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8" r:id="rId4"/>
    <p:sldId id="264" r:id="rId5"/>
    <p:sldId id="266" r:id="rId6"/>
    <p:sldId id="265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7778" autoAdjust="0"/>
  </p:normalViewPr>
  <p:slideViewPr>
    <p:cSldViewPr snapToGrid="0" snapToObjects="1"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/>
              <a:t>     </a:t>
            </a:r>
            <a:r>
              <a:rPr lang="en-US" sz="1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   Since we have continuous data and comparing 2 population </a:t>
            </a:r>
          </a:p>
          <a:p>
            <a:pPr>
              <a:buNone/>
            </a:pPr>
            <a:r>
              <a:rPr lang="en-US" sz="1400" dirty="0" smtClean="0"/>
              <a:t>Step 1: Normality Test                                                            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       H0: Normal Dist.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       H1: Not Normal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               p- value &gt; 0.05 H0 accepted 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      </a:t>
            </a: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2 : Since its normal then</a:t>
            </a:r>
          </a:p>
          <a:p>
            <a:pPr>
              <a:buNone/>
            </a:pPr>
            <a:r>
              <a:rPr lang="en-US" sz="1800" dirty="0" smtClean="0"/>
              <a:t> check External Condition  </a:t>
            </a:r>
          </a:p>
          <a:p>
            <a:pPr>
              <a:buNone/>
            </a:pPr>
            <a:r>
              <a:rPr lang="en-US" sz="1800" dirty="0" smtClean="0"/>
              <a:t>Step 3: Since the </a:t>
            </a:r>
            <a:r>
              <a:rPr lang="en-US" sz="1800" dirty="0"/>
              <a:t>External Condition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are same go for Paired T test</a:t>
            </a:r>
          </a:p>
          <a:p>
            <a:pPr>
              <a:buNone/>
            </a:pPr>
            <a:r>
              <a:rPr lang="en-US" sz="2400" dirty="0" smtClean="0"/>
              <a:t>    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529943"/>
            <a:ext cx="3419475" cy="1964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3503054"/>
            <a:ext cx="5191125" cy="29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8108"/>
            <a:ext cx="8610600" cy="5083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/>
              <a:t>   </a:t>
            </a:r>
            <a:r>
              <a:rPr lang="en-US" sz="1600" dirty="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1600" dirty="0"/>
              <a:t>   </a:t>
            </a:r>
            <a:r>
              <a:rPr lang="en-US" sz="1600" dirty="0" smtClean="0"/>
              <a:t>Analyze </a:t>
            </a:r>
            <a:r>
              <a:rPr lang="en-US" sz="1600" dirty="0"/>
              <a:t>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sz="1800" dirty="0" smtClean="0"/>
              <a:t> Data is Continuous </a:t>
            </a:r>
          </a:p>
          <a:p>
            <a:pPr algn="just">
              <a:buNone/>
            </a:pPr>
            <a:r>
              <a:rPr lang="en-US" sz="1800" dirty="0" smtClean="0"/>
              <a:t>Comparing between more than 2 population</a:t>
            </a:r>
          </a:p>
          <a:p>
            <a:pPr algn="just">
              <a:buNone/>
            </a:pPr>
            <a:r>
              <a:rPr lang="en-US" sz="1800" dirty="0" smtClean="0"/>
              <a:t>Step 1: Normality Test                             H0: Normally Dist. ; H1: Not Normally Dist.</a:t>
            </a:r>
          </a:p>
          <a:p>
            <a:pPr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                         Here p value &gt; 0.05, </a:t>
            </a:r>
          </a:p>
          <a:p>
            <a:pPr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                          So h0 is accepted</a:t>
            </a:r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                                          continued……..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908427"/>
            <a:ext cx="2733675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3761353"/>
            <a:ext cx="2524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3037" y="515155"/>
            <a:ext cx="6387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Continued……</a:t>
            </a:r>
          </a:p>
          <a:p>
            <a:endParaRPr lang="en-US" dirty="0"/>
          </a:p>
          <a:p>
            <a:r>
              <a:rPr lang="en-US" dirty="0" smtClean="0"/>
              <a:t>Step 2: Check variance are equal or not</a:t>
            </a:r>
          </a:p>
          <a:p>
            <a:r>
              <a:rPr lang="en-US" dirty="0" smtClean="0"/>
              <a:t>Since p &gt; 0.05 H0: is accepted means variance are equal</a:t>
            </a:r>
          </a:p>
          <a:p>
            <a:r>
              <a:rPr lang="en-US" dirty="0" smtClean="0"/>
              <a:t>Step 3 : When Variance are equal go for ANOVA Test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1" y="2056275"/>
            <a:ext cx="5703847" cy="2022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1" y="4349659"/>
            <a:ext cx="6228149" cy="15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1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 Ratio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0" y="1417638"/>
            <a:ext cx="4404574" cy="3115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9426" y="1700011"/>
            <a:ext cx="352881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Degrees of Freedom= 3</a:t>
            </a:r>
          </a:p>
          <a:p>
            <a:r>
              <a:rPr lang="en-US" dirty="0" smtClean="0"/>
              <a:t>Obtain value from Chi Square Test = 1.59</a:t>
            </a:r>
          </a:p>
          <a:p>
            <a:r>
              <a:rPr lang="en-US" dirty="0" smtClean="0"/>
              <a:t>From the Chi- Squared table we get 7.81</a:t>
            </a:r>
          </a:p>
          <a:p>
            <a:r>
              <a:rPr lang="en-US" dirty="0" smtClean="0"/>
              <a:t>Since 1.59 &lt; 7.81 means the data is significant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5081476"/>
            <a:ext cx="5653825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pchisq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(7.81,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=3,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lower.tail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=FALSE)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0.05010606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1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277003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r>
              <a:rPr lang="en-US" dirty="0" smtClean="0"/>
              <a:t>HO : Defective % varies</a:t>
            </a:r>
          </a:p>
          <a:p>
            <a:pPr>
              <a:buNone/>
            </a:pPr>
            <a:r>
              <a:rPr lang="en-US" dirty="0" smtClean="0"/>
              <a:t>H1 : Defective % do not varies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760631"/>
            <a:ext cx="5888865" cy="3121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7464" y="4353058"/>
            <a:ext cx="256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p value &gt; 0.05 </a:t>
            </a:r>
          </a:p>
          <a:p>
            <a:r>
              <a:rPr lang="en-US" dirty="0" smtClean="0"/>
              <a:t>So ‘H0’ is accepted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51949" cy="25596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2000" dirty="0" err="1"/>
              <a:t>Fantaloons</a:t>
            </a:r>
            <a:r>
              <a:rPr lang="en-US" sz="2000" dirty="0"/>
              <a:t> Sales managers commented that </a:t>
            </a:r>
            <a:r>
              <a:rPr lang="en-US" sz="2000" i="1" dirty="0"/>
              <a:t>% </a:t>
            </a:r>
            <a:r>
              <a:rPr lang="en-US" sz="2000" dirty="0"/>
              <a:t>of males versus females walking in to the store differ based on day of the week. Analyze the data and determine whether there is evidence at </a:t>
            </a:r>
            <a:r>
              <a:rPr lang="en-US" sz="2000" i="1" dirty="0"/>
              <a:t>5 % </a:t>
            </a:r>
            <a:r>
              <a:rPr lang="en-US" sz="2000" dirty="0"/>
              <a:t>significance level to support this hypothesis.</a:t>
            </a:r>
          </a:p>
          <a:p>
            <a:pPr>
              <a:buNone/>
            </a:pPr>
            <a:r>
              <a:rPr lang="en-US" sz="1600" dirty="0" smtClean="0"/>
              <a:t>H0</a:t>
            </a:r>
            <a:r>
              <a:rPr lang="en-US" sz="1600" dirty="0" smtClean="0"/>
              <a:t>: </a:t>
            </a:r>
            <a:r>
              <a:rPr lang="en-US" sz="1600" i="1" dirty="0"/>
              <a:t>% </a:t>
            </a:r>
            <a:r>
              <a:rPr lang="en-US" sz="1600" dirty="0"/>
              <a:t>of males versus females walking in to the store differ based on day of the week.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H1</a:t>
            </a:r>
            <a:r>
              <a:rPr lang="en-US" sz="1600" dirty="0" smtClean="0"/>
              <a:t>:  </a:t>
            </a:r>
            <a:r>
              <a:rPr lang="en-US" sz="1600" i="1" dirty="0"/>
              <a:t>% </a:t>
            </a:r>
            <a:r>
              <a:rPr lang="en-US" sz="1600" dirty="0"/>
              <a:t>of males versus females walking in to the store </a:t>
            </a:r>
            <a:r>
              <a:rPr lang="en-US" sz="1600" dirty="0" smtClean="0"/>
              <a:t>do not differ </a:t>
            </a:r>
            <a:r>
              <a:rPr lang="en-US" sz="1600" dirty="0"/>
              <a:t>based on day of the week.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25037" y="4342438"/>
            <a:ext cx="328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p value&gt; 0.05 so H0 is accepted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9" y="3617745"/>
            <a:ext cx="3676114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9" y="4988769"/>
            <a:ext cx="7792993" cy="18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546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Lucida Console</vt:lpstr>
      <vt:lpstr>Office Theme</vt:lpstr>
      <vt:lpstr>Hypothesis Testing Exercise</vt:lpstr>
      <vt:lpstr>Hypothesis Testing Exercise</vt:lpstr>
      <vt:lpstr>PowerPoint Presentation</vt:lpstr>
      <vt:lpstr>Hypothesis Testing Exercise</vt:lpstr>
      <vt:lpstr>Buyer Ratio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Rahul Tiwari</cp:lastModifiedBy>
  <cp:revision>25</cp:revision>
  <dcterms:created xsi:type="dcterms:W3CDTF">2015-11-14T12:07:48Z</dcterms:created>
  <dcterms:modified xsi:type="dcterms:W3CDTF">2020-06-17T06:15:12Z</dcterms:modified>
</cp:coreProperties>
</file>