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confirmedcasesvisualization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7E176C-57DA-4373-9461-27CD06C9D8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COVID-19 confirmed cases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63C649-10E3-4657-9A22-90079E2349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6/11/2021 11:38:15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EA26DF60-DEAE-4DE2-BF8F-3AD47AF24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809625"/>
            <a:ext cx="11944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2021-06-11T11:38:16Z</dcterms:created>
  <dcterms:modified xsi:type="dcterms:W3CDTF">2021-06-11T11:38:16Z</dcterms:modified>
</cp:coreProperties>
</file>