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045939" y="0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499745" y="0"/>
                </a:moveTo>
                <a:lnTo>
                  <a:pt x="497216" y="43789"/>
                </a:lnTo>
                <a:lnTo>
                  <a:pt x="489830" y="87288"/>
                </a:lnTo>
                <a:lnTo>
                  <a:pt x="477886" y="130192"/>
                </a:lnTo>
                <a:lnTo>
                  <a:pt x="461684" y="172195"/>
                </a:lnTo>
                <a:lnTo>
                  <a:pt x="441524" y="212993"/>
                </a:lnTo>
                <a:lnTo>
                  <a:pt x="417705" y="252280"/>
                </a:lnTo>
                <a:lnTo>
                  <a:pt x="390529" y="289751"/>
                </a:lnTo>
                <a:lnTo>
                  <a:pt x="360293" y="325102"/>
                </a:lnTo>
                <a:lnTo>
                  <a:pt x="327299" y="358027"/>
                </a:lnTo>
                <a:lnTo>
                  <a:pt x="291845" y="388221"/>
                </a:lnTo>
                <a:lnTo>
                  <a:pt x="254232" y="415378"/>
                </a:lnTo>
                <a:lnTo>
                  <a:pt x="214760" y="439195"/>
                </a:lnTo>
                <a:lnTo>
                  <a:pt x="173728" y="459365"/>
                </a:lnTo>
                <a:lnTo>
                  <a:pt x="131436" y="475585"/>
                </a:lnTo>
                <a:lnTo>
                  <a:pt x="88184" y="487548"/>
                </a:lnTo>
                <a:lnTo>
                  <a:pt x="44272" y="494949"/>
                </a:lnTo>
                <a:lnTo>
                  <a:pt x="0" y="497484"/>
                </a:lnTo>
                <a:lnTo>
                  <a:pt x="44272" y="500041"/>
                </a:lnTo>
                <a:lnTo>
                  <a:pt x="88184" y="507504"/>
                </a:lnTo>
                <a:lnTo>
                  <a:pt x="131436" y="519565"/>
                </a:lnTo>
                <a:lnTo>
                  <a:pt x="173728" y="535914"/>
                </a:lnTo>
                <a:lnTo>
                  <a:pt x="214760" y="556241"/>
                </a:lnTo>
                <a:lnTo>
                  <a:pt x="254232" y="580238"/>
                </a:lnTo>
                <a:lnTo>
                  <a:pt x="291845" y="607594"/>
                </a:lnTo>
                <a:lnTo>
                  <a:pt x="327299" y="638000"/>
                </a:lnTo>
                <a:lnTo>
                  <a:pt x="360293" y="671146"/>
                </a:lnTo>
                <a:lnTo>
                  <a:pt x="390529" y="706723"/>
                </a:lnTo>
                <a:lnTo>
                  <a:pt x="417705" y="744422"/>
                </a:lnTo>
                <a:lnTo>
                  <a:pt x="441524" y="783934"/>
                </a:lnTo>
                <a:lnTo>
                  <a:pt x="461684" y="824947"/>
                </a:lnTo>
                <a:lnTo>
                  <a:pt x="477886" y="867154"/>
                </a:lnTo>
                <a:lnTo>
                  <a:pt x="489830" y="910245"/>
                </a:lnTo>
                <a:lnTo>
                  <a:pt x="497216" y="953909"/>
                </a:lnTo>
                <a:lnTo>
                  <a:pt x="499745" y="997839"/>
                </a:lnTo>
                <a:lnTo>
                  <a:pt x="502272" y="953909"/>
                </a:lnTo>
                <a:lnTo>
                  <a:pt x="509656" y="910245"/>
                </a:lnTo>
                <a:lnTo>
                  <a:pt x="521597" y="867154"/>
                </a:lnTo>
                <a:lnTo>
                  <a:pt x="537797" y="824947"/>
                </a:lnTo>
                <a:lnTo>
                  <a:pt x="557958" y="783934"/>
                </a:lnTo>
                <a:lnTo>
                  <a:pt x="581781" y="744422"/>
                </a:lnTo>
                <a:lnTo>
                  <a:pt x="608967" y="706723"/>
                </a:lnTo>
                <a:lnTo>
                  <a:pt x="639218" y="671146"/>
                </a:lnTo>
                <a:lnTo>
                  <a:pt x="672234" y="638000"/>
                </a:lnTo>
                <a:lnTo>
                  <a:pt x="707719" y="607594"/>
                </a:lnTo>
                <a:lnTo>
                  <a:pt x="745373" y="580238"/>
                </a:lnTo>
                <a:lnTo>
                  <a:pt x="784897" y="556241"/>
                </a:lnTo>
                <a:lnTo>
                  <a:pt x="825993" y="535914"/>
                </a:lnTo>
                <a:lnTo>
                  <a:pt x="868362" y="519565"/>
                </a:lnTo>
                <a:lnTo>
                  <a:pt x="911706" y="507504"/>
                </a:lnTo>
                <a:lnTo>
                  <a:pt x="955726" y="500041"/>
                </a:lnTo>
                <a:lnTo>
                  <a:pt x="1000125" y="497484"/>
                </a:lnTo>
                <a:lnTo>
                  <a:pt x="955726" y="494949"/>
                </a:lnTo>
                <a:lnTo>
                  <a:pt x="911706" y="487548"/>
                </a:lnTo>
                <a:lnTo>
                  <a:pt x="868362" y="475585"/>
                </a:lnTo>
                <a:lnTo>
                  <a:pt x="825993" y="459365"/>
                </a:lnTo>
                <a:lnTo>
                  <a:pt x="784897" y="439195"/>
                </a:lnTo>
                <a:lnTo>
                  <a:pt x="745373" y="415378"/>
                </a:lnTo>
                <a:lnTo>
                  <a:pt x="707719" y="388221"/>
                </a:lnTo>
                <a:lnTo>
                  <a:pt x="672234" y="358027"/>
                </a:lnTo>
                <a:lnTo>
                  <a:pt x="639218" y="325102"/>
                </a:lnTo>
                <a:lnTo>
                  <a:pt x="608967" y="289751"/>
                </a:lnTo>
                <a:lnTo>
                  <a:pt x="581781" y="252280"/>
                </a:lnTo>
                <a:lnTo>
                  <a:pt x="557958" y="212993"/>
                </a:lnTo>
                <a:lnTo>
                  <a:pt x="537797" y="172195"/>
                </a:lnTo>
                <a:lnTo>
                  <a:pt x="521597" y="130192"/>
                </a:lnTo>
                <a:lnTo>
                  <a:pt x="509656" y="87288"/>
                </a:lnTo>
                <a:lnTo>
                  <a:pt x="502272" y="43789"/>
                </a:lnTo>
                <a:lnTo>
                  <a:pt x="49974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045982" y="0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0" y="497480"/>
                </a:moveTo>
                <a:lnTo>
                  <a:pt x="44273" y="494945"/>
                </a:lnTo>
                <a:lnTo>
                  <a:pt x="88185" y="487544"/>
                </a:lnTo>
                <a:lnTo>
                  <a:pt x="131437" y="475581"/>
                </a:lnTo>
                <a:lnTo>
                  <a:pt x="173730" y="459362"/>
                </a:lnTo>
                <a:lnTo>
                  <a:pt x="214762" y="439191"/>
                </a:lnTo>
                <a:lnTo>
                  <a:pt x="254235" y="415375"/>
                </a:lnTo>
                <a:lnTo>
                  <a:pt x="291848" y="388217"/>
                </a:lnTo>
                <a:lnTo>
                  <a:pt x="327302" y="358024"/>
                </a:lnTo>
                <a:lnTo>
                  <a:pt x="360297" y="325099"/>
                </a:lnTo>
                <a:lnTo>
                  <a:pt x="390532" y="289749"/>
                </a:lnTo>
                <a:lnTo>
                  <a:pt x="417710" y="252278"/>
                </a:lnTo>
                <a:lnTo>
                  <a:pt x="441528" y="212991"/>
                </a:lnTo>
                <a:lnTo>
                  <a:pt x="461688" y="172194"/>
                </a:lnTo>
                <a:lnTo>
                  <a:pt x="477890" y="130191"/>
                </a:lnTo>
                <a:lnTo>
                  <a:pt x="489834" y="87287"/>
                </a:lnTo>
                <a:lnTo>
                  <a:pt x="497221" y="43789"/>
                </a:lnTo>
                <a:lnTo>
                  <a:pt x="499749" y="0"/>
                </a:lnTo>
                <a:lnTo>
                  <a:pt x="502277" y="43789"/>
                </a:lnTo>
                <a:lnTo>
                  <a:pt x="509661" y="87287"/>
                </a:lnTo>
                <a:lnTo>
                  <a:pt x="521602" y="130191"/>
                </a:lnTo>
                <a:lnTo>
                  <a:pt x="537801" y="172194"/>
                </a:lnTo>
                <a:lnTo>
                  <a:pt x="557961" y="212991"/>
                </a:lnTo>
                <a:lnTo>
                  <a:pt x="581781" y="252278"/>
                </a:lnTo>
                <a:lnTo>
                  <a:pt x="608964" y="289749"/>
                </a:lnTo>
                <a:lnTo>
                  <a:pt x="639211" y="325099"/>
                </a:lnTo>
                <a:lnTo>
                  <a:pt x="672222" y="358024"/>
                </a:lnTo>
                <a:lnTo>
                  <a:pt x="707700" y="388217"/>
                </a:lnTo>
                <a:lnTo>
                  <a:pt x="745346" y="415375"/>
                </a:lnTo>
                <a:lnTo>
                  <a:pt x="784860" y="439191"/>
                </a:lnTo>
                <a:lnTo>
                  <a:pt x="825944" y="459362"/>
                </a:lnTo>
                <a:lnTo>
                  <a:pt x="868300" y="475581"/>
                </a:lnTo>
                <a:lnTo>
                  <a:pt x="911628" y="487544"/>
                </a:lnTo>
                <a:lnTo>
                  <a:pt x="955630" y="494945"/>
                </a:lnTo>
                <a:lnTo>
                  <a:pt x="1000007" y="497480"/>
                </a:lnTo>
                <a:lnTo>
                  <a:pt x="955630" y="500037"/>
                </a:lnTo>
                <a:lnTo>
                  <a:pt x="911628" y="507500"/>
                </a:lnTo>
                <a:lnTo>
                  <a:pt x="868300" y="519561"/>
                </a:lnTo>
                <a:lnTo>
                  <a:pt x="825944" y="535910"/>
                </a:lnTo>
                <a:lnTo>
                  <a:pt x="784860" y="556237"/>
                </a:lnTo>
                <a:lnTo>
                  <a:pt x="745346" y="580234"/>
                </a:lnTo>
                <a:lnTo>
                  <a:pt x="707700" y="607590"/>
                </a:lnTo>
                <a:lnTo>
                  <a:pt x="672222" y="637996"/>
                </a:lnTo>
                <a:lnTo>
                  <a:pt x="639211" y="671142"/>
                </a:lnTo>
                <a:lnTo>
                  <a:pt x="608964" y="706720"/>
                </a:lnTo>
                <a:lnTo>
                  <a:pt x="581781" y="744420"/>
                </a:lnTo>
                <a:lnTo>
                  <a:pt x="557961" y="783932"/>
                </a:lnTo>
                <a:lnTo>
                  <a:pt x="537801" y="824946"/>
                </a:lnTo>
                <a:lnTo>
                  <a:pt x="521602" y="867154"/>
                </a:lnTo>
                <a:lnTo>
                  <a:pt x="509661" y="910246"/>
                </a:lnTo>
                <a:lnTo>
                  <a:pt x="502277" y="953912"/>
                </a:lnTo>
                <a:lnTo>
                  <a:pt x="499749" y="997843"/>
                </a:lnTo>
                <a:lnTo>
                  <a:pt x="497221" y="953912"/>
                </a:lnTo>
                <a:lnTo>
                  <a:pt x="489834" y="910246"/>
                </a:lnTo>
                <a:lnTo>
                  <a:pt x="477890" y="867154"/>
                </a:lnTo>
                <a:lnTo>
                  <a:pt x="461688" y="824946"/>
                </a:lnTo>
                <a:lnTo>
                  <a:pt x="441528" y="783932"/>
                </a:lnTo>
                <a:lnTo>
                  <a:pt x="417710" y="744420"/>
                </a:lnTo>
                <a:lnTo>
                  <a:pt x="390532" y="706720"/>
                </a:lnTo>
                <a:lnTo>
                  <a:pt x="360297" y="671142"/>
                </a:lnTo>
                <a:lnTo>
                  <a:pt x="327302" y="637996"/>
                </a:lnTo>
                <a:lnTo>
                  <a:pt x="291848" y="607590"/>
                </a:lnTo>
                <a:lnTo>
                  <a:pt x="254235" y="580234"/>
                </a:lnTo>
                <a:lnTo>
                  <a:pt x="214762" y="556237"/>
                </a:lnTo>
                <a:lnTo>
                  <a:pt x="173730" y="535910"/>
                </a:lnTo>
                <a:lnTo>
                  <a:pt x="131437" y="519561"/>
                </a:lnTo>
                <a:lnTo>
                  <a:pt x="88185" y="507500"/>
                </a:lnTo>
                <a:lnTo>
                  <a:pt x="44273" y="500037"/>
                </a:lnTo>
                <a:lnTo>
                  <a:pt x="0" y="497480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393794" y="1310284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3891" y="0"/>
                </a:lnTo>
                <a:lnTo>
                  <a:pt x="136017" y="723"/>
                </a:lnTo>
                <a:lnTo>
                  <a:pt x="97155" y="10071"/>
                </a:lnTo>
                <a:lnTo>
                  <a:pt x="62611" y="28790"/>
                </a:lnTo>
                <a:lnTo>
                  <a:pt x="33782" y="56159"/>
                </a:lnTo>
                <a:lnTo>
                  <a:pt x="12954" y="89992"/>
                </a:lnTo>
                <a:lnTo>
                  <a:pt x="2159" y="128143"/>
                </a:lnTo>
                <a:lnTo>
                  <a:pt x="635" y="136067"/>
                </a:lnTo>
                <a:lnTo>
                  <a:pt x="0" y="143992"/>
                </a:lnTo>
                <a:lnTo>
                  <a:pt x="0" y="151904"/>
                </a:lnTo>
                <a:lnTo>
                  <a:pt x="0" y="159829"/>
                </a:lnTo>
                <a:lnTo>
                  <a:pt x="635" y="167741"/>
                </a:lnTo>
                <a:lnTo>
                  <a:pt x="2159" y="175666"/>
                </a:lnTo>
                <a:lnTo>
                  <a:pt x="3556" y="183591"/>
                </a:lnTo>
                <a:lnTo>
                  <a:pt x="4953" y="190779"/>
                </a:lnTo>
                <a:lnTo>
                  <a:pt x="7874" y="198704"/>
                </a:lnTo>
                <a:lnTo>
                  <a:pt x="10033" y="205905"/>
                </a:lnTo>
                <a:lnTo>
                  <a:pt x="13589" y="213106"/>
                </a:lnTo>
                <a:lnTo>
                  <a:pt x="16510" y="220306"/>
                </a:lnTo>
                <a:lnTo>
                  <a:pt x="20828" y="227495"/>
                </a:lnTo>
                <a:lnTo>
                  <a:pt x="44577" y="259181"/>
                </a:lnTo>
                <a:lnTo>
                  <a:pt x="56769" y="269252"/>
                </a:lnTo>
                <a:lnTo>
                  <a:pt x="62611" y="274294"/>
                </a:lnTo>
                <a:lnTo>
                  <a:pt x="97790" y="293014"/>
                </a:lnTo>
                <a:lnTo>
                  <a:pt x="105029" y="295897"/>
                </a:lnTo>
                <a:lnTo>
                  <a:pt x="113030" y="298056"/>
                </a:lnTo>
                <a:lnTo>
                  <a:pt x="120142" y="299491"/>
                </a:lnTo>
                <a:lnTo>
                  <a:pt x="128143" y="300926"/>
                </a:lnTo>
                <a:lnTo>
                  <a:pt x="136017" y="302374"/>
                </a:lnTo>
                <a:lnTo>
                  <a:pt x="143891" y="303098"/>
                </a:lnTo>
                <a:lnTo>
                  <a:pt x="151892" y="303098"/>
                </a:lnTo>
                <a:lnTo>
                  <a:pt x="151892" y="303809"/>
                </a:lnTo>
                <a:lnTo>
                  <a:pt x="159766" y="303809"/>
                </a:lnTo>
                <a:lnTo>
                  <a:pt x="167640" y="303098"/>
                </a:lnTo>
                <a:lnTo>
                  <a:pt x="183515" y="300215"/>
                </a:lnTo>
                <a:lnTo>
                  <a:pt x="190754" y="298767"/>
                </a:lnTo>
                <a:lnTo>
                  <a:pt x="198628" y="295897"/>
                </a:lnTo>
                <a:lnTo>
                  <a:pt x="205867" y="293738"/>
                </a:lnTo>
                <a:lnTo>
                  <a:pt x="213106" y="290131"/>
                </a:lnTo>
                <a:lnTo>
                  <a:pt x="220218" y="287248"/>
                </a:lnTo>
                <a:lnTo>
                  <a:pt x="227457" y="282930"/>
                </a:lnTo>
                <a:lnTo>
                  <a:pt x="233934" y="279336"/>
                </a:lnTo>
                <a:lnTo>
                  <a:pt x="241173" y="274294"/>
                </a:lnTo>
                <a:lnTo>
                  <a:pt x="246888" y="269976"/>
                </a:lnTo>
                <a:lnTo>
                  <a:pt x="253365" y="264210"/>
                </a:lnTo>
                <a:lnTo>
                  <a:pt x="259080" y="259181"/>
                </a:lnTo>
                <a:lnTo>
                  <a:pt x="264160" y="253415"/>
                </a:lnTo>
                <a:lnTo>
                  <a:pt x="269240" y="246938"/>
                </a:lnTo>
                <a:lnTo>
                  <a:pt x="274193" y="241173"/>
                </a:lnTo>
                <a:lnTo>
                  <a:pt x="292989" y="205905"/>
                </a:lnTo>
                <a:lnTo>
                  <a:pt x="295783" y="198704"/>
                </a:lnTo>
                <a:lnTo>
                  <a:pt x="297942" y="190779"/>
                </a:lnTo>
                <a:lnTo>
                  <a:pt x="299466" y="183591"/>
                </a:lnTo>
                <a:lnTo>
                  <a:pt x="302260" y="167741"/>
                </a:lnTo>
                <a:lnTo>
                  <a:pt x="303022" y="159829"/>
                </a:lnTo>
                <a:lnTo>
                  <a:pt x="303022" y="151904"/>
                </a:lnTo>
                <a:lnTo>
                  <a:pt x="303784" y="151904"/>
                </a:lnTo>
                <a:lnTo>
                  <a:pt x="303784" y="143992"/>
                </a:lnTo>
                <a:lnTo>
                  <a:pt x="303022" y="136067"/>
                </a:lnTo>
                <a:lnTo>
                  <a:pt x="301625" y="128143"/>
                </a:lnTo>
                <a:lnTo>
                  <a:pt x="300101" y="120230"/>
                </a:lnTo>
                <a:lnTo>
                  <a:pt x="298704" y="112306"/>
                </a:lnTo>
                <a:lnTo>
                  <a:pt x="283591" y="76314"/>
                </a:lnTo>
                <a:lnTo>
                  <a:pt x="259080" y="44640"/>
                </a:lnTo>
                <a:lnTo>
                  <a:pt x="253365" y="38874"/>
                </a:lnTo>
                <a:lnTo>
                  <a:pt x="213741" y="12954"/>
                </a:lnTo>
                <a:lnTo>
                  <a:pt x="167640" y="723"/>
                </a:lnTo>
                <a:lnTo>
                  <a:pt x="15976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393713" y="1310280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03"/>
                </a:moveTo>
                <a:lnTo>
                  <a:pt x="0" y="143991"/>
                </a:lnTo>
                <a:lnTo>
                  <a:pt x="762" y="136066"/>
                </a:lnTo>
                <a:lnTo>
                  <a:pt x="2159" y="128141"/>
                </a:lnTo>
                <a:lnTo>
                  <a:pt x="3683" y="120229"/>
                </a:lnTo>
                <a:lnTo>
                  <a:pt x="5080" y="112317"/>
                </a:lnTo>
                <a:lnTo>
                  <a:pt x="7239" y="105104"/>
                </a:lnTo>
                <a:lnTo>
                  <a:pt x="10160" y="97192"/>
                </a:lnTo>
                <a:lnTo>
                  <a:pt x="12954" y="89991"/>
                </a:lnTo>
                <a:lnTo>
                  <a:pt x="16637" y="82790"/>
                </a:lnTo>
                <a:lnTo>
                  <a:pt x="20193" y="75589"/>
                </a:lnTo>
                <a:lnTo>
                  <a:pt x="24511" y="69112"/>
                </a:lnTo>
                <a:lnTo>
                  <a:pt x="28829" y="62635"/>
                </a:lnTo>
                <a:lnTo>
                  <a:pt x="33909" y="56158"/>
                </a:lnTo>
                <a:lnTo>
                  <a:pt x="38862" y="50393"/>
                </a:lnTo>
                <a:lnTo>
                  <a:pt x="44704" y="44640"/>
                </a:lnTo>
                <a:lnTo>
                  <a:pt x="50419" y="38874"/>
                </a:lnTo>
                <a:lnTo>
                  <a:pt x="82804" y="16560"/>
                </a:lnTo>
                <a:lnTo>
                  <a:pt x="120270" y="3594"/>
                </a:lnTo>
                <a:lnTo>
                  <a:pt x="144019" y="0"/>
                </a:lnTo>
                <a:lnTo>
                  <a:pt x="152020" y="0"/>
                </a:lnTo>
                <a:lnTo>
                  <a:pt x="159894" y="0"/>
                </a:lnTo>
                <a:lnTo>
                  <a:pt x="198756" y="7200"/>
                </a:lnTo>
                <a:lnTo>
                  <a:pt x="234698" y="24472"/>
                </a:lnTo>
                <a:lnTo>
                  <a:pt x="241175" y="28790"/>
                </a:lnTo>
                <a:lnTo>
                  <a:pt x="247652" y="33832"/>
                </a:lnTo>
                <a:lnTo>
                  <a:pt x="253494" y="38874"/>
                </a:lnTo>
                <a:lnTo>
                  <a:pt x="259209" y="44640"/>
                </a:lnTo>
                <a:lnTo>
                  <a:pt x="265051" y="50393"/>
                </a:lnTo>
                <a:lnTo>
                  <a:pt x="287276" y="82790"/>
                </a:lnTo>
                <a:lnTo>
                  <a:pt x="300231" y="120229"/>
                </a:lnTo>
                <a:lnTo>
                  <a:pt x="301755" y="128141"/>
                </a:lnTo>
                <a:lnTo>
                  <a:pt x="303152" y="136066"/>
                </a:lnTo>
                <a:lnTo>
                  <a:pt x="303914" y="143991"/>
                </a:lnTo>
                <a:lnTo>
                  <a:pt x="303914" y="151903"/>
                </a:lnTo>
                <a:lnTo>
                  <a:pt x="303152" y="151903"/>
                </a:lnTo>
                <a:lnTo>
                  <a:pt x="303152" y="159828"/>
                </a:lnTo>
                <a:lnTo>
                  <a:pt x="295912" y="198702"/>
                </a:lnTo>
                <a:lnTo>
                  <a:pt x="293118" y="205903"/>
                </a:lnTo>
                <a:lnTo>
                  <a:pt x="290197" y="213828"/>
                </a:lnTo>
                <a:lnTo>
                  <a:pt x="269369" y="246936"/>
                </a:lnTo>
                <a:lnTo>
                  <a:pt x="264289" y="253413"/>
                </a:lnTo>
                <a:lnTo>
                  <a:pt x="259209" y="259179"/>
                </a:lnTo>
                <a:lnTo>
                  <a:pt x="253494" y="264221"/>
                </a:lnTo>
                <a:lnTo>
                  <a:pt x="247017" y="269974"/>
                </a:lnTo>
                <a:lnTo>
                  <a:pt x="241175" y="274292"/>
                </a:lnTo>
                <a:lnTo>
                  <a:pt x="234063" y="279334"/>
                </a:lnTo>
                <a:lnTo>
                  <a:pt x="227586" y="282928"/>
                </a:lnTo>
                <a:lnTo>
                  <a:pt x="220347" y="287258"/>
                </a:lnTo>
                <a:lnTo>
                  <a:pt x="213108" y="290129"/>
                </a:lnTo>
                <a:lnTo>
                  <a:pt x="205996" y="293735"/>
                </a:lnTo>
                <a:lnTo>
                  <a:pt x="198756" y="295894"/>
                </a:lnTo>
                <a:lnTo>
                  <a:pt x="159894" y="303819"/>
                </a:lnTo>
                <a:lnTo>
                  <a:pt x="152020" y="303819"/>
                </a:lnTo>
                <a:lnTo>
                  <a:pt x="152020" y="303095"/>
                </a:lnTo>
                <a:lnTo>
                  <a:pt x="144019" y="303095"/>
                </a:lnTo>
                <a:lnTo>
                  <a:pt x="105157" y="295894"/>
                </a:lnTo>
                <a:lnTo>
                  <a:pt x="97917" y="293012"/>
                </a:lnTo>
                <a:lnTo>
                  <a:pt x="90043" y="290129"/>
                </a:lnTo>
                <a:lnTo>
                  <a:pt x="56896" y="269250"/>
                </a:lnTo>
                <a:lnTo>
                  <a:pt x="50419" y="264221"/>
                </a:lnTo>
                <a:lnTo>
                  <a:pt x="44704" y="259179"/>
                </a:lnTo>
                <a:lnTo>
                  <a:pt x="39624" y="253413"/>
                </a:lnTo>
                <a:lnTo>
                  <a:pt x="33909" y="246936"/>
                </a:lnTo>
                <a:lnTo>
                  <a:pt x="29591" y="241183"/>
                </a:lnTo>
                <a:lnTo>
                  <a:pt x="24511" y="233982"/>
                </a:lnTo>
                <a:lnTo>
                  <a:pt x="20955" y="227505"/>
                </a:lnTo>
                <a:lnTo>
                  <a:pt x="16637" y="220305"/>
                </a:lnTo>
                <a:lnTo>
                  <a:pt x="13716" y="213104"/>
                </a:lnTo>
                <a:lnTo>
                  <a:pt x="10160" y="205903"/>
                </a:lnTo>
                <a:lnTo>
                  <a:pt x="8001" y="198702"/>
                </a:lnTo>
                <a:lnTo>
                  <a:pt x="0" y="159828"/>
                </a:lnTo>
                <a:lnTo>
                  <a:pt x="0" y="151903"/>
                </a:lnTo>
                <a:close/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7923706"/>
            <a:ext cx="1184910" cy="2362200"/>
          </a:xfrm>
          <a:custGeom>
            <a:avLst/>
            <a:gdLst/>
            <a:ahLst/>
            <a:cxnLst/>
            <a:rect l="l" t="t" r="r" b="b"/>
            <a:pathLst>
              <a:path w="1184910" h="2362200">
                <a:moveTo>
                  <a:pt x="16948" y="1866900"/>
                </a:moveTo>
                <a:lnTo>
                  <a:pt x="1433" y="1866900"/>
                </a:lnTo>
                <a:lnTo>
                  <a:pt x="10940" y="1917700"/>
                </a:lnTo>
                <a:lnTo>
                  <a:pt x="23997" y="1955800"/>
                </a:lnTo>
                <a:lnTo>
                  <a:pt x="40449" y="2006600"/>
                </a:lnTo>
                <a:lnTo>
                  <a:pt x="60138" y="2044700"/>
                </a:lnTo>
                <a:lnTo>
                  <a:pt x="82909" y="2082800"/>
                </a:lnTo>
                <a:lnTo>
                  <a:pt x="108605" y="2120900"/>
                </a:lnTo>
                <a:lnTo>
                  <a:pt x="137070" y="2159000"/>
                </a:lnTo>
                <a:lnTo>
                  <a:pt x="168147" y="2197100"/>
                </a:lnTo>
                <a:lnTo>
                  <a:pt x="201681" y="2222500"/>
                </a:lnTo>
                <a:lnTo>
                  <a:pt x="237515" y="2247900"/>
                </a:lnTo>
                <a:lnTo>
                  <a:pt x="275492" y="2273300"/>
                </a:lnTo>
                <a:lnTo>
                  <a:pt x="315457" y="2298700"/>
                </a:lnTo>
                <a:lnTo>
                  <a:pt x="357253" y="2324100"/>
                </a:lnTo>
                <a:lnTo>
                  <a:pt x="400724" y="2336800"/>
                </a:lnTo>
                <a:lnTo>
                  <a:pt x="492064" y="2362200"/>
                </a:lnTo>
                <a:lnTo>
                  <a:pt x="684877" y="2362200"/>
                </a:lnTo>
                <a:lnTo>
                  <a:pt x="731423" y="2349500"/>
                </a:lnTo>
                <a:lnTo>
                  <a:pt x="494512" y="2349500"/>
                </a:lnTo>
                <a:lnTo>
                  <a:pt x="405544" y="2324100"/>
                </a:lnTo>
                <a:lnTo>
                  <a:pt x="363217" y="2311400"/>
                </a:lnTo>
                <a:lnTo>
                  <a:pt x="322529" y="2286000"/>
                </a:lnTo>
                <a:lnTo>
                  <a:pt x="283631" y="2260600"/>
                </a:lnTo>
                <a:lnTo>
                  <a:pt x="246673" y="2235200"/>
                </a:lnTo>
                <a:lnTo>
                  <a:pt x="211805" y="2209800"/>
                </a:lnTo>
                <a:lnTo>
                  <a:pt x="179180" y="2184400"/>
                </a:lnTo>
                <a:lnTo>
                  <a:pt x="148946" y="2146300"/>
                </a:lnTo>
                <a:lnTo>
                  <a:pt x="121255" y="2120900"/>
                </a:lnTo>
                <a:lnTo>
                  <a:pt x="96258" y="2082800"/>
                </a:lnTo>
                <a:lnTo>
                  <a:pt x="74105" y="2044700"/>
                </a:lnTo>
                <a:lnTo>
                  <a:pt x="54947" y="1993900"/>
                </a:lnTo>
                <a:lnTo>
                  <a:pt x="38934" y="1955800"/>
                </a:lnTo>
                <a:lnTo>
                  <a:pt x="26217" y="1917700"/>
                </a:lnTo>
                <a:lnTo>
                  <a:pt x="16948" y="1866900"/>
                </a:lnTo>
                <a:close/>
              </a:path>
              <a:path w="1184910" h="2362200">
                <a:moveTo>
                  <a:pt x="730515" y="1193800"/>
                </a:moveTo>
                <a:lnTo>
                  <a:pt x="635809" y="1193800"/>
                </a:lnTo>
                <a:lnTo>
                  <a:pt x="682333" y="1206500"/>
                </a:lnTo>
                <a:lnTo>
                  <a:pt x="727651" y="1206500"/>
                </a:lnTo>
                <a:lnTo>
                  <a:pt x="771613" y="1219200"/>
                </a:lnTo>
                <a:lnTo>
                  <a:pt x="814070" y="1244600"/>
                </a:lnTo>
                <a:lnTo>
                  <a:pt x="854871" y="1257300"/>
                </a:lnTo>
                <a:lnTo>
                  <a:pt x="893868" y="1282700"/>
                </a:lnTo>
                <a:lnTo>
                  <a:pt x="930910" y="1308100"/>
                </a:lnTo>
                <a:lnTo>
                  <a:pt x="965849" y="1333500"/>
                </a:lnTo>
                <a:lnTo>
                  <a:pt x="998534" y="1358900"/>
                </a:lnTo>
                <a:lnTo>
                  <a:pt x="1028817" y="1397000"/>
                </a:lnTo>
                <a:lnTo>
                  <a:pt x="1056546" y="1435100"/>
                </a:lnTo>
                <a:lnTo>
                  <a:pt x="1081574" y="1473200"/>
                </a:lnTo>
                <a:lnTo>
                  <a:pt x="1103750" y="1511300"/>
                </a:lnTo>
                <a:lnTo>
                  <a:pt x="1122925" y="1549400"/>
                </a:lnTo>
                <a:lnTo>
                  <a:pt x="1138948" y="1587500"/>
                </a:lnTo>
                <a:lnTo>
                  <a:pt x="1151672" y="1638300"/>
                </a:lnTo>
                <a:lnTo>
                  <a:pt x="1160945" y="1676400"/>
                </a:lnTo>
                <a:lnTo>
                  <a:pt x="1166619" y="1727200"/>
                </a:lnTo>
                <a:lnTo>
                  <a:pt x="1168543" y="1778000"/>
                </a:lnTo>
                <a:lnTo>
                  <a:pt x="1166619" y="1816100"/>
                </a:lnTo>
                <a:lnTo>
                  <a:pt x="1160945" y="1866900"/>
                </a:lnTo>
                <a:lnTo>
                  <a:pt x="1151672" y="1917700"/>
                </a:lnTo>
                <a:lnTo>
                  <a:pt x="1138948" y="1955800"/>
                </a:lnTo>
                <a:lnTo>
                  <a:pt x="1122925" y="1993900"/>
                </a:lnTo>
                <a:lnTo>
                  <a:pt x="1103750" y="2044700"/>
                </a:lnTo>
                <a:lnTo>
                  <a:pt x="1081574" y="2082800"/>
                </a:lnTo>
                <a:lnTo>
                  <a:pt x="1056546" y="2120900"/>
                </a:lnTo>
                <a:lnTo>
                  <a:pt x="1028817" y="2146300"/>
                </a:lnTo>
                <a:lnTo>
                  <a:pt x="998534" y="2184400"/>
                </a:lnTo>
                <a:lnTo>
                  <a:pt x="965849" y="2209800"/>
                </a:lnTo>
                <a:lnTo>
                  <a:pt x="930910" y="2235200"/>
                </a:lnTo>
                <a:lnTo>
                  <a:pt x="893868" y="2260600"/>
                </a:lnTo>
                <a:lnTo>
                  <a:pt x="854871" y="2286000"/>
                </a:lnTo>
                <a:lnTo>
                  <a:pt x="814070" y="2311400"/>
                </a:lnTo>
                <a:lnTo>
                  <a:pt x="771613" y="2324100"/>
                </a:lnTo>
                <a:lnTo>
                  <a:pt x="682333" y="2349500"/>
                </a:lnTo>
                <a:lnTo>
                  <a:pt x="731423" y="2349500"/>
                </a:lnTo>
                <a:lnTo>
                  <a:pt x="820191" y="2324100"/>
                </a:lnTo>
                <a:lnTo>
                  <a:pt x="862104" y="2298700"/>
                </a:lnTo>
                <a:lnTo>
                  <a:pt x="902165" y="2273300"/>
                </a:lnTo>
                <a:lnTo>
                  <a:pt x="940220" y="2247900"/>
                </a:lnTo>
                <a:lnTo>
                  <a:pt x="976115" y="2222500"/>
                </a:lnTo>
                <a:lnTo>
                  <a:pt x="1009696" y="2197100"/>
                </a:lnTo>
                <a:lnTo>
                  <a:pt x="1040809" y="2159000"/>
                </a:lnTo>
                <a:lnTo>
                  <a:pt x="1069300" y="2120900"/>
                </a:lnTo>
                <a:lnTo>
                  <a:pt x="1095016" y="2082800"/>
                </a:lnTo>
                <a:lnTo>
                  <a:pt x="1117803" y="2044700"/>
                </a:lnTo>
                <a:lnTo>
                  <a:pt x="1137506" y="2006600"/>
                </a:lnTo>
                <a:lnTo>
                  <a:pt x="1153971" y="1955800"/>
                </a:lnTo>
                <a:lnTo>
                  <a:pt x="1167046" y="1917700"/>
                </a:lnTo>
                <a:lnTo>
                  <a:pt x="1176575" y="1866900"/>
                </a:lnTo>
                <a:lnTo>
                  <a:pt x="1182406" y="1828800"/>
                </a:lnTo>
                <a:lnTo>
                  <a:pt x="1184384" y="1778000"/>
                </a:lnTo>
                <a:lnTo>
                  <a:pt x="1182396" y="1727200"/>
                </a:lnTo>
                <a:lnTo>
                  <a:pt x="1176539" y="1676400"/>
                </a:lnTo>
                <a:lnTo>
                  <a:pt x="1166967" y="1625600"/>
                </a:lnTo>
                <a:lnTo>
                  <a:pt x="1153838" y="1587500"/>
                </a:lnTo>
                <a:lnTo>
                  <a:pt x="1137307" y="1536700"/>
                </a:lnTo>
                <a:lnTo>
                  <a:pt x="1117531" y="1498600"/>
                </a:lnTo>
                <a:lnTo>
                  <a:pt x="1094666" y="1460500"/>
                </a:lnTo>
                <a:lnTo>
                  <a:pt x="1068869" y="1422400"/>
                </a:lnTo>
                <a:lnTo>
                  <a:pt x="1040295" y="1384300"/>
                </a:lnTo>
                <a:lnTo>
                  <a:pt x="1009101" y="1358900"/>
                </a:lnTo>
                <a:lnTo>
                  <a:pt x="975444" y="1320800"/>
                </a:lnTo>
                <a:lnTo>
                  <a:pt x="939479" y="1295400"/>
                </a:lnTo>
                <a:lnTo>
                  <a:pt x="901364" y="1270000"/>
                </a:lnTo>
                <a:lnTo>
                  <a:pt x="861253" y="1244600"/>
                </a:lnTo>
                <a:lnTo>
                  <a:pt x="819304" y="1219200"/>
                </a:lnTo>
                <a:lnTo>
                  <a:pt x="730515" y="1193800"/>
                </a:lnTo>
                <a:close/>
              </a:path>
              <a:path w="1184910" h="2362200">
                <a:moveTo>
                  <a:pt x="683989" y="1181100"/>
                </a:moveTo>
                <a:lnTo>
                  <a:pt x="493910" y="1181100"/>
                </a:lnTo>
                <a:lnTo>
                  <a:pt x="447302" y="1193800"/>
                </a:lnTo>
                <a:lnTo>
                  <a:pt x="358401" y="1219200"/>
                </a:lnTo>
                <a:lnTo>
                  <a:pt x="316418" y="1244600"/>
                </a:lnTo>
                <a:lnTo>
                  <a:pt x="276288" y="1270000"/>
                </a:lnTo>
                <a:lnTo>
                  <a:pt x="238165" y="1295400"/>
                </a:lnTo>
                <a:lnTo>
                  <a:pt x="202204" y="1320800"/>
                </a:lnTo>
                <a:lnTo>
                  <a:pt x="168560" y="1358900"/>
                </a:lnTo>
                <a:lnTo>
                  <a:pt x="137389" y="1384300"/>
                </a:lnTo>
                <a:lnTo>
                  <a:pt x="108844" y="1422400"/>
                </a:lnTo>
                <a:lnTo>
                  <a:pt x="83082" y="1460500"/>
                </a:lnTo>
                <a:lnTo>
                  <a:pt x="60258" y="1498600"/>
                </a:lnTo>
                <a:lnTo>
                  <a:pt x="40525" y="1549400"/>
                </a:lnTo>
                <a:lnTo>
                  <a:pt x="24040" y="1587500"/>
                </a:lnTo>
                <a:lnTo>
                  <a:pt x="10958" y="1638300"/>
                </a:lnTo>
                <a:lnTo>
                  <a:pt x="1433" y="1676400"/>
                </a:lnTo>
                <a:lnTo>
                  <a:pt x="0" y="1676400"/>
                </a:lnTo>
                <a:lnTo>
                  <a:pt x="0" y="1879600"/>
                </a:lnTo>
                <a:lnTo>
                  <a:pt x="1433" y="1866900"/>
                </a:lnTo>
                <a:lnTo>
                  <a:pt x="16948" y="1866900"/>
                </a:lnTo>
                <a:lnTo>
                  <a:pt x="11275" y="1816100"/>
                </a:lnTo>
                <a:lnTo>
                  <a:pt x="9351" y="1778000"/>
                </a:lnTo>
                <a:lnTo>
                  <a:pt x="11275" y="1727200"/>
                </a:lnTo>
                <a:lnTo>
                  <a:pt x="16948" y="1676400"/>
                </a:lnTo>
                <a:lnTo>
                  <a:pt x="26217" y="1638300"/>
                </a:lnTo>
                <a:lnTo>
                  <a:pt x="38934" y="1587500"/>
                </a:lnTo>
                <a:lnTo>
                  <a:pt x="54947" y="1549400"/>
                </a:lnTo>
                <a:lnTo>
                  <a:pt x="74105" y="1511300"/>
                </a:lnTo>
                <a:lnTo>
                  <a:pt x="96258" y="1473200"/>
                </a:lnTo>
                <a:lnTo>
                  <a:pt x="121255" y="1435100"/>
                </a:lnTo>
                <a:lnTo>
                  <a:pt x="148946" y="1397000"/>
                </a:lnTo>
                <a:lnTo>
                  <a:pt x="179180" y="1358900"/>
                </a:lnTo>
                <a:lnTo>
                  <a:pt x="211805" y="1333500"/>
                </a:lnTo>
                <a:lnTo>
                  <a:pt x="246673" y="1308100"/>
                </a:lnTo>
                <a:lnTo>
                  <a:pt x="283631" y="1282700"/>
                </a:lnTo>
                <a:lnTo>
                  <a:pt x="322529" y="1257300"/>
                </a:lnTo>
                <a:lnTo>
                  <a:pt x="363217" y="1244600"/>
                </a:lnTo>
                <a:lnTo>
                  <a:pt x="405544" y="1219200"/>
                </a:lnTo>
                <a:lnTo>
                  <a:pt x="449360" y="1206500"/>
                </a:lnTo>
                <a:lnTo>
                  <a:pt x="494512" y="1206500"/>
                </a:lnTo>
                <a:lnTo>
                  <a:pt x="540852" y="1193800"/>
                </a:lnTo>
                <a:lnTo>
                  <a:pt x="730515" y="1193800"/>
                </a:lnTo>
                <a:lnTo>
                  <a:pt x="683989" y="1181100"/>
                </a:lnTo>
                <a:close/>
              </a:path>
              <a:path w="1184910" h="2362200">
                <a:moveTo>
                  <a:pt x="0" y="495300"/>
                </a:moveTo>
                <a:lnTo>
                  <a:pt x="0" y="698500"/>
                </a:lnTo>
                <a:lnTo>
                  <a:pt x="1433" y="698500"/>
                </a:lnTo>
                <a:lnTo>
                  <a:pt x="10958" y="736600"/>
                </a:lnTo>
                <a:lnTo>
                  <a:pt x="24040" y="787400"/>
                </a:lnTo>
                <a:lnTo>
                  <a:pt x="40525" y="825500"/>
                </a:lnTo>
                <a:lnTo>
                  <a:pt x="60258" y="876300"/>
                </a:lnTo>
                <a:lnTo>
                  <a:pt x="83082" y="914400"/>
                </a:lnTo>
                <a:lnTo>
                  <a:pt x="108844" y="952500"/>
                </a:lnTo>
                <a:lnTo>
                  <a:pt x="137389" y="990600"/>
                </a:lnTo>
                <a:lnTo>
                  <a:pt x="168560" y="1016000"/>
                </a:lnTo>
                <a:lnTo>
                  <a:pt x="202204" y="1054100"/>
                </a:lnTo>
                <a:lnTo>
                  <a:pt x="238165" y="1079500"/>
                </a:lnTo>
                <a:lnTo>
                  <a:pt x="276288" y="1104900"/>
                </a:lnTo>
                <a:lnTo>
                  <a:pt x="316418" y="1130300"/>
                </a:lnTo>
                <a:lnTo>
                  <a:pt x="358401" y="1143000"/>
                </a:lnTo>
                <a:lnTo>
                  <a:pt x="402080" y="1168400"/>
                </a:lnTo>
                <a:lnTo>
                  <a:pt x="447302" y="1181100"/>
                </a:lnTo>
                <a:lnTo>
                  <a:pt x="540852" y="1181100"/>
                </a:lnTo>
                <a:lnTo>
                  <a:pt x="449360" y="1155700"/>
                </a:lnTo>
                <a:lnTo>
                  <a:pt x="405544" y="1143000"/>
                </a:lnTo>
                <a:lnTo>
                  <a:pt x="363217" y="1130300"/>
                </a:lnTo>
                <a:lnTo>
                  <a:pt x="322529" y="1117600"/>
                </a:lnTo>
                <a:lnTo>
                  <a:pt x="283631" y="1092200"/>
                </a:lnTo>
                <a:lnTo>
                  <a:pt x="246673" y="1066800"/>
                </a:lnTo>
                <a:lnTo>
                  <a:pt x="211805" y="1041400"/>
                </a:lnTo>
                <a:lnTo>
                  <a:pt x="179180" y="1003300"/>
                </a:lnTo>
                <a:lnTo>
                  <a:pt x="148946" y="977900"/>
                </a:lnTo>
                <a:lnTo>
                  <a:pt x="121255" y="939800"/>
                </a:lnTo>
                <a:lnTo>
                  <a:pt x="96258" y="901700"/>
                </a:lnTo>
                <a:lnTo>
                  <a:pt x="74105" y="863600"/>
                </a:lnTo>
                <a:lnTo>
                  <a:pt x="54947" y="825500"/>
                </a:lnTo>
                <a:lnTo>
                  <a:pt x="38934" y="787400"/>
                </a:lnTo>
                <a:lnTo>
                  <a:pt x="26217" y="736600"/>
                </a:lnTo>
                <a:lnTo>
                  <a:pt x="16948" y="698500"/>
                </a:lnTo>
                <a:lnTo>
                  <a:pt x="11275" y="647700"/>
                </a:lnTo>
                <a:lnTo>
                  <a:pt x="9351" y="596900"/>
                </a:lnTo>
                <a:lnTo>
                  <a:pt x="11275" y="546100"/>
                </a:lnTo>
                <a:lnTo>
                  <a:pt x="16948" y="508000"/>
                </a:lnTo>
                <a:lnTo>
                  <a:pt x="1433" y="508000"/>
                </a:lnTo>
                <a:lnTo>
                  <a:pt x="0" y="495300"/>
                </a:lnTo>
                <a:close/>
              </a:path>
              <a:path w="1184910" h="2362200">
                <a:moveTo>
                  <a:pt x="731423" y="25400"/>
                </a:moveTo>
                <a:lnTo>
                  <a:pt x="682333" y="25400"/>
                </a:lnTo>
                <a:lnTo>
                  <a:pt x="771613" y="50800"/>
                </a:lnTo>
                <a:lnTo>
                  <a:pt x="814070" y="63500"/>
                </a:lnTo>
                <a:lnTo>
                  <a:pt x="854871" y="88900"/>
                </a:lnTo>
                <a:lnTo>
                  <a:pt x="893868" y="101600"/>
                </a:lnTo>
                <a:lnTo>
                  <a:pt x="930910" y="127000"/>
                </a:lnTo>
                <a:lnTo>
                  <a:pt x="965849" y="165100"/>
                </a:lnTo>
                <a:lnTo>
                  <a:pt x="998534" y="190500"/>
                </a:lnTo>
                <a:lnTo>
                  <a:pt x="1028817" y="215900"/>
                </a:lnTo>
                <a:lnTo>
                  <a:pt x="1056546" y="254000"/>
                </a:lnTo>
                <a:lnTo>
                  <a:pt x="1081574" y="292100"/>
                </a:lnTo>
                <a:lnTo>
                  <a:pt x="1103750" y="330200"/>
                </a:lnTo>
                <a:lnTo>
                  <a:pt x="1122925" y="368300"/>
                </a:lnTo>
                <a:lnTo>
                  <a:pt x="1138948" y="419100"/>
                </a:lnTo>
                <a:lnTo>
                  <a:pt x="1151672" y="457200"/>
                </a:lnTo>
                <a:lnTo>
                  <a:pt x="1160945" y="508000"/>
                </a:lnTo>
                <a:lnTo>
                  <a:pt x="1166619" y="546100"/>
                </a:lnTo>
                <a:lnTo>
                  <a:pt x="1168543" y="596900"/>
                </a:lnTo>
                <a:lnTo>
                  <a:pt x="1166619" y="647700"/>
                </a:lnTo>
                <a:lnTo>
                  <a:pt x="1160945" y="698500"/>
                </a:lnTo>
                <a:lnTo>
                  <a:pt x="1151672" y="736600"/>
                </a:lnTo>
                <a:lnTo>
                  <a:pt x="1138948" y="787400"/>
                </a:lnTo>
                <a:lnTo>
                  <a:pt x="1122925" y="825500"/>
                </a:lnTo>
                <a:lnTo>
                  <a:pt x="1103750" y="863600"/>
                </a:lnTo>
                <a:lnTo>
                  <a:pt x="1081574" y="901700"/>
                </a:lnTo>
                <a:lnTo>
                  <a:pt x="1056546" y="939800"/>
                </a:lnTo>
                <a:lnTo>
                  <a:pt x="1028817" y="977900"/>
                </a:lnTo>
                <a:lnTo>
                  <a:pt x="998534" y="1003300"/>
                </a:lnTo>
                <a:lnTo>
                  <a:pt x="965849" y="1041400"/>
                </a:lnTo>
                <a:lnTo>
                  <a:pt x="930910" y="1066800"/>
                </a:lnTo>
                <a:lnTo>
                  <a:pt x="893868" y="1092200"/>
                </a:lnTo>
                <a:lnTo>
                  <a:pt x="854871" y="1117600"/>
                </a:lnTo>
                <a:lnTo>
                  <a:pt x="814070" y="1130300"/>
                </a:lnTo>
                <a:lnTo>
                  <a:pt x="771613" y="1143000"/>
                </a:lnTo>
                <a:lnTo>
                  <a:pt x="727651" y="1155700"/>
                </a:lnTo>
                <a:lnTo>
                  <a:pt x="635809" y="1181100"/>
                </a:lnTo>
                <a:lnTo>
                  <a:pt x="730515" y="1181100"/>
                </a:lnTo>
                <a:lnTo>
                  <a:pt x="775673" y="1168400"/>
                </a:lnTo>
                <a:lnTo>
                  <a:pt x="819304" y="1143000"/>
                </a:lnTo>
                <a:lnTo>
                  <a:pt x="861253" y="1130300"/>
                </a:lnTo>
                <a:lnTo>
                  <a:pt x="901364" y="1104900"/>
                </a:lnTo>
                <a:lnTo>
                  <a:pt x="939479" y="1079500"/>
                </a:lnTo>
                <a:lnTo>
                  <a:pt x="975444" y="1054100"/>
                </a:lnTo>
                <a:lnTo>
                  <a:pt x="1009101" y="1016000"/>
                </a:lnTo>
                <a:lnTo>
                  <a:pt x="1040295" y="990600"/>
                </a:lnTo>
                <a:lnTo>
                  <a:pt x="1068869" y="952500"/>
                </a:lnTo>
                <a:lnTo>
                  <a:pt x="1094666" y="914400"/>
                </a:lnTo>
                <a:lnTo>
                  <a:pt x="1117531" y="876300"/>
                </a:lnTo>
                <a:lnTo>
                  <a:pt x="1137307" y="825500"/>
                </a:lnTo>
                <a:lnTo>
                  <a:pt x="1153838" y="787400"/>
                </a:lnTo>
                <a:lnTo>
                  <a:pt x="1166967" y="736600"/>
                </a:lnTo>
                <a:lnTo>
                  <a:pt x="1176539" y="698500"/>
                </a:lnTo>
                <a:lnTo>
                  <a:pt x="1182396" y="647700"/>
                </a:lnTo>
                <a:lnTo>
                  <a:pt x="1184384" y="596900"/>
                </a:lnTo>
                <a:lnTo>
                  <a:pt x="1182406" y="546100"/>
                </a:lnTo>
                <a:lnTo>
                  <a:pt x="1176575" y="508000"/>
                </a:lnTo>
                <a:lnTo>
                  <a:pt x="1167046" y="457200"/>
                </a:lnTo>
                <a:lnTo>
                  <a:pt x="1153971" y="406400"/>
                </a:lnTo>
                <a:lnTo>
                  <a:pt x="1137506" y="368300"/>
                </a:lnTo>
                <a:lnTo>
                  <a:pt x="1117803" y="330200"/>
                </a:lnTo>
                <a:lnTo>
                  <a:pt x="1095016" y="279400"/>
                </a:lnTo>
                <a:lnTo>
                  <a:pt x="1069300" y="241300"/>
                </a:lnTo>
                <a:lnTo>
                  <a:pt x="1040809" y="215900"/>
                </a:lnTo>
                <a:lnTo>
                  <a:pt x="1009696" y="177800"/>
                </a:lnTo>
                <a:lnTo>
                  <a:pt x="976115" y="152400"/>
                </a:lnTo>
                <a:lnTo>
                  <a:pt x="940220" y="114300"/>
                </a:lnTo>
                <a:lnTo>
                  <a:pt x="902165" y="88900"/>
                </a:lnTo>
                <a:lnTo>
                  <a:pt x="862104" y="76200"/>
                </a:lnTo>
                <a:lnTo>
                  <a:pt x="820191" y="50800"/>
                </a:lnTo>
                <a:lnTo>
                  <a:pt x="731423" y="25400"/>
                </a:lnTo>
                <a:close/>
              </a:path>
              <a:path w="1184910" h="2362200">
                <a:moveTo>
                  <a:pt x="637094" y="0"/>
                </a:moveTo>
                <a:lnTo>
                  <a:pt x="539621" y="0"/>
                </a:lnTo>
                <a:lnTo>
                  <a:pt x="445713" y="25400"/>
                </a:lnTo>
                <a:lnTo>
                  <a:pt x="357253" y="50800"/>
                </a:lnTo>
                <a:lnTo>
                  <a:pt x="315457" y="76200"/>
                </a:lnTo>
                <a:lnTo>
                  <a:pt x="275492" y="88900"/>
                </a:lnTo>
                <a:lnTo>
                  <a:pt x="237515" y="114300"/>
                </a:lnTo>
                <a:lnTo>
                  <a:pt x="201681" y="152400"/>
                </a:lnTo>
                <a:lnTo>
                  <a:pt x="168147" y="177800"/>
                </a:lnTo>
                <a:lnTo>
                  <a:pt x="137070" y="215900"/>
                </a:lnTo>
                <a:lnTo>
                  <a:pt x="108605" y="254000"/>
                </a:lnTo>
                <a:lnTo>
                  <a:pt x="82909" y="292100"/>
                </a:lnTo>
                <a:lnTo>
                  <a:pt x="60138" y="330200"/>
                </a:lnTo>
                <a:lnTo>
                  <a:pt x="40449" y="368300"/>
                </a:lnTo>
                <a:lnTo>
                  <a:pt x="23997" y="406400"/>
                </a:lnTo>
                <a:lnTo>
                  <a:pt x="10940" y="457200"/>
                </a:lnTo>
                <a:lnTo>
                  <a:pt x="1433" y="508000"/>
                </a:lnTo>
                <a:lnTo>
                  <a:pt x="16948" y="508000"/>
                </a:lnTo>
                <a:lnTo>
                  <a:pt x="26217" y="457200"/>
                </a:lnTo>
                <a:lnTo>
                  <a:pt x="38934" y="419100"/>
                </a:lnTo>
                <a:lnTo>
                  <a:pt x="54947" y="368300"/>
                </a:lnTo>
                <a:lnTo>
                  <a:pt x="74105" y="330200"/>
                </a:lnTo>
                <a:lnTo>
                  <a:pt x="96258" y="292100"/>
                </a:lnTo>
                <a:lnTo>
                  <a:pt x="121255" y="254000"/>
                </a:lnTo>
                <a:lnTo>
                  <a:pt x="148946" y="215900"/>
                </a:lnTo>
                <a:lnTo>
                  <a:pt x="179180" y="190500"/>
                </a:lnTo>
                <a:lnTo>
                  <a:pt x="211805" y="165100"/>
                </a:lnTo>
                <a:lnTo>
                  <a:pt x="246673" y="127000"/>
                </a:lnTo>
                <a:lnTo>
                  <a:pt x="283631" y="101600"/>
                </a:lnTo>
                <a:lnTo>
                  <a:pt x="322529" y="88900"/>
                </a:lnTo>
                <a:lnTo>
                  <a:pt x="363217" y="63500"/>
                </a:lnTo>
                <a:lnTo>
                  <a:pt x="405544" y="50800"/>
                </a:lnTo>
                <a:lnTo>
                  <a:pt x="494512" y="25400"/>
                </a:lnTo>
                <a:lnTo>
                  <a:pt x="731423" y="25400"/>
                </a:lnTo>
                <a:lnTo>
                  <a:pt x="637094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7921434"/>
            <a:ext cx="1184910" cy="2364740"/>
          </a:xfrm>
          <a:custGeom>
            <a:avLst/>
            <a:gdLst/>
            <a:ahLst/>
            <a:cxnLst/>
            <a:rect l="l" t="t" r="r" b="b"/>
            <a:pathLst>
              <a:path w="1184910" h="2364740">
                <a:moveTo>
                  <a:pt x="683988" y="1182236"/>
                </a:moveTo>
                <a:lnTo>
                  <a:pt x="730515" y="1172735"/>
                </a:lnTo>
                <a:lnTo>
                  <a:pt x="775673" y="1159695"/>
                </a:lnTo>
                <a:lnTo>
                  <a:pt x="819304" y="1143267"/>
                </a:lnTo>
                <a:lnTo>
                  <a:pt x="861253" y="1123606"/>
                </a:lnTo>
                <a:lnTo>
                  <a:pt x="901364" y="1100865"/>
                </a:lnTo>
                <a:lnTo>
                  <a:pt x="939479" y="1075198"/>
                </a:lnTo>
                <a:lnTo>
                  <a:pt x="975444" y="1046757"/>
                </a:lnTo>
                <a:lnTo>
                  <a:pt x="1009101" y="1015696"/>
                </a:lnTo>
                <a:lnTo>
                  <a:pt x="1040295" y="982169"/>
                </a:lnTo>
                <a:lnTo>
                  <a:pt x="1068869" y="946328"/>
                </a:lnTo>
                <a:lnTo>
                  <a:pt x="1094666" y="908328"/>
                </a:lnTo>
                <a:lnTo>
                  <a:pt x="1117531" y="868321"/>
                </a:lnTo>
                <a:lnTo>
                  <a:pt x="1137307" y="826460"/>
                </a:lnTo>
                <a:lnTo>
                  <a:pt x="1153838" y="782900"/>
                </a:lnTo>
                <a:lnTo>
                  <a:pt x="1166967" y="737794"/>
                </a:lnTo>
                <a:lnTo>
                  <a:pt x="1176539" y="691294"/>
                </a:lnTo>
                <a:lnTo>
                  <a:pt x="1182396" y="643554"/>
                </a:lnTo>
                <a:lnTo>
                  <a:pt x="1184384" y="594728"/>
                </a:lnTo>
                <a:lnTo>
                  <a:pt x="1182406" y="545970"/>
                </a:lnTo>
                <a:lnTo>
                  <a:pt x="1176575" y="498294"/>
                </a:lnTo>
                <a:lnTo>
                  <a:pt x="1167046" y="451853"/>
                </a:lnTo>
                <a:lnTo>
                  <a:pt x="1153971" y="406801"/>
                </a:lnTo>
                <a:lnTo>
                  <a:pt x="1137506" y="363291"/>
                </a:lnTo>
                <a:lnTo>
                  <a:pt x="1117803" y="321477"/>
                </a:lnTo>
                <a:lnTo>
                  <a:pt x="1095016" y="281512"/>
                </a:lnTo>
                <a:lnTo>
                  <a:pt x="1069300" y="243549"/>
                </a:lnTo>
                <a:lnTo>
                  <a:pt x="1040809" y="207742"/>
                </a:lnTo>
                <a:lnTo>
                  <a:pt x="1009696" y="174244"/>
                </a:lnTo>
                <a:lnTo>
                  <a:pt x="976115" y="143208"/>
                </a:lnTo>
                <a:lnTo>
                  <a:pt x="940220" y="114788"/>
                </a:lnTo>
                <a:lnTo>
                  <a:pt x="902165" y="89137"/>
                </a:lnTo>
                <a:lnTo>
                  <a:pt x="862104" y="66408"/>
                </a:lnTo>
                <a:lnTo>
                  <a:pt x="820191" y="46756"/>
                </a:lnTo>
                <a:lnTo>
                  <a:pt x="776579" y="30332"/>
                </a:lnTo>
                <a:lnTo>
                  <a:pt x="731423" y="17292"/>
                </a:lnTo>
                <a:lnTo>
                  <a:pt x="684877" y="7787"/>
                </a:lnTo>
                <a:lnTo>
                  <a:pt x="637094" y="1972"/>
                </a:lnTo>
                <a:lnTo>
                  <a:pt x="588228" y="0"/>
                </a:lnTo>
                <a:lnTo>
                  <a:pt x="539621" y="1974"/>
                </a:lnTo>
                <a:lnTo>
                  <a:pt x="492064" y="7796"/>
                </a:lnTo>
                <a:lnTo>
                  <a:pt x="445713" y="17313"/>
                </a:lnTo>
                <a:lnTo>
                  <a:pt x="400724" y="30372"/>
                </a:lnTo>
                <a:lnTo>
                  <a:pt x="357253" y="46821"/>
                </a:lnTo>
                <a:lnTo>
                  <a:pt x="315457" y="66507"/>
                </a:lnTo>
                <a:lnTo>
                  <a:pt x="275492" y="89277"/>
                </a:lnTo>
                <a:lnTo>
                  <a:pt x="237515" y="114979"/>
                </a:lnTo>
                <a:lnTo>
                  <a:pt x="201681" y="143460"/>
                </a:lnTo>
                <a:lnTo>
                  <a:pt x="168147" y="174568"/>
                </a:lnTo>
                <a:lnTo>
                  <a:pt x="137070" y="208150"/>
                </a:lnTo>
                <a:lnTo>
                  <a:pt x="108605" y="244054"/>
                </a:lnTo>
                <a:lnTo>
                  <a:pt x="82909" y="282126"/>
                </a:lnTo>
                <a:lnTo>
                  <a:pt x="60138" y="322215"/>
                </a:lnTo>
                <a:lnTo>
                  <a:pt x="40449" y="364168"/>
                </a:lnTo>
                <a:lnTo>
                  <a:pt x="23997" y="407831"/>
                </a:lnTo>
                <a:lnTo>
                  <a:pt x="10940" y="453053"/>
                </a:lnTo>
                <a:lnTo>
                  <a:pt x="1433" y="499681"/>
                </a:lnTo>
                <a:lnTo>
                  <a:pt x="0" y="492565"/>
                </a:lnTo>
              </a:path>
              <a:path w="1184910" h="2364740">
                <a:moveTo>
                  <a:pt x="0" y="1871907"/>
                </a:moveTo>
                <a:lnTo>
                  <a:pt x="1433" y="1864791"/>
                </a:lnTo>
                <a:lnTo>
                  <a:pt x="10940" y="1911419"/>
                </a:lnTo>
                <a:lnTo>
                  <a:pt x="23997" y="1956642"/>
                </a:lnTo>
                <a:lnTo>
                  <a:pt x="40449" y="2000305"/>
                </a:lnTo>
                <a:lnTo>
                  <a:pt x="60138" y="2042258"/>
                </a:lnTo>
                <a:lnTo>
                  <a:pt x="82909" y="2082346"/>
                </a:lnTo>
                <a:lnTo>
                  <a:pt x="108605" y="2120419"/>
                </a:lnTo>
                <a:lnTo>
                  <a:pt x="137070" y="2156322"/>
                </a:lnTo>
                <a:lnTo>
                  <a:pt x="168147" y="2189904"/>
                </a:lnTo>
                <a:lnTo>
                  <a:pt x="201681" y="2221012"/>
                </a:lnTo>
                <a:lnTo>
                  <a:pt x="237515" y="2249493"/>
                </a:lnTo>
                <a:lnTo>
                  <a:pt x="275492" y="2275195"/>
                </a:lnTo>
                <a:lnTo>
                  <a:pt x="315457" y="2297965"/>
                </a:lnTo>
                <a:lnTo>
                  <a:pt x="357253" y="2317651"/>
                </a:lnTo>
                <a:lnTo>
                  <a:pt x="400724" y="2334099"/>
                </a:lnTo>
                <a:lnTo>
                  <a:pt x="445713" y="2347158"/>
                </a:lnTo>
                <a:lnTo>
                  <a:pt x="492064" y="2356675"/>
                </a:lnTo>
                <a:lnTo>
                  <a:pt x="539621" y="2362497"/>
                </a:lnTo>
                <a:lnTo>
                  <a:pt x="588228" y="2364472"/>
                </a:lnTo>
                <a:lnTo>
                  <a:pt x="637094" y="2362499"/>
                </a:lnTo>
                <a:lnTo>
                  <a:pt x="684877" y="2356684"/>
                </a:lnTo>
                <a:lnTo>
                  <a:pt x="731423" y="2347180"/>
                </a:lnTo>
                <a:lnTo>
                  <a:pt x="776579" y="2334139"/>
                </a:lnTo>
                <a:lnTo>
                  <a:pt x="820191" y="2317716"/>
                </a:lnTo>
                <a:lnTo>
                  <a:pt x="862104" y="2298064"/>
                </a:lnTo>
                <a:lnTo>
                  <a:pt x="902165" y="2275336"/>
                </a:lnTo>
                <a:lnTo>
                  <a:pt x="940220" y="2249686"/>
                </a:lnTo>
                <a:lnTo>
                  <a:pt x="976115" y="2221266"/>
                </a:lnTo>
                <a:lnTo>
                  <a:pt x="1009696" y="2190231"/>
                </a:lnTo>
                <a:lnTo>
                  <a:pt x="1040809" y="2156733"/>
                </a:lnTo>
                <a:lnTo>
                  <a:pt x="1069300" y="2120927"/>
                </a:lnTo>
                <a:lnTo>
                  <a:pt x="1095016" y="2082965"/>
                </a:lnTo>
                <a:lnTo>
                  <a:pt x="1117803" y="2043000"/>
                </a:lnTo>
                <a:lnTo>
                  <a:pt x="1137506" y="2001187"/>
                </a:lnTo>
                <a:lnTo>
                  <a:pt x="1153971" y="1957678"/>
                </a:lnTo>
                <a:lnTo>
                  <a:pt x="1167046" y="1912627"/>
                </a:lnTo>
                <a:lnTo>
                  <a:pt x="1176575" y="1866187"/>
                </a:lnTo>
                <a:lnTo>
                  <a:pt x="1182406" y="1818512"/>
                </a:lnTo>
                <a:lnTo>
                  <a:pt x="1184384" y="1769755"/>
                </a:lnTo>
                <a:lnTo>
                  <a:pt x="1182396" y="1721034"/>
                </a:lnTo>
                <a:lnTo>
                  <a:pt x="1176539" y="1673375"/>
                </a:lnTo>
                <a:lnTo>
                  <a:pt x="1166967" y="1626934"/>
                </a:lnTo>
                <a:lnTo>
                  <a:pt x="1153838" y="1581867"/>
                </a:lnTo>
                <a:lnTo>
                  <a:pt x="1137307" y="1538329"/>
                </a:lnTo>
                <a:lnTo>
                  <a:pt x="1117531" y="1496475"/>
                </a:lnTo>
                <a:lnTo>
                  <a:pt x="1094666" y="1456461"/>
                </a:lnTo>
                <a:lnTo>
                  <a:pt x="1068869" y="1418443"/>
                </a:lnTo>
                <a:lnTo>
                  <a:pt x="1040295" y="1382576"/>
                </a:lnTo>
                <a:lnTo>
                  <a:pt x="1009101" y="1349015"/>
                </a:lnTo>
                <a:lnTo>
                  <a:pt x="975444" y="1317917"/>
                </a:lnTo>
                <a:lnTo>
                  <a:pt x="939479" y="1289436"/>
                </a:lnTo>
                <a:lnTo>
                  <a:pt x="901364" y="1263729"/>
                </a:lnTo>
                <a:lnTo>
                  <a:pt x="861253" y="1240951"/>
                </a:lnTo>
                <a:lnTo>
                  <a:pt x="819304" y="1221257"/>
                </a:lnTo>
                <a:lnTo>
                  <a:pt x="775673" y="1204803"/>
                </a:lnTo>
                <a:lnTo>
                  <a:pt x="730515" y="1191744"/>
                </a:lnTo>
                <a:lnTo>
                  <a:pt x="683988" y="1182236"/>
                </a:lnTo>
              </a:path>
              <a:path w="1184910" h="2364740">
                <a:moveTo>
                  <a:pt x="588228" y="15125"/>
                </a:moveTo>
                <a:lnTo>
                  <a:pt x="635809" y="17050"/>
                </a:lnTo>
                <a:lnTo>
                  <a:pt x="682333" y="22723"/>
                </a:lnTo>
                <a:lnTo>
                  <a:pt x="727651" y="31994"/>
                </a:lnTo>
                <a:lnTo>
                  <a:pt x="771613" y="44714"/>
                </a:lnTo>
                <a:lnTo>
                  <a:pt x="814070" y="60732"/>
                </a:lnTo>
                <a:lnTo>
                  <a:pt x="854871" y="79899"/>
                </a:lnTo>
                <a:lnTo>
                  <a:pt x="893868" y="102064"/>
                </a:lnTo>
                <a:lnTo>
                  <a:pt x="930910" y="127076"/>
                </a:lnTo>
                <a:lnTo>
                  <a:pt x="965849" y="154787"/>
                </a:lnTo>
                <a:lnTo>
                  <a:pt x="998534" y="185045"/>
                </a:lnTo>
                <a:lnTo>
                  <a:pt x="1028817" y="217701"/>
                </a:lnTo>
                <a:lnTo>
                  <a:pt x="1056546" y="252604"/>
                </a:lnTo>
                <a:lnTo>
                  <a:pt x="1081574" y="289605"/>
                </a:lnTo>
                <a:lnTo>
                  <a:pt x="1103750" y="328553"/>
                </a:lnTo>
                <a:lnTo>
                  <a:pt x="1122925" y="369298"/>
                </a:lnTo>
                <a:lnTo>
                  <a:pt x="1138948" y="411690"/>
                </a:lnTo>
                <a:lnTo>
                  <a:pt x="1151672" y="455580"/>
                </a:lnTo>
                <a:lnTo>
                  <a:pt x="1160945" y="500816"/>
                </a:lnTo>
                <a:lnTo>
                  <a:pt x="1166619" y="547248"/>
                </a:lnTo>
                <a:lnTo>
                  <a:pt x="1168543" y="594728"/>
                </a:lnTo>
                <a:lnTo>
                  <a:pt x="1166619" y="642205"/>
                </a:lnTo>
                <a:lnTo>
                  <a:pt x="1160945" y="688637"/>
                </a:lnTo>
                <a:lnTo>
                  <a:pt x="1151672" y="733871"/>
                </a:lnTo>
                <a:lnTo>
                  <a:pt x="1138948" y="777759"/>
                </a:lnTo>
                <a:lnTo>
                  <a:pt x="1122925" y="820150"/>
                </a:lnTo>
                <a:lnTo>
                  <a:pt x="1103750" y="860894"/>
                </a:lnTo>
                <a:lnTo>
                  <a:pt x="1081574" y="899842"/>
                </a:lnTo>
                <a:lnTo>
                  <a:pt x="1056546" y="936842"/>
                </a:lnTo>
                <a:lnTo>
                  <a:pt x="1028817" y="971744"/>
                </a:lnTo>
                <a:lnTo>
                  <a:pt x="998534" y="1004400"/>
                </a:lnTo>
                <a:lnTo>
                  <a:pt x="965849" y="1034657"/>
                </a:lnTo>
                <a:lnTo>
                  <a:pt x="930910" y="1062368"/>
                </a:lnTo>
                <a:lnTo>
                  <a:pt x="893868" y="1087380"/>
                </a:lnTo>
                <a:lnTo>
                  <a:pt x="854871" y="1109544"/>
                </a:lnTo>
                <a:lnTo>
                  <a:pt x="814070" y="1128711"/>
                </a:lnTo>
                <a:lnTo>
                  <a:pt x="771613" y="1144729"/>
                </a:lnTo>
                <a:lnTo>
                  <a:pt x="727651" y="1157449"/>
                </a:lnTo>
                <a:lnTo>
                  <a:pt x="682333" y="1166720"/>
                </a:lnTo>
                <a:lnTo>
                  <a:pt x="635809" y="1172393"/>
                </a:lnTo>
                <a:lnTo>
                  <a:pt x="588228" y="1174318"/>
                </a:lnTo>
                <a:lnTo>
                  <a:pt x="540852" y="1172393"/>
                </a:lnTo>
                <a:lnTo>
                  <a:pt x="494512" y="1166720"/>
                </a:lnTo>
                <a:lnTo>
                  <a:pt x="449360" y="1157449"/>
                </a:lnTo>
                <a:lnTo>
                  <a:pt x="405544" y="1144729"/>
                </a:lnTo>
                <a:lnTo>
                  <a:pt x="363217" y="1128711"/>
                </a:lnTo>
                <a:lnTo>
                  <a:pt x="322529" y="1109544"/>
                </a:lnTo>
                <a:lnTo>
                  <a:pt x="283631" y="1087380"/>
                </a:lnTo>
                <a:lnTo>
                  <a:pt x="246673" y="1062368"/>
                </a:lnTo>
                <a:lnTo>
                  <a:pt x="211805" y="1034657"/>
                </a:lnTo>
                <a:lnTo>
                  <a:pt x="179180" y="1004400"/>
                </a:lnTo>
                <a:lnTo>
                  <a:pt x="148946" y="971744"/>
                </a:lnTo>
                <a:lnTo>
                  <a:pt x="121255" y="936842"/>
                </a:lnTo>
                <a:lnTo>
                  <a:pt x="96258" y="899842"/>
                </a:lnTo>
                <a:lnTo>
                  <a:pt x="74105" y="860894"/>
                </a:lnTo>
                <a:lnTo>
                  <a:pt x="54947" y="820150"/>
                </a:lnTo>
                <a:lnTo>
                  <a:pt x="38934" y="777759"/>
                </a:lnTo>
                <a:lnTo>
                  <a:pt x="26217" y="733871"/>
                </a:lnTo>
                <a:lnTo>
                  <a:pt x="16948" y="688637"/>
                </a:lnTo>
                <a:lnTo>
                  <a:pt x="11275" y="642205"/>
                </a:lnTo>
                <a:lnTo>
                  <a:pt x="9351" y="594728"/>
                </a:lnTo>
                <a:lnTo>
                  <a:pt x="11275" y="547248"/>
                </a:lnTo>
                <a:lnTo>
                  <a:pt x="16948" y="500816"/>
                </a:lnTo>
                <a:lnTo>
                  <a:pt x="26217" y="455580"/>
                </a:lnTo>
                <a:lnTo>
                  <a:pt x="38934" y="411690"/>
                </a:lnTo>
                <a:lnTo>
                  <a:pt x="54947" y="369298"/>
                </a:lnTo>
                <a:lnTo>
                  <a:pt x="74105" y="328553"/>
                </a:lnTo>
                <a:lnTo>
                  <a:pt x="96258" y="289605"/>
                </a:lnTo>
                <a:lnTo>
                  <a:pt x="121255" y="252604"/>
                </a:lnTo>
                <a:lnTo>
                  <a:pt x="148946" y="217701"/>
                </a:lnTo>
                <a:lnTo>
                  <a:pt x="179180" y="185045"/>
                </a:lnTo>
                <a:lnTo>
                  <a:pt x="211805" y="154787"/>
                </a:lnTo>
                <a:lnTo>
                  <a:pt x="246673" y="127076"/>
                </a:lnTo>
                <a:lnTo>
                  <a:pt x="283631" y="102064"/>
                </a:lnTo>
                <a:lnTo>
                  <a:pt x="322529" y="79899"/>
                </a:lnTo>
                <a:lnTo>
                  <a:pt x="363217" y="60732"/>
                </a:lnTo>
                <a:lnTo>
                  <a:pt x="405544" y="44714"/>
                </a:lnTo>
                <a:lnTo>
                  <a:pt x="449360" y="31994"/>
                </a:lnTo>
                <a:lnTo>
                  <a:pt x="494512" y="22723"/>
                </a:lnTo>
                <a:lnTo>
                  <a:pt x="540852" y="17050"/>
                </a:lnTo>
                <a:lnTo>
                  <a:pt x="588228" y="15125"/>
                </a:lnTo>
                <a:close/>
              </a:path>
              <a:path w="1184910" h="2364740">
                <a:moveTo>
                  <a:pt x="493910" y="1182236"/>
                </a:moveTo>
                <a:lnTo>
                  <a:pt x="447302" y="1191644"/>
                </a:lnTo>
                <a:lnTo>
                  <a:pt x="402080" y="1204640"/>
                </a:lnTo>
                <a:lnTo>
                  <a:pt x="358401" y="1221068"/>
                </a:lnTo>
                <a:lnTo>
                  <a:pt x="316418" y="1240771"/>
                </a:lnTo>
                <a:lnTo>
                  <a:pt x="276288" y="1263592"/>
                </a:lnTo>
                <a:lnTo>
                  <a:pt x="238165" y="1289372"/>
                </a:lnTo>
                <a:lnTo>
                  <a:pt x="202204" y="1317957"/>
                </a:lnTo>
                <a:lnTo>
                  <a:pt x="168560" y="1349187"/>
                </a:lnTo>
                <a:lnTo>
                  <a:pt x="137389" y="1382906"/>
                </a:lnTo>
                <a:lnTo>
                  <a:pt x="108844" y="1418957"/>
                </a:lnTo>
                <a:lnTo>
                  <a:pt x="83082" y="1457183"/>
                </a:lnTo>
                <a:lnTo>
                  <a:pt x="60258" y="1497426"/>
                </a:lnTo>
                <a:lnTo>
                  <a:pt x="40525" y="1539530"/>
                </a:lnTo>
                <a:lnTo>
                  <a:pt x="24040" y="1583337"/>
                </a:lnTo>
                <a:lnTo>
                  <a:pt x="10958" y="1628690"/>
                </a:lnTo>
                <a:lnTo>
                  <a:pt x="1433" y="1675432"/>
                </a:lnTo>
                <a:lnTo>
                  <a:pt x="0" y="1668308"/>
                </a:lnTo>
              </a:path>
              <a:path w="1184910" h="2364740">
                <a:moveTo>
                  <a:pt x="0" y="697571"/>
                </a:moveTo>
                <a:lnTo>
                  <a:pt x="1433" y="690486"/>
                </a:lnTo>
                <a:lnTo>
                  <a:pt x="10958" y="736973"/>
                </a:lnTo>
                <a:lnTo>
                  <a:pt x="24040" y="782104"/>
                </a:lnTo>
                <a:lnTo>
                  <a:pt x="40525" y="825718"/>
                </a:lnTo>
                <a:lnTo>
                  <a:pt x="60258" y="867656"/>
                </a:lnTo>
                <a:lnTo>
                  <a:pt x="83082" y="907760"/>
                </a:lnTo>
                <a:lnTo>
                  <a:pt x="108844" y="945869"/>
                </a:lnTo>
                <a:lnTo>
                  <a:pt x="137389" y="981825"/>
                </a:lnTo>
                <a:lnTo>
                  <a:pt x="168560" y="1015468"/>
                </a:lnTo>
                <a:lnTo>
                  <a:pt x="202204" y="1046638"/>
                </a:lnTo>
                <a:lnTo>
                  <a:pt x="238165" y="1075178"/>
                </a:lnTo>
                <a:lnTo>
                  <a:pt x="276288" y="1100927"/>
                </a:lnTo>
                <a:lnTo>
                  <a:pt x="316418" y="1123726"/>
                </a:lnTo>
                <a:lnTo>
                  <a:pt x="358401" y="1143415"/>
                </a:lnTo>
                <a:lnTo>
                  <a:pt x="402080" y="1159836"/>
                </a:lnTo>
                <a:lnTo>
                  <a:pt x="447302" y="1172830"/>
                </a:lnTo>
                <a:lnTo>
                  <a:pt x="493910" y="1182236"/>
                </a:lnTo>
              </a:path>
              <a:path w="1184910" h="2364740">
                <a:moveTo>
                  <a:pt x="588228" y="2349351"/>
                </a:moveTo>
                <a:lnTo>
                  <a:pt x="540852" y="2347426"/>
                </a:lnTo>
                <a:lnTo>
                  <a:pt x="494512" y="2341753"/>
                </a:lnTo>
                <a:lnTo>
                  <a:pt x="449360" y="2332482"/>
                </a:lnTo>
                <a:lnTo>
                  <a:pt x="405544" y="2319762"/>
                </a:lnTo>
                <a:lnTo>
                  <a:pt x="363217" y="2303744"/>
                </a:lnTo>
                <a:lnTo>
                  <a:pt x="322529" y="2284577"/>
                </a:lnTo>
                <a:lnTo>
                  <a:pt x="283631" y="2262413"/>
                </a:lnTo>
                <a:lnTo>
                  <a:pt x="246673" y="2237400"/>
                </a:lnTo>
                <a:lnTo>
                  <a:pt x="211805" y="2209690"/>
                </a:lnTo>
                <a:lnTo>
                  <a:pt x="179180" y="2179432"/>
                </a:lnTo>
                <a:lnTo>
                  <a:pt x="148946" y="2146776"/>
                </a:lnTo>
                <a:lnTo>
                  <a:pt x="121255" y="2111873"/>
                </a:lnTo>
                <a:lnTo>
                  <a:pt x="96258" y="2074873"/>
                </a:lnTo>
                <a:lnTo>
                  <a:pt x="74105" y="2035925"/>
                </a:lnTo>
                <a:lnTo>
                  <a:pt x="54947" y="1995181"/>
                </a:lnTo>
                <a:lnTo>
                  <a:pt x="38934" y="1952789"/>
                </a:lnTo>
                <a:lnTo>
                  <a:pt x="26217" y="1908900"/>
                </a:lnTo>
                <a:lnTo>
                  <a:pt x="16948" y="1863665"/>
                </a:lnTo>
                <a:lnTo>
                  <a:pt x="11275" y="1817233"/>
                </a:lnTo>
                <a:lnTo>
                  <a:pt x="9351" y="1769755"/>
                </a:lnTo>
                <a:lnTo>
                  <a:pt x="11275" y="1722276"/>
                </a:lnTo>
                <a:lnTo>
                  <a:pt x="16948" y="1675844"/>
                </a:lnTo>
                <a:lnTo>
                  <a:pt x="26217" y="1630609"/>
                </a:lnTo>
                <a:lnTo>
                  <a:pt x="38934" y="1586720"/>
                </a:lnTo>
                <a:lnTo>
                  <a:pt x="54947" y="1544329"/>
                </a:lnTo>
                <a:lnTo>
                  <a:pt x="74105" y="1503584"/>
                </a:lnTo>
                <a:lnTo>
                  <a:pt x="96258" y="1464636"/>
                </a:lnTo>
                <a:lnTo>
                  <a:pt x="121255" y="1427636"/>
                </a:lnTo>
                <a:lnTo>
                  <a:pt x="148946" y="1392733"/>
                </a:lnTo>
                <a:lnTo>
                  <a:pt x="179180" y="1360077"/>
                </a:lnTo>
                <a:lnTo>
                  <a:pt x="211805" y="1329819"/>
                </a:lnTo>
                <a:lnTo>
                  <a:pt x="246673" y="1302109"/>
                </a:lnTo>
                <a:lnTo>
                  <a:pt x="283631" y="1277097"/>
                </a:lnTo>
                <a:lnTo>
                  <a:pt x="322529" y="1254932"/>
                </a:lnTo>
                <a:lnTo>
                  <a:pt x="363217" y="1235766"/>
                </a:lnTo>
                <a:lnTo>
                  <a:pt x="405544" y="1219747"/>
                </a:lnTo>
                <a:lnTo>
                  <a:pt x="449360" y="1207027"/>
                </a:lnTo>
                <a:lnTo>
                  <a:pt x="494512" y="1197756"/>
                </a:lnTo>
                <a:lnTo>
                  <a:pt x="540852" y="1192083"/>
                </a:lnTo>
                <a:lnTo>
                  <a:pt x="588228" y="1190158"/>
                </a:lnTo>
                <a:lnTo>
                  <a:pt x="635809" y="1192083"/>
                </a:lnTo>
                <a:lnTo>
                  <a:pt x="682333" y="1197756"/>
                </a:lnTo>
                <a:lnTo>
                  <a:pt x="727651" y="1207027"/>
                </a:lnTo>
                <a:lnTo>
                  <a:pt x="771613" y="1219747"/>
                </a:lnTo>
                <a:lnTo>
                  <a:pt x="814070" y="1235766"/>
                </a:lnTo>
                <a:lnTo>
                  <a:pt x="854871" y="1254932"/>
                </a:lnTo>
                <a:lnTo>
                  <a:pt x="893868" y="1277097"/>
                </a:lnTo>
                <a:lnTo>
                  <a:pt x="930910" y="1302109"/>
                </a:lnTo>
                <a:lnTo>
                  <a:pt x="965849" y="1329819"/>
                </a:lnTo>
                <a:lnTo>
                  <a:pt x="998534" y="1360077"/>
                </a:lnTo>
                <a:lnTo>
                  <a:pt x="1028817" y="1392733"/>
                </a:lnTo>
                <a:lnTo>
                  <a:pt x="1056546" y="1427636"/>
                </a:lnTo>
                <a:lnTo>
                  <a:pt x="1081574" y="1464636"/>
                </a:lnTo>
                <a:lnTo>
                  <a:pt x="1103750" y="1503584"/>
                </a:lnTo>
                <a:lnTo>
                  <a:pt x="1122925" y="1544329"/>
                </a:lnTo>
                <a:lnTo>
                  <a:pt x="1138948" y="1586720"/>
                </a:lnTo>
                <a:lnTo>
                  <a:pt x="1151672" y="1630609"/>
                </a:lnTo>
                <a:lnTo>
                  <a:pt x="1160945" y="1675844"/>
                </a:lnTo>
                <a:lnTo>
                  <a:pt x="1166619" y="1722276"/>
                </a:lnTo>
                <a:lnTo>
                  <a:pt x="1168543" y="1769755"/>
                </a:lnTo>
                <a:lnTo>
                  <a:pt x="1166619" y="1817233"/>
                </a:lnTo>
                <a:lnTo>
                  <a:pt x="1160945" y="1863665"/>
                </a:lnTo>
                <a:lnTo>
                  <a:pt x="1151672" y="1908900"/>
                </a:lnTo>
                <a:lnTo>
                  <a:pt x="1138948" y="1952789"/>
                </a:lnTo>
                <a:lnTo>
                  <a:pt x="1122925" y="1995181"/>
                </a:lnTo>
                <a:lnTo>
                  <a:pt x="1103750" y="2035925"/>
                </a:lnTo>
                <a:lnTo>
                  <a:pt x="1081574" y="2074873"/>
                </a:lnTo>
                <a:lnTo>
                  <a:pt x="1056546" y="2111873"/>
                </a:lnTo>
                <a:lnTo>
                  <a:pt x="1028817" y="2146776"/>
                </a:lnTo>
                <a:lnTo>
                  <a:pt x="998534" y="2179432"/>
                </a:lnTo>
                <a:lnTo>
                  <a:pt x="965849" y="2209690"/>
                </a:lnTo>
                <a:lnTo>
                  <a:pt x="930910" y="2237400"/>
                </a:lnTo>
                <a:lnTo>
                  <a:pt x="893868" y="2262413"/>
                </a:lnTo>
                <a:lnTo>
                  <a:pt x="854871" y="2284577"/>
                </a:lnTo>
                <a:lnTo>
                  <a:pt x="814070" y="2303744"/>
                </a:lnTo>
                <a:lnTo>
                  <a:pt x="771613" y="2319762"/>
                </a:lnTo>
                <a:lnTo>
                  <a:pt x="727651" y="2332482"/>
                </a:lnTo>
                <a:lnTo>
                  <a:pt x="682333" y="2341753"/>
                </a:lnTo>
                <a:lnTo>
                  <a:pt x="635809" y="2347426"/>
                </a:lnTo>
                <a:lnTo>
                  <a:pt x="588228" y="2349351"/>
                </a:lnTo>
                <a:close/>
              </a:path>
            </a:pathLst>
          </a:custGeom>
          <a:ln w="18719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4952" y="9276469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4" h="829945">
                <a:moveTo>
                  <a:pt x="10800" y="0"/>
                </a:moveTo>
                <a:lnTo>
                  <a:pt x="0" y="10800"/>
                </a:lnTo>
                <a:lnTo>
                  <a:pt x="817914" y="829434"/>
                </a:lnTo>
                <a:lnTo>
                  <a:pt x="829433" y="817914"/>
                </a:lnTo>
                <a:lnTo>
                  <a:pt x="108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4952" y="9276469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4" h="829945">
                <a:moveTo>
                  <a:pt x="0" y="10800"/>
                </a:moveTo>
                <a:lnTo>
                  <a:pt x="817914" y="829434"/>
                </a:lnTo>
                <a:lnTo>
                  <a:pt x="829433" y="817914"/>
                </a:lnTo>
                <a:lnTo>
                  <a:pt x="10800" y="0"/>
                </a:lnTo>
                <a:lnTo>
                  <a:pt x="0" y="10800"/>
                </a:lnTo>
                <a:close/>
              </a:path>
            </a:pathLst>
          </a:custGeom>
          <a:ln w="18719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66628" y="7936560"/>
            <a:ext cx="14604" cy="1157605"/>
          </a:xfrm>
          <a:custGeom>
            <a:avLst/>
            <a:gdLst/>
            <a:ahLst/>
            <a:cxnLst/>
            <a:rect l="l" t="t" r="r" b="b"/>
            <a:pathLst>
              <a:path w="14604" h="1157604">
                <a:moveTo>
                  <a:pt x="14401" y="0"/>
                </a:moveTo>
                <a:lnTo>
                  <a:pt x="0" y="0"/>
                </a:lnTo>
                <a:lnTo>
                  <a:pt x="0" y="1157029"/>
                </a:lnTo>
                <a:lnTo>
                  <a:pt x="7198" y="1157029"/>
                </a:lnTo>
                <a:lnTo>
                  <a:pt x="14401" y="1157029"/>
                </a:lnTo>
                <a:lnTo>
                  <a:pt x="14401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66628" y="7936560"/>
            <a:ext cx="14604" cy="1157605"/>
          </a:xfrm>
          <a:custGeom>
            <a:avLst/>
            <a:gdLst/>
            <a:ahLst/>
            <a:cxnLst/>
            <a:rect l="l" t="t" r="r" b="b"/>
            <a:pathLst>
              <a:path w="14604" h="1157604">
                <a:moveTo>
                  <a:pt x="7198" y="1157029"/>
                </a:moveTo>
                <a:lnTo>
                  <a:pt x="0" y="1157029"/>
                </a:lnTo>
                <a:lnTo>
                  <a:pt x="0" y="0"/>
                </a:lnTo>
                <a:lnTo>
                  <a:pt x="14401" y="0"/>
                </a:lnTo>
                <a:lnTo>
                  <a:pt x="14401" y="1157029"/>
                </a:lnTo>
                <a:lnTo>
                  <a:pt x="7198" y="1157029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09854"/>
            <a:ext cx="126712" cy="19720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7219549" y="8884793"/>
            <a:ext cx="652145" cy="650240"/>
          </a:xfrm>
          <a:custGeom>
            <a:avLst/>
            <a:gdLst/>
            <a:ahLst/>
            <a:cxnLst/>
            <a:rect l="l" t="t" r="r" b="b"/>
            <a:pathLst>
              <a:path w="652144" h="650240">
                <a:moveTo>
                  <a:pt x="326009" y="0"/>
                </a:moveTo>
                <a:lnTo>
                  <a:pt x="322097" y="44058"/>
                </a:lnTo>
                <a:lnTo>
                  <a:pt x="310848" y="87386"/>
                </a:lnTo>
                <a:lnTo>
                  <a:pt x="292994" y="129253"/>
                </a:lnTo>
                <a:lnTo>
                  <a:pt x="269264" y="168929"/>
                </a:lnTo>
                <a:lnTo>
                  <a:pt x="240388" y="205684"/>
                </a:lnTo>
                <a:lnTo>
                  <a:pt x="207099" y="238787"/>
                </a:lnTo>
                <a:lnTo>
                  <a:pt x="170125" y="267509"/>
                </a:lnTo>
                <a:lnTo>
                  <a:pt x="130198" y="291119"/>
                </a:lnTo>
                <a:lnTo>
                  <a:pt x="88047" y="308888"/>
                </a:lnTo>
                <a:lnTo>
                  <a:pt x="44404" y="320085"/>
                </a:lnTo>
                <a:lnTo>
                  <a:pt x="0" y="323979"/>
                </a:lnTo>
                <a:lnTo>
                  <a:pt x="44404" y="327908"/>
                </a:lnTo>
                <a:lnTo>
                  <a:pt x="88047" y="339201"/>
                </a:lnTo>
                <a:lnTo>
                  <a:pt x="130198" y="357118"/>
                </a:lnTo>
                <a:lnTo>
                  <a:pt x="170125" y="380919"/>
                </a:lnTo>
                <a:lnTo>
                  <a:pt x="207099" y="409864"/>
                </a:lnTo>
                <a:lnTo>
                  <a:pt x="240388" y="443213"/>
                </a:lnTo>
                <a:lnTo>
                  <a:pt x="269264" y="480227"/>
                </a:lnTo>
                <a:lnTo>
                  <a:pt x="292994" y="520164"/>
                </a:lnTo>
                <a:lnTo>
                  <a:pt x="310848" y="562286"/>
                </a:lnTo>
                <a:lnTo>
                  <a:pt x="322097" y="605852"/>
                </a:lnTo>
                <a:lnTo>
                  <a:pt x="326009" y="650121"/>
                </a:lnTo>
                <a:lnTo>
                  <a:pt x="329906" y="605852"/>
                </a:lnTo>
                <a:lnTo>
                  <a:pt x="341118" y="562286"/>
                </a:lnTo>
                <a:lnTo>
                  <a:pt x="358923" y="520164"/>
                </a:lnTo>
                <a:lnTo>
                  <a:pt x="382599" y="480227"/>
                </a:lnTo>
                <a:lnTo>
                  <a:pt x="411426" y="443213"/>
                </a:lnTo>
                <a:lnTo>
                  <a:pt x="444681" y="409864"/>
                </a:lnTo>
                <a:lnTo>
                  <a:pt x="481644" y="380919"/>
                </a:lnTo>
                <a:lnTo>
                  <a:pt x="521593" y="357118"/>
                </a:lnTo>
                <a:lnTo>
                  <a:pt x="563807" y="339201"/>
                </a:lnTo>
                <a:lnTo>
                  <a:pt x="607565" y="327908"/>
                </a:lnTo>
                <a:lnTo>
                  <a:pt x="652145" y="323979"/>
                </a:lnTo>
                <a:lnTo>
                  <a:pt x="607565" y="320085"/>
                </a:lnTo>
                <a:lnTo>
                  <a:pt x="563807" y="308888"/>
                </a:lnTo>
                <a:lnTo>
                  <a:pt x="521593" y="291119"/>
                </a:lnTo>
                <a:lnTo>
                  <a:pt x="481644" y="267509"/>
                </a:lnTo>
                <a:lnTo>
                  <a:pt x="444681" y="238787"/>
                </a:lnTo>
                <a:lnTo>
                  <a:pt x="411426" y="205684"/>
                </a:lnTo>
                <a:lnTo>
                  <a:pt x="382599" y="168929"/>
                </a:lnTo>
                <a:lnTo>
                  <a:pt x="358923" y="129253"/>
                </a:lnTo>
                <a:lnTo>
                  <a:pt x="341118" y="87386"/>
                </a:lnTo>
                <a:lnTo>
                  <a:pt x="329906" y="44058"/>
                </a:lnTo>
                <a:lnTo>
                  <a:pt x="326009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7219457" y="8884797"/>
            <a:ext cx="652780" cy="650240"/>
          </a:xfrm>
          <a:custGeom>
            <a:avLst/>
            <a:gdLst/>
            <a:ahLst/>
            <a:cxnLst/>
            <a:rect l="l" t="t" r="r" b="b"/>
            <a:pathLst>
              <a:path w="652780" h="650240">
                <a:moveTo>
                  <a:pt x="0" y="323972"/>
                </a:moveTo>
                <a:lnTo>
                  <a:pt x="44433" y="320077"/>
                </a:lnTo>
                <a:lnTo>
                  <a:pt x="88100" y="308881"/>
                </a:lnTo>
                <a:lnTo>
                  <a:pt x="130268" y="291112"/>
                </a:lnTo>
                <a:lnTo>
                  <a:pt x="170209" y="267502"/>
                </a:lnTo>
                <a:lnTo>
                  <a:pt x="207193" y="238781"/>
                </a:lnTo>
                <a:lnTo>
                  <a:pt x="240490" y="205678"/>
                </a:lnTo>
                <a:lnTo>
                  <a:pt x="269369" y="168924"/>
                </a:lnTo>
                <a:lnTo>
                  <a:pt x="293101" y="129248"/>
                </a:lnTo>
                <a:lnTo>
                  <a:pt x="310957" y="87383"/>
                </a:lnTo>
                <a:lnTo>
                  <a:pt x="322205" y="44056"/>
                </a:lnTo>
                <a:lnTo>
                  <a:pt x="326117" y="0"/>
                </a:lnTo>
                <a:lnTo>
                  <a:pt x="330014" y="44056"/>
                </a:lnTo>
                <a:lnTo>
                  <a:pt x="341226" y="87383"/>
                </a:lnTo>
                <a:lnTo>
                  <a:pt x="359029" y="129248"/>
                </a:lnTo>
                <a:lnTo>
                  <a:pt x="382704" y="168924"/>
                </a:lnTo>
                <a:lnTo>
                  <a:pt x="411529" y="205678"/>
                </a:lnTo>
                <a:lnTo>
                  <a:pt x="444783" y="238781"/>
                </a:lnTo>
                <a:lnTo>
                  <a:pt x="481744" y="267502"/>
                </a:lnTo>
                <a:lnTo>
                  <a:pt x="521691" y="291112"/>
                </a:lnTo>
                <a:lnTo>
                  <a:pt x="563902" y="308881"/>
                </a:lnTo>
                <a:lnTo>
                  <a:pt x="607657" y="320077"/>
                </a:lnTo>
                <a:lnTo>
                  <a:pt x="652234" y="323972"/>
                </a:lnTo>
                <a:lnTo>
                  <a:pt x="607657" y="327901"/>
                </a:lnTo>
                <a:lnTo>
                  <a:pt x="563902" y="339193"/>
                </a:lnTo>
                <a:lnTo>
                  <a:pt x="521691" y="357110"/>
                </a:lnTo>
                <a:lnTo>
                  <a:pt x="481744" y="380912"/>
                </a:lnTo>
                <a:lnTo>
                  <a:pt x="444783" y="409857"/>
                </a:lnTo>
                <a:lnTo>
                  <a:pt x="411529" y="443206"/>
                </a:lnTo>
                <a:lnTo>
                  <a:pt x="382704" y="480220"/>
                </a:lnTo>
                <a:lnTo>
                  <a:pt x="359029" y="520157"/>
                </a:lnTo>
                <a:lnTo>
                  <a:pt x="341226" y="562279"/>
                </a:lnTo>
                <a:lnTo>
                  <a:pt x="330014" y="605845"/>
                </a:lnTo>
                <a:lnTo>
                  <a:pt x="326117" y="650115"/>
                </a:lnTo>
                <a:lnTo>
                  <a:pt x="322205" y="605845"/>
                </a:lnTo>
                <a:lnTo>
                  <a:pt x="310957" y="562279"/>
                </a:lnTo>
                <a:lnTo>
                  <a:pt x="293101" y="520157"/>
                </a:lnTo>
                <a:lnTo>
                  <a:pt x="269369" y="480220"/>
                </a:lnTo>
                <a:lnTo>
                  <a:pt x="240490" y="443206"/>
                </a:lnTo>
                <a:lnTo>
                  <a:pt x="207193" y="409857"/>
                </a:lnTo>
                <a:lnTo>
                  <a:pt x="170209" y="380912"/>
                </a:lnTo>
                <a:lnTo>
                  <a:pt x="130268" y="357110"/>
                </a:lnTo>
                <a:lnTo>
                  <a:pt x="88100" y="339193"/>
                </a:lnTo>
                <a:lnTo>
                  <a:pt x="44433" y="327901"/>
                </a:lnTo>
                <a:lnTo>
                  <a:pt x="0" y="323972"/>
                </a:lnTo>
                <a:close/>
              </a:path>
            </a:pathLst>
          </a:custGeom>
          <a:ln w="18717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34238" y="857516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90">
                <a:moveTo>
                  <a:pt x="220285" y="0"/>
                </a:moveTo>
                <a:lnTo>
                  <a:pt x="208766" y="0"/>
                </a:lnTo>
                <a:lnTo>
                  <a:pt x="185727" y="2882"/>
                </a:lnTo>
                <a:lnTo>
                  <a:pt x="174932" y="5041"/>
                </a:lnTo>
                <a:lnTo>
                  <a:pt x="163413" y="7924"/>
                </a:lnTo>
                <a:lnTo>
                  <a:pt x="152613" y="10795"/>
                </a:lnTo>
                <a:lnTo>
                  <a:pt x="141818" y="15125"/>
                </a:lnTo>
                <a:lnTo>
                  <a:pt x="131018" y="19431"/>
                </a:lnTo>
                <a:lnTo>
                  <a:pt x="91424" y="42468"/>
                </a:lnTo>
                <a:lnTo>
                  <a:pt x="56871" y="73431"/>
                </a:lnTo>
                <a:lnTo>
                  <a:pt x="30237" y="110147"/>
                </a:lnTo>
                <a:lnTo>
                  <a:pt x="7918" y="163410"/>
                </a:lnTo>
                <a:lnTo>
                  <a:pt x="5759" y="174929"/>
                </a:lnTo>
                <a:lnTo>
                  <a:pt x="3601" y="185737"/>
                </a:lnTo>
                <a:lnTo>
                  <a:pt x="720" y="208762"/>
                </a:lnTo>
                <a:lnTo>
                  <a:pt x="720" y="220281"/>
                </a:lnTo>
                <a:lnTo>
                  <a:pt x="0" y="220281"/>
                </a:lnTo>
                <a:lnTo>
                  <a:pt x="0" y="231800"/>
                </a:lnTo>
                <a:lnTo>
                  <a:pt x="2877" y="254838"/>
                </a:lnTo>
                <a:lnTo>
                  <a:pt x="14396" y="299466"/>
                </a:lnTo>
                <a:lnTo>
                  <a:pt x="35272" y="340499"/>
                </a:lnTo>
                <a:lnTo>
                  <a:pt x="72707" y="383692"/>
                </a:lnTo>
                <a:lnTo>
                  <a:pt x="120218" y="416814"/>
                </a:lnTo>
                <a:lnTo>
                  <a:pt x="163413" y="433374"/>
                </a:lnTo>
                <a:lnTo>
                  <a:pt x="208766" y="440575"/>
                </a:lnTo>
                <a:lnTo>
                  <a:pt x="231800" y="440575"/>
                </a:lnTo>
                <a:lnTo>
                  <a:pt x="277153" y="433374"/>
                </a:lnTo>
                <a:lnTo>
                  <a:pt x="320347" y="416814"/>
                </a:lnTo>
                <a:lnTo>
                  <a:pt x="359222" y="391617"/>
                </a:lnTo>
                <a:lnTo>
                  <a:pt x="391617" y="359219"/>
                </a:lnTo>
                <a:lnTo>
                  <a:pt x="416812" y="320344"/>
                </a:lnTo>
                <a:lnTo>
                  <a:pt x="433368" y="277152"/>
                </a:lnTo>
                <a:lnTo>
                  <a:pt x="440566" y="231800"/>
                </a:lnTo>
                <a:lnTo>
                  <a:pt x="440566" y="220281"/>
                </a:lnTo>
                <a:lnTo>
                  <a:pt x="440566" y="208762"/>
                </a:lnTo>
                <a:lnTo>
                  <a:pt x="432648" y="163410"/>
                </a:lnTo>
                <a:lnTo>
                  <a:pt x="416088" y="120218"/>
                </a:lnTo>
                <a:lnTo>
                  <a:pt x="390897" y="82067"/>
                </a:lnTo>
                <a:lnTo>
                  <a:pt x="349860" y="42468"/>
                </a:lnTo>
                <a:lnTo>
                  <a:pt x="309547" y="19431"/>
                </a:lnTo>
                <a:lnTo>
                  <a:pt x="265638" y="5753"/>
                </a:lnTo>
                <a:lnTo>
                  <a:pt x="254838" y="3606"/>
                </a:lnTo>
                <a:lnTo>
                  <a:pt x="231800" y="723"/>
                </a:lnTo>
                <a:lnTo>
                  <a:pt x="220285" y="723"/>
                </a:lnTo>
                <a:lnTo>
                  <a:pt x="22028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534238" y="857516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90">
                <a:moveTo>
                  <a:pt x="440566" y="220281"/>
                </a:moveTo>
                <a:lnTo>
                  <a:pt x="440566" y="231800"/>
                </a:lnTo>
                <a:lnTo>
                  <a:pt x="439127" y="243319"/>
                </a:lnTo>
                <a:lnTo>
                  <a:pt x="437688" y="254838"/>
                </a:lnTo>
                <a:lnTo>
                  <a:pt x="426170" y="299466"/>
                </a:lnTo>
                <a:lnTo>
                  <a:pt x="405293" y="340499"/>
                </a:lnTo>
                <a:lnTo>
                  <a:pt x="375776" y="375780"/>
                </a:lnTo>
                <a:lnTo>
                  <a:pt x="367859" y="383692"/>
                </a:lnTo>
                <a:lnTo>
                  <a:pt x="359222" y="391617"/>
                </a:lnTo>
                <a:lnTo>
                  <a:pt x="349860" y="398818"/>
                </a:lnTo>
                <a:lnTo>
                  <a:pt x="340503" y="405295"/>
                </a:lnTo>
                <a:lnTo>
                  <a:pt x="330423" y="411048"/>
                </a:lnTo>
                <a:lnTo>
                  <a:pt x="320347" y="416814"/>
                </a:lnTo>
                <a:lnTo>
                  <a:pt x="277153" y="433374"/>
                </a:lnTo>
                <a:lnTo>
                  <a:pt x="243319" y="439127"/>
                </a:lnTo>
                <a:lnTo>
                  <a:pt x="231800" y="440575"/>
                </a:lnTo>
                <a:lnTo>
                  <a:pt x="220285" y="440575"/>
                </a:lnTo>
                <a:lnTo>
                  <a:pt x="208766" y="440575"/>
                </a:lnTo>
                <a:lnTo>
                  <a:pt x="197247" y="439127"/>
                </a:lnTo>
                <a:lnTo>
                  <a:pt x="151894" y="429768"/>
                </a:lnTo>
                <a:lnTo>
                  <a:pt x="110143" y="411048"/>
                </a:lnTo>
                <a:lnTo>
                  <a:pt x="100062" y="405295"/>
                </a:lnTo>
                <a:lnTo>
                  <a:pt x="90705" y="398818"/>
                </a:lnTo>
                <a:lnTo>
                  <a:pt x="81344" y="391617"/>
                </a:lnTo>
                <a:lnTo>
                  <a:pt x="72707" y="383692"/>
                </a:lnTo>
                <a:lnTo>
                  <a:pt x="64790" y="375780"/>
                </a:lnTo>
                <a:lnTo>
                  <a:pt x="56871" y="367868"/>
                </a:lnTo>
                <a:lnTo>
                  <a:pt x="29517" y="330428"/>
                </a:lnTo>
                <a:lnTo>
                  <a:pt x="10800" y="288671"/>
                </a:lnTo>
                <a:lnTo>
                  <a:pt x="1438" y="243319"/>
                </a:lnTo>
                <a:lnTo>
                  <a:pt x="0" y="231800"/>
                </a:lnTo>
                <a:lnTo>
                  <a:pt x="0" y="220281"/>
                </a:lnTo>
                <a:lnTo>
                  <a:pt x="720" y="220281"/>
                </a:lnTo>
                <a:lnTo>
                  <a:pt x="720" y="208762"/>
                </a:lnTo>
                <a:lnTo>
                  <a:pt x="2157" y="197256"/>
                </a:lnTo>
                <a:lnTo>
                  <a:pt x="3601" y="185737"/>
                </a:lnTo>
                <a:lnTo>
                  <a:pt x="5759" y="174929"/>
                </a:lnTo>
                <a:lnTo>
                  <a:pt x="7918" y="163410"/>
                </a:lnTo>
                <a:lnTo>
                  <a:pt x="11518" y="152615"/>
                </a:lnTo>
                <a:lnTo>
                  <a:pt x="15116" y="141820"/>
                </a:lnTo>
                <a:lnTo>
                  <a:pt x="19437" y="131013"/>
                </a:lnTo>
                <a:lnTo>
                  <a:pt x="42475" y="90703"/>
                </a:lnTo>
                <a:lnTo>
                  <a:pt x="73427" y="56870"/>
                </a:lnTo>
                <a:lnTo>
                  <a:pt x="110143" y="29514"/>
                </a:lnTo>
                <a:lnTo>
                  <a:pt x="141818" y="15125"/>
                </a:lnTo>
                <a:lnTo>
                  <a:pt x="152613" y="10795"/>
                </a:lnTo>
                <a:lnTo>
                  <a:pt x="163413" y="7924"/>
                </a:lnTo>
                <a:lnTo>
                  <a:pt x="174932" y="5041"/>
                </a:lnTo>
                <a:lnTo>
                  <a:pt x="185727" y="2882"/>
                </a:lnTo>
                <a:lnTo>
                  <a:pt x="197247" y="1447"/>
                </a:lnTo>
                <a:lnTo>
                  <a:pt x="208766" y="0"/>
                </a:lnTo>
                <a:lnTo>
                  <a:pt x="220285" y="0"/>
                </a:lnTo>
                <a:lnTo>
                  <a:pt x="220285" y="723"/>
                </a:lnTo>
                <a:lnTo>
                  <a:pt x="231800" y="723"/>
                </a:lnTo>
                <a:lnTo>
                  <a:pt x="243319" y="2159"/>
                </a:lnTo>
                <a:lnTo>
                  <a:pt x="254838" y="3606"/>
                </a:lnTo>
                <a:lnTo>
                  <a:pt x="265638" y="5753"/>
                </a:lnTo>
                <a:lnTo>
                  <a:pt x="277153" y="7924"/>
                </a:lnTo>
                <a:lnTo>
                  <a:pt x="320347" y="24472"/>
                </a:lnTo>
                <a:lnTo>
                  <a:pt x="358501" y="49669"/>
                </a:lnTo>
                <a:lnTo>
                  <a:pt x="390897" y="82067"/>
                </a:lnTo>
                <a:lnTo>
                  <a:pt x="416088" y="120218"/>
                </a:lnTo>
                <a:lnTo>
                  <a:pt x="425450" y="141820"/>
                </a:lnTo>
                <a:lnTo>
                  <a:pt x="429771" y="152615"/>
                </a:lnTo>
                <a:lnTo>
                  <a:pt x="432648" y="163410"/>
                </a:lnTo>
                <a:lnTo>
                  <a:pt x="435526" y="174929"/>
                </a:lnTo>
                <a:lnTo>
                  <a:pt x="437688" y="185737"/>
                </a:lnTo>
                <a:lnTo>
                  <a:pt x="439127" y="197256"/>
                </a:lnTo>
                <a:lnTo>
                  <a:pt x="440566" y="208762"/>
                </a:lnTo>
                <a:lnTo>
                  <a:pt x="440566" y="220281"/>
                </a:lnTo>
                <a:close/>
              </a:path>
            </a:pathLst>
          </a:custGeom>
          <a:ln w="18716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0182" y="1184186"/>
            <a:ext cx="1508033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0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9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4" y="0"/>
                </a:lnTo>
                <a:lnTo>
                  <a:pt x="487646" y="4150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3"/>
                </a:lnTo>
                <a:lnTo>
                  <a:pt x="415457" y="170467"/>
                </a:lnTo>
                <a:lnTo>
                  <a:pt x="388292" y="208122"/>
                </a:lnTo>
                <a:lnTo>
                  <a:pt x="358091" y="243609"/>
                </a:lnTo>
                <a:lnTo>
                  <a:pt x="325158" y="276631"/>
                </a:lnTo>
                <a:lnTo>
                  <a:pt x="289800" y="306887"/>
                </a:lnTo>
                <a:lnTo>
                  <a:pt x="252320" y="334079"/>
                </a:lnTo>
                <a:lnTo>
                  <a:pt x="213025" y="357907"/>
                </a:lnTo>
                <a:lnTo>
                  <a:pt x="172220" y="378074"/>
                </a:lnTo>
                <a:lnTo>
                  <a:pt x="130209" y="394279"/>
                </a:lnTo>
                <a:lnTo>
                  <a:pt x="87299" y="406225"/>
                </a:lnTo>
                <a:lnTo>
                  <a:pt x="43794" y="413611"/>
                </a:lnTo>
                <a:lnTo>
                  <a:pt x="0" y="416140"/>
                </a:lnTo>
                <a:lnTo>
                  <a:pt x="43794" y="418668"/>
                </a:lnTo>
                <a:lnTo>
                  <a:pt x="87299" y="426054"/>
                </a:lnTo>
                <a:lnTo>
                  <a:pt x="130209" y="437997"/>
                </a:lnTo>
                <a:lnTo>
                  <a:pt x="172220" y="454198"/>
                </a:lnTo>
                <a:lnTo>
                  <a:pt x="213025" y="474356"/>
                </a:lnTo>
                <a:lnTo>
                  <a:pt x="252320" y="498172"/>
                </a:lnTo>
                <a:lnTo>
                  <a:pt x="289800" y="525346"/>
                </a:lnTo>
                <a:lnTo>
                  <a:pt x="325158" y="555579"/>
                </a:lnTo>
                <a:lnTo>
                  <a:pt x="358091" y="588569"/>
                </a:lnTo>
                <a:lnTo>
                  <a:pt x="388292" y="624018"/>
                </a:lnTo>
                <a:lnTo>
                  <a:pt x="415457" y="661626"/>
                </a:lnTo>
                <a:lnTo>
                  <a:pt x="439280" y="701092"/>
                </a:lnTo>
                <a:lnTo>
                  <a:pt x="459456" y="742117"/>
                </a:lnTo>
                <a:lnTo>
                  <a:pt x="475680" y="784401"/>
                </a:lnTo>
                <a:lnTo>
                  <a:pt x="487646" y="827644"/>
                </a:lnTo>
                <a:lnTo>
                  <a:pt x="495050" y="871546"/>
                </a:lnTo>
                <a:lnTo>
                  <a:pt x="497586" y="915808"/>
                </a:lnTo>
                <a:lnTo>
                  <a:pt x="500142" y="871546"/>
                </a:lnTo>
                <a:lnTo>
                  <a:pt x="507604" y="827644"/>
                </a:lnTo>
                <a:lnTo>
                  <a:pt x="519662" y="784401"/>
                </a:lnTo>
                <a:lnTo>
                  <a:pt x="536008" y="742117"/>
                </a:lnTo>
                <a:lnTo>
                  <a:pt x="556331" y="701092"/>
                </a:lnTo>
                <a:lnTo>
                  <a:pt x="580323" y="661626"/>
                </a:lnTo>
                <a:lnTo>
                  <a:pt x="607673" y="624018"/>
                </a:lnTo>
                <a:lnTo>
                  <a:pt x="638073" y="588569"/>
                </a:lnTo>
                <a:lnTo>
                  <a:pt x="671212" y="555579"/>
                </a:lnTo>
                <a:lnTo>
                  <a:pt x="706783" y="525346"/>
                </a:lnTo>
                <a:lnTo>
                  <a:pt x="744474" y="498172"/>
                </a:lnTo>
                <a:lnTo>
                  <a:pt x="783977" y="474356"/>
                </a:lnTo>
                <a:lnTo>
                  <a:pt x="824983" y="454198"/>
                </a:lnTo>
                <a:lnTo>
                  <a:pt x="867181" y="437997"/>
                </a:lnTo>
                <a:lnTo>
                  <a:pt x="910263" y="426054"/>
                </a:lnTo>
                <a:lnTo>
                  <a:pt x="953918" y="418668"/>
                </a:lnTo>
                <a:lnTo>
                  <a:pt x="965601" y="417996"/>
                </a:lnTo>
                <a:lnTo>
                  <a:pt x="965601" y="414284"/>
                </a:lnTo>
                <a:lnTo>
                  <a:pt x="953918" y="413611"/>
                </a:lnTo>
                <a:lnTo>
                  <a:pt x="910263" y="406225"/>
                </a:lnTo>
                <a:lnTo>
                  <a:pt x="867181" y="394279"/>
                </a:lnTo>
                <a:lnTo>
                  <a:pt x="824983" y="378074"/>
                </a:lnTo>
                <a:lnTo>
                  <a:pt x="783977" y="357907"/>
                </a:lnTo>
                <a:lnTo>
                  <a:pt x="744474" y="334079"/>
                </a:lnTo>
                <a:lnTo>
                  <a:pt x="706783" y="306887"/>
                </a:lnTo>
                <a:lnTo>
                  <a:pt x="671212" y="276631"/>
                </a:lnTo>
                <a:lnTo>
                  <a:pt x="638073" y="243609"/>
                </a:lnTo>
                <a:lnTo>
                  <a:pt x="607673" y="208122"/>
                </a:lnTo>
                <a:lnTo>
                  <a:pt x="580323" y="170467"/>
                </a:lnTo>
                <a:lnTo>
                  <a:pt x="556331" y="130943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0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322493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5"/>
                </a:lnTo>
                <a:lnTo>
                  <a:pt x="439169" y="701141"/>
                </a:lnTo>
                <a:lnTo>
                  <a:pt x="415356" y="661676"/>
                </a:lnTo>
                <a:lnTo>
                  <a:pt x="388202" y="624070"/>
                </a:lnTo>
                <a:lnTo>
                  <a:pt x="358013" y="588622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8"/>
                </a:lnTo>
                <a:lnTo>
                  <a:pt x="212993" y="474412"/>
                </a:lnTo>
                <a:lnTo>
                  <a:pt x="172198" y="454255"/>
                </a:lnTo>
                <a:lnTo>
                  <a:pt x="130196" y="438054"/>
                </a:lnTo>
                <a:lnTo>
                  <a:pt x="87292" y="426112"/>
                </a:lnTo>
                <a:lnTo>
                  <a:pt x="43792" y="418726"/>
                </a:lnTo>
                <a:lnTo>
                  <a:pt x="0" y="416198"/>
                </a:lnTo>
                <a:lnTo>
                  <a:pt x="43792" y="413669"/>
                </a:lnTo>
                <a:lnTo>
                  <a:pt x="87292" y="406282"/>
                </a:lnTo>
                <a:lnTo>
                  <a:pt x="130196" y="394337"/>
                </a:lnTo>
                <a:lnTo>
                  <a:pt x="172198" y="378131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3"/>
                </a:lnTo>
                <a:lnTo>
                  <a:pt x="325092" y="276686"/>
                </a:lnTo>
                <a:lnTo>
                  <a:pt x="358013" y="243664"/>
                </a:lnTo>
                <a:lnTo>
                  <a:pt x="388202" y="208176"/>
                </a:lnTo>
                <a:lnTo>
                  <a:pt x="415356" y="170520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200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20"/>
                </a:lnTo>
                <a:lnTo>
                  <a:pt x="607578" y="208176"/>
                </a:lnTo>
                <a:lnTo>
                  <a:pt x="637988" y="243664"/>
                </a:lnTo>
                <a:lnTo>
                  <a:pt x="671138" y="276686"/>
                </a:lnTo>
                <a:lnTo>
                  <a:pt x="706718" y="306943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1"/>
                </a:lnTo>
                <a:lnTo>
                  <a:pt x="867149" y="394337"/>
                </a:lnTo>
                <a:lnTo>
                  <a:pt x="910235" y="406282"/>
                </a:lnTo>
                <a:lnTo>
                  <a:pt x="953893" y="413669"/>
                </a:lnTo>
                <a:lnTo>
                  <a:pt x="965529" y="414339"/>
                </a:lnTo>
              </a:path>
              <a:path w="965834" h="916305">
                <a:moveTo>
                  <a:pt x="965529" y="418056"/>
                </a:moveTo>
                <a:lnTo>
                  <a:pt x="910235" y="426112"/>
                </a:lnTo>
                <a:lnTo>
                  <a:pt x="867149" y="438054"/>
                </a:lnTo>
                <a:lnTo>
                  <a:pt x="824944" y="454255"/>
                </a:lnTo>
                <a:lnTo>
                  <a:pt x="783931" y="474412"/>
                </a:lnTo>
                <a:lnTo>
                  <a:pt x="744419" y="498228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2"/>
                </a:lnTo>
                <a:lnTo>
                  <a:pt x="607578" y="624070"/>
                </a:lnTo>
                <a:lnTo>
                  <a:pt x="580217" y="661676"/>
                </a:lnTo>
                <a:lnTo>
                  <a:pt x="556217" y="701141"/>
                </a:lnTo>
                <a:lnTo>
                  <a:pt x="535885" y="742165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322419" y="840930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6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80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6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6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6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3" y="538438"/>
                </a:lnTo>
                <a:lnTo>
                  <a:pt x="867181" y="522237"/>
                </a:lnTo>
                <a:lnTo>
                  <a:pt x="910263" y="510294"/>
                </a:lnTo>
                <a:lnTo>
                  <a:pt x="953918" y="502908"/>
                </a:lnTo>
                <a:lnTo>
                  <a:pt x="965601" y="502236"/>
                </a:lnTo>
                <a:lnTo>
                  <a:pt x="965601" y="498524"/>
                </a:lnTo>
                <a:lnTo>
                  <a:pt x="953918" y="497851"/>
                </a:lnTo>
                <a:lnTo>
                  <a:pt x="910263" y="490464"/>
                </a:lnTo>
                <a:lnTo>
                  <a:pt x="867181" y="478519"/>
                </a:lnTo>
                <a:lnTo>
                  <a:pt x="824983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322493" y="840983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1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9" y="498518"/>
                </a:lnTo>
              </a:path>
              <a:path w="965834" h="1000125">
                <a:moveTo>
                  <a:pt x="965529" y="502235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1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297220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801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952219" y="8116557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4" y="1106587"/>
                </a:moveTo>
                <a:lnTo>
                  <a:pt x="553720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1" y="2170440"/>
                </a:lnTo>
                <a:lnTo>
                  <a:pt x="29591" y="1689760"/>
                </a:lnTo>
                <a:lnTo>
                  <a:pt x="1600344" y="1689760"/>
                </a:lnTo>
                <a:lnTo>
                  <a:pt x="1629920" y="1660961"/>
                </a:lnTo>
                <a:lnTo>
                  <a:pt x="42545" y="1660961"/>
                </a:lnTo>
                <a:lnTo>
                  <a:pt x="553720" y="1148349"/>
                </a:lnTo>
                <a:lnTo>
                  <a:pt x="583946" y="1148349"/>
                </a:lnTo>
                <a:lnTo>
                  <a:pt x="583946" y="1136829"/>
                </a:lnTo>
                <a:lnTo>
                  <a:pt x="1136904" y="1136829"/>
                </a:lnTo>
                <a:lnTo>
                  <a:pt x="1136904" y="1106587"/>
                </a:lnTo>
                <a:close/>
              </a:path>
              <a:path w="3336290" h="2171065">
                <a:moveTo>
                  <a:pt x="583946" y="1689760"/>
                </a:moveTo>
                <a:lnTo>
                  <a:pt x="553720" y="1689760"/>
                </a:lnTo>
                <a:lnTo>
                  <a:pt x="553720" y="2170440"/>
                </a:lnTo>
                <a:lnTo>
                  <a:pt x="583946" y="2170440"/>
                </a:lnTo>
                <a:lnTo>
                  <a:pt x="583946" y="1689760"/>
                </a:lnTo>
                <a:close/>
              </a:path>
              <a:path w="3336290" h="2171065">
                <a:moveTo>
                  <a:pt x="1136904" y="1689760"/>
                </a:moveTo>
                <a:lnTo>
                  <a:pt x="1106678" y="1689760"/>
                </a:lnTo>
                <a:lnTo>
                  <a:pt x="1106678" y="2170440"/>
                </a:lnTo>
                <a:lnTo>
                  <a:pt x="1136904" y="2141009"/>
                </a:lnTo>
                <a:lnTo>
                  <a:pt x="1136904" y="1689760"/>
                </a:lnTo>
                <a:close/>
              </a:path>
              <a:path w="3336290" h="2171065">
                <a:moveTo>
                  <a:pt x="1661033" y="1689760"/>
                </a:moveTo>
                <a:lnTo>
                  <a:pt x="1600344" y="1689760"/>
                </a:lnTo>
                <a:lnTo>
                  <a:pt x="1136904" y="2141009"/>
                </a:lnTo>
                <a:lnTo>
                  <a:pt x="1136904" y="2170440"/>
                </a:lnTo>
                <a:lnTo>
                  <a:pt x="1661033" y="2170440"/>
                </a:lnTo>
                <a:lnTo>
                  <a:pt x="1661033" y="1689760"/>
                </a:lnTo>
                <a:close/>
              </a:path>
              <a:path w="3336290" h="2171065">
                <a:moveTo>
                  <a:pt x="3335755" y="1136829"/>
                </a:moveTo>
                <a:lnTo>
                  <a:pt x="2791460" y="1136829"/>
                </a:lnTo>
                <a:lnTo>
                  <a:pt x="2245614" y="1689760"/>
                </a:lnTo>
                <a:lnTo>
                  <a:pt x="1691259" y="1689760"/>
                </a:lnTo>
                <a:lnTo>
                  <a:pt x="1691259" y="2170440"/>
                </a:lnTo>
                <a:lnTo>
                  <a:pt x="3335755" y="1136829"/>
                </a:lnTo>
                <a:close/>
              </a:path>
              <a:path w="3336290" h="2171065">
                <a:moveTo>
                  <a:pt x="583946" y="1148349"/>
                </a:moveTo>
                <a:lnTo>
                  <a:pt x="553720" y="1148349"/>
                </a:lnTo>
                <a:lnTo>
                  <a:pt x="553720" y="1660961"/>
                </a:lnTo>
                <a:lnTo>
                  <a:pt x="583946" y="1660961"/>
                </a:lnTo>
                <a:lnTo>
                  <a:pt x="583946" y="1148349"/>
                </a:lnTo>
                <a:close/>
              </a:path>
              <a:path w="3336290" h="2171065">
                <a:moveTo>
                  <a:pt x="1136904" y="1136829"/>
                </a:moveTo>
                <a:lnTo>
                  <a:pt x="1106678" y="1136829"/>
                </a:lnTo>
                <a:lnTo>
                  <a:pt x="1106678" y="1660961"/>
                </a:lnTo>
                <a:lnTo>
                  <a:pt x="1136904" y="1660961"/>
                </a:lnTo>
                <a:lnTo>
                  <a:pt x="1136904" y="1136829"/>
                </a:lnTo>
                <a:close/>
              </a:path>
              <a:path w="3336290" h="2171065">
                <a:moveTo>
                  <a:pt x="1661033" y="1630668"/>
                </a:moveTo>
                <a:lnTo>
                  <a:pt x="1629920" y="1660961"/>
                </a:lnTo>
                <a:lnTo>
                  <a:pt x="1661033" y="1660961"/>
                </a:lnTo>
                <a:lnTo>
                  <a:pt x="1661033" y="1630668"/>
                </a:lnTo>
                <a:close/>
              </a:path>
              <a:path w="3336290" h="2171065">
                <a:moveTo>
                  <a:pt x="2215388" y="1136829"/>
                </a:moveTo>
                <a:lnTo>
                  <a:pt x="2168213" y="1136829"/>
                </a:lnTo>
                <a:lnTo>
                  <a:pt x="1691259" y="1601237"/>
                </a:lnTo>
                <a:lnTo>
                  <a:pt x="1691259" y="1660961"/>
                </a:lnTo>
                <a:lnTo>
                  <a:pt x="2215388" y="1660961"/>
                </a:lnTo>
                <a:lnTo>
                  <a:pt x="2215388" y="1136829"/>
                </a:lnTo>
                <a:close/>
              </a:path>
              <a:path w="3336290" h="2171065">
                <a:moveTo>
                  <a:pt x="2749677" y="1136829"/>
                </a:moveTo>
                <a:lnTo>
                  <a:pt x="2245614" y="1136829"/>
                </a:lnTo>
                <a:lnTo>
                  <a:pt x="2245614" y="1646561"/>
                </a:lnTo>
                <a:lnTo>
                  <a:pt x="2749677" y="1136829"/>
                </a:lnTo>
                <a:close/>
              </a:path>
              <a:path w="3336290" h="2171065">
                <a:moveTo>
                  <a:pt x="2199271" y="1106587"/>
                </a:moveTo>
                <a:lnTo>
                  <a:pt x="1661033" y="1106587"/>
                </a:lnTo>
                <a:lnTo>
                  <a:pt x="1661033" y="1630668"/>
                </a:lnTo>
                <a:lnTo>
                  <a:pt x="1691259" y="1601237"/>
                </a:lnTo>
                <a:lnTo>
                  <a:pt x="1691259" y="1136829"/>
                </a:lnTo>
                <a:lnTo>
                  <a:pt x="2168213" y="1136829"/>
                </a:lnTo>
                <a:lnTo>
                  <a:pt x="2199271" y="1106587"/>
                </a:lnTo>
                <a:close/>
              </a:path>
              <a:path w="3336290" h="2171065">
                <a:moveTo>
                  <a:pt x="3321304" y="602615"/>
                </a:moveTo>
                <a:lnTo>
                  <a:pt x="2797175" y="1131069"/>
                </a:lnTo>
                <a:lnTo>
                  <a:pt x="2797175" y="1136829"/>
                </a:lnTo>
                <a:lnTo>
                  <a:pt x="3321304" y="1136829"/>
                </a:lnTo>
                <a:lnTo>
                  <a:pt x="3321304" y="602615"/>
                </a:lnTo>
                <a:close/>
              </a:path>
              <a:path w="3336290" h="2171065">
                <a:moveTo>
                  <a:pt x="2215388" y="1090895"/>
                </a:moveTo>
                <a:lnTo>
                  <a:pt x="2199271" y="1106587"/>
                </a:lnTo>
                <a:lnTo>
                  <a:pt x="2215388" y="1106587"/>
                </a:lnTo>
                <a:lnTo>
                  <a:pt x="2215388" y="1090895"/>
                </a:lnTo>
                <a:close/>
              </a:path>
              <a:path w="3336290" h="2171065">
                <a:moveTo>
                  <a:pt x="2768346" y="582460"/>
                </a:moveTo>
                <a:lnTo>
                  <a:pt x="2737559" y="582460"/>
                </a:lnTo>
                <a:lnTo>
                  <a:pt x="2245614" y="1061464"/>
                </a:lnTo>
                <a:lnTo>
                  <a:pt x="2245614" y="1106587"/>
                </a:lnTo>
                <a:lnTo>
                  <a:pt x="2768346" y="1106587"/>
                </a:lnTo>
                <a:lnTo>
                  <a:pt x="2768346" y="582460"/>
                </a:lnTo>
                <a:close/>
              </a:path>
              <a:path w="3336290" h="2171065">
                <a:moveTo>
                  <a:pt x="3335755" y="0"/>
                </a:moveTo>
                <a:lnTo>
                  <a:pt x="2768346" y="0"/>
                </a:lnTo>
                <a:lnTo>
                  <a:pt x="2768346" y="552221"/>
                </a:lnTo>
                <a:lnTo>
                  <a:pt x="2215388" y="552221"/>
                </a:lnTo>
                <a:lnTo>
                  <a:pt x="2215388" y="1090895"/>
                </a:lnTo>
                <a:lnTo>
                  <a:pt x="2245614" y="1061464"/>
                </a:lnTo>
                <a:lnTo>
                  <a:pt x="2245614" y="582460"/>
                </a:lnTo>
                <a:lnTo>
                  <a:pt x="2737559" y="582460"/>
                </a:lnTo>
                <a:lnTo>
                  <a:pt x="2797175" y="524412"/>
                </a:lnTo>
                <a:lnTo>
                  <a:pt x="2797175" y="29527"/>
                </a:lnTo>
                <a:lnTo>
                  <a:pt x="3305430" y="29527"/>
                </a:lnTo>
                <a:lnTo>
                  <a:pt x="3335755" y="0"/>
                </a:lnTo>
                <a:close/>
              </a:path>
              <a:path w="3336290" h="2171065">
                <a:moveTo>
                  <a:pt x="3298317" y="582460"/>
                </a:moveTo>
                <a:lnTo>
                  <a:pt x="2797175" y="582460"/>
                </a:lnTo>
                <a:lnTo>
                  <a:pt x="2797175" y="1087869"/>
                </a:lnTo>
                <a:lnTo>
                  <a:pt x="3298317" y="582460"/>
                </a:lnTo>
                <a:close/>
              </a:path>
              <a:path w="3336290" h="2171065">
                <a:moveTo>
                  <a:pt x="3321304" y="29527"/>
                </a:moveTo>
                <a:lnTo>
                  <a:pt x="3305430" y="29527"/>
                </a:lnTo>
                <a:lnTo>
                  <a:pt x="2797175" y="524412"/>
                </a:lnTo>
                <a:lnTo>
                  <a:pt x="2797175" y="552221"/>
                </a:lnTo>
                <a:lnTo>
                  <a:pt x="3321304" y="552221"/>
                </a:lnTo>
                <a:lnTo>
                  <a:pt x="3321304" y="29527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5656433" y="989919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9844" y="1052817"/>
            <a:ext cx="9421011" cy="66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59" y="3273811"/>
            <a:ext cx="8410581" cy="246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hyperlink" Target="mailto:youremail@freepik.com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005" y="3097212"/>
            <a:ext cx="16932275" cy="2903855"/>
          </a:xfrm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426720" marR="5080" indent="-414655">
              <a:lnSpc>
                <a:spcPts val="11330"/>
              </a:lnSpc>
              <a:spcBef>
                <a:spcPts val="285"/>
              </a:spcBef>
            </a:pPr>
            <a:r>
              <a:rPr dirty="0" sz="9450" spc="-1735"/>
              <a:t>R</a:t>
            </a:r>
            <a:r>
              <a:rPr dirty="0" sz="9450" spc="-1430"/>
              <a:t>e</a:t>
            </a:r>
            <a:r>
              <a:rPr dirty="0" sz="9450" spc="-1460"/>
              <a:t>v</a:t>
            </a:r>
            <a:r>
              <a:rPr dirty="0" sz="9450" spc="-935"/>
              <a:t>olutionizing</a:t>
            </a:r>
            <a:r>
              <a:rPr dirty="0" sz="9450" spc="-1335"/>
              <a:t> </a:t>
            </a:r>
            <a:r>
              <a:rPr dirty="0" sz="9450" spc="-1100"/>
              <a:t>Urban</a:t>
            </a:r>
            <a:r>
              <a:rPr dirty="0" sz="9450" spc="-1335"/>
              <a:t> </a:t>
            </a:r>
            <a:r>
              <a:rPr dirty="0" sz="9450" spc="-1480"/>
              <a:t>Ene</a:t>
            </a:r>
            <a:r>
              <a:rPr dirty="0" sz="9450" spc="-1175"/>
              <a:t>r</a:t>
            </a:r>
            <a:r>
              <a:rPr dirty="0" sz="9450" spc="-1540"/>
              <a:t>gy</a:t>
            </a:r>
            <a:r>
              <a:rPr dirty="0" sz="9450" spc="-1335"/>
              <a:t> </a:t>
            </a:r>
            <a:r>
              <a:rPr dirty="0" sz="9450" spc="-1100"/>
              <a:t>Mar</a:t>
            </a:r>
            <a:r>
              <a:rPr dirty="0" sz="9450" spc="-1290"/>
              <a:t>k</a:t>
            </a:r>
            <a:r>
              <a:rPr dirty="0" sz="9450" spc="-1045"/>
              <a:t>ets:  </a:t>
            </a:r>
            <a:r>
              <a:rPr dirty="0" sz="9450" spc="-2195"/>
              <a:t>A</a:t>
            </a:r>
            <a:r>
              <a:rPr dirty="0" sz="9450" spc="-1335"/>
              <a:t> </a:t>
            </a:r>
            <a:r>
              <a:rPr dirty="0" sz="9450" spc="-1785"/>
              <a:t>B</a:t>
            </a:r>
            <a:r>
              <a:rPr dirty="0" sz="9450" spc="-785"/>
              <a:t>l</a:t>
            </a:r>
            <a:r>
              <a:rPr dirty="0" sz="9450" spc="-1545"/>
              <a:t>oc</a:t>
            </a:r>
            <a:r>
              <a:rPr dirty="0" sz="9450" spc="-1290"/>
              <a:t>k</a:t>
            </a:r>
            <a:r>
              <a:rPr dirty="0" sz="9450" spc="-1230"/>
              <a:t>chain-Bas</a:t>
            </a:r>
            <a:r>
              <a:rPr dirty="0" sz="9450" spc="-1335"/>
              <a:t>e</a:t>
            </a:r>
            <a:r>
              <a:rPr dirty="0" sz="9450" spc="-1295"/>
              <a:t>d</a:t>
            </a:r>
            <a:r>
              <a:rPr dirty="0" sz="9450" spc="-1335"/>
              <a:t> </a:t>
            </a:r>
            <a:r>
              <a:rPr dirty="0" sz="9450" spc="-2195"/>
              <a:t>T</a:t>
            </a:r>
            <a:r>
              <a:rPr dirty="0" sz="9450" spc="-1080"/>
              <a:t>r</a:t>
            </a:r>
            <a:r>
              <a:rPr dirty="0" sz="9450" spc="-1105"/>
              <a:t>ading</a:t>
            </a:r>
            <a:r>
              <a:rPr dirty="0" sz="9450" spc="-1335"/>
              <a:t> </a:t>
            </a:r>
            <a:r>
              <a:rPr dirty="0" sz="9450" spc="-930"/>
              <a:t>Platform</a:t>
            </a:r>
            <a:endParaRPr sz="94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0"/>
            <a:ext cx="1963420" cy="1420495"/>
            <a:chOff x="16335854" y="0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52817"/>
            <a:ext cx="6628765" cy="742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1285"/>
              <a:t>C</a:t>
            </a:r>
            <a:r>
              <a:rPr dirty="0" sz="4700" spc="-434"/>
              <a:t>a</a:t>
            </a:r>
            <a:r>
              <a:rPr dirty="0" sz="4700" spc="-960"/>
              <a:t>s</a:t>
            </a:r>
            <a:r>
              <a:rPr dirty="0" sz="4700" spc="-484"/>
              <a:t>e</a:t>
            </a:r>
            <a:r>
              <a:rPr dirty="0" sz="4700" spc="-665"/>
              <a:t> </a:t>
            </a:r>
            <a:r>
              <a:rPr dirty="0" sz="4700" spc="-1170"/>
              <a:t>S</a:t>
            </a:r>
            <a:r>
              <a:rPr dirty="0" sz="4700" spc="-220"/>
              <a:t>t</a:t>
            </a:r>
            <a:r>
              <a:rPr dirty="0" sz="4700" spc="-610"/>
              <a:t>u</a:t>
            </a:r>
            <a:r>
              <a:rPr dirty="0" sz="4700" spc="-650"/>
              <a:t>d</a:t>
            </a:r>
            <a:r>
              <a:rPr dirty="0" sz="4700" spc="-229"/>
              <a:t>i</a:t>
            </a:r>
            <a:r>
              <a:rPr dirty="0" sz="4700" spc="-490"/>
              <a:t>e</a:t>
            </a:r>
            <a:r>
              <a:rPr dirty="0" sz="4700" spc="-955"/>
              <a:t>s</a:t>
            </a:r>
            <a:r>
              <a:rPr dirty="0" sz="4700" spc="-665"/>
              <a:t> </a:t>
            </a:r>
            <a:r>
              <a:rPr dirty="0" sz="4700" spc="-434"/>
              <a:t>a</a:t>
            </a:r>
            <a:r>
              <a:rPr dirty="0" sz="4700" spc="-600"/>
              <a:t>n</a:t>
            </a:r>
            <a:r>
              <a:rPr dirty="0" sz="4700" spc="-645"/>
              <a:t>d</a:t>
            </a:r>
            <a:r>
              <a:rPr dirty="0" sz="4700" spc="-665"/>
              <a:t> </a:t>
            </a:r>
            <a:r>
              <a:rPr dirty="0" sz="4700" spc="-900"/>
              <a:t>P</a:t>
            </a:r>
            <a:r>
              <a:rPr dirty="0" sz="4700" spc="-229"/>
              <a:t>i</a:t>
            </a:r>
            <a:r>
              <a:rPr dirty="0" sz="4700" spc="-114"/>
              <a:t>l</a:t>
            </a:r>
            <a:r>
              <a:rPr dirty="0" sz="4700" spc="-670"/>
              <a:t>o</a:t>
            </a:r>
            <a:r>
              <a:rPr dirty="0" sz="4700" spc="-215"/>
              <a:t>t</a:t>
            </a:r>
            <a:r>
              <a:rPr dirty="0" sz="4700" spc="-665"/>
              <a:t> </a:t>
            </a:r>
            <a:r>
              <a:rPr dirty="0" sz="4700" spc="-840"/>
              <a:t>P</a:t>
            </a:r>
            <a:r>
              <a:rPr dirty="0" sz="4700" spc="-450"/>
              <a:t>r</a:t>
            </a:r>
            <a:r>
              <a:rPr dirty="0" sz="4700" spc="-670"/>
              <a:t>o</a:t>
            </a:r>
            <a:r>
              <a:rPr dirty="0" sz="4700" spc="-229"/>
              <a:t>j</a:t>
            </a:r>
            <a:r>
              <a:rPr dirty="0" sz="4700" spc="-509"/>
              <a:t>e</a:t>
            </a:r>
            <a:r>
              <a:rPr dirty="0" sz="4700" spc="-880"/>
              <a:t>c</a:t>
            </a:r>
            <a:r>
              <a:rPr dirty="0" sz="4700" spc="-220"/>
              <a:t>t</a:t>
            </a:r>
            <a:r>
              <a:rPr dirty="0" sz="4700" spc="-955"/>
              <a:t>s</a:t>
            </a:r>
            <a:endParaRPr sz="470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4878" y="2415463"/>
            <a:ext cx="1789569" cy="27512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3067411" y="2415463"/>
            <a:ext cx="662305" cy="345440"/>
          </a:xfrm>
          <a:custGeom>
            <a:avLst/>
            <a:gdLst/>
            <a:ahLst/>
            <a:cxnLst/>
            <a:rect l="l" t="t" r="r" b="b"/>
            <a:pathLst>
              <a:path w="662305" h="345439">
                <a:moveTo>
                  <a:pt x="35687" y="82080"/>
                </a:moveTo>
                <a:lnTo>
                  <a:pt x="0" y="82080"/>
                </a:lnTo>
                <a:lnTo>
                  <a:pt x="0" y="345389"/>
                </a:lnTo>
                <a:lnTo>
                  <a:pt x="40640" y="345389"/>
                </a:lnTo>
                <a:lnTo>
                  <a:pt x="40531" y="273654"/>
                </a:lnTo>
                <a:lnTo>
                  <a:pt x="40259" y="262699"/>
                </a:lnTo>
                <a:lnTo>
                  <a:pt x="123029" y="262699"/>
                </a:lnTo>
                <a:lnTo>
                  <a:pt x="131857" y="256089"/>
                </a:lnTo>
                <a:lnTo>
                  <a:pt x="139954" y="248013"/>
                </a:lnTo>
                <a:lnTo>
                  <a:pt x="147097" y="238634"/>
                </a:lnTo>
                <a:lnTo>
                  <a:pt x="147459" y="238010"/>
                </a:lnTo>
                <a:lnTo>
                  <a:pt x="72771" y="238010"/>
                </a:lnTo>
                <a:lnTo>
                  <a:pt x="66929" y="236740"/>
                </a:lnTo>
                <a:lnTo>
                  <a:pt x="52959" y="231597"/>
                </a:lnTo>
                <a:lnTo>
                  <a:pt x="46482" y="227863"/>
                </a:lnTo>
                <a:lnTo>
                  <a:pt x="40640" y="222961"/>
                </a:lnTo>
                <a:lnTo>
                  <a:pt x="40640" y="135813"/>
                </a:lnTo>
                <a:lnTo>
                  <a:pt x="75819" y="114896"/>
                </a:lnTo>
                <a:lnTo>
                  <a:pt x="151988" y="114896"/>
                </a:lnTo>
                <a:lnTo>
                  <a:pt x="151522" y="113874"/>
                </a:lnTo>
                <a:lnTo>
                  <a:pt x="145730" y="104863"/>
                </a:lnTo>
                <a:lnTo>
                  <a:pt x="32766" y="104863"/>
                </a:lnTo>
                <a:lnTo>
                  <a:pt x="35687" y="82080"/>
                </a:lnTo>
                <a:close/>
              </a:path>
              <a:path w="662305" h="345439">
                <a:moveTo>
                  <a:pt x="123029" y="262699"/>
                </a:moveTo>
                <a:lnTo>
                  <a:pt x="40259" y="262699"/>
                </a:lnTo>
                <a:lnTo>
                  <a:pt x="40894" y="263156"/>
                </a:lnTo>
                <a:lnTo>
                  <a:pt x="81915" y="275120"/>
                </a:lnTo>
                <a:lnTo>
                  <a:pt x="92680" y="274353"/>
                </a:lnTo>
                <a:lnTo>
                  <a:pt x="103076" y="272054"/>
                </a:lnTo>
                <a:lnTo>
                  <a:pt x="113115" y="268224"/>
                </a:lnTo>
                <a:lnTo>
                  <a:pt x="122809" y="262864"/>
                </a:lnTo>
                <a:lnTo>
                  <a:pt x="123029" y="262699"/>
                </a:lnTo>
                <a:close/>
              </a:path>
              <a:path w="662305" h="345439">
                <a:moveTo>
                  <a:pt x="151988" y="114896"/>
                </a:moveTo>
                <a:lnTo>
                  <a:pt x="92075" y="114896"/>
                </a:lnTo>
                <a:lnTo>
                  <a:pt x="99822" y="117195"/>
                </a:lnTo>
                <a:lnTo>
                  <a:pt x="105537" y="121805"/>
                </a:lnTo>
                <a:lnTo>
                  <a:pt x="121808" y="156881"/>
                </a:lnTo>
                <a:lnTo>
                  <a:pt x="122936" y="174142"/>
                </a:lnTo>
                <a:lnTo>
                  <a:pt x="122555" y="183967"/>
                </a:lnTo>
                <a:lnTo>
                  <a:pt x="109664" y="221697"/>
                </a:lnTo>
                <a:lnTo>
                  <a:pt x="86233" y="238010"/>
                </a:lnTo>
                <a:lnTo>
                  <a:pt x="147459" y="238010"/>
                </a:lnTo>
                <a:lnTo>
                  <a:pt x="163897" y="188986"/>
                </a:lnTo>
                <a:lnTo>
                  <a:pt x="164592" y="173786"/>
                </a:lnTo>
                <a:lnTo>
                  <a:pt x="164068" y="160218"/>
                </a:lnTo>
                <a:lnTo>
                  <a:pt x="162496" y="147424"/>
                </a:lnTo>
                <a:lnTo>
                  <a:pt x="159877" y="135407"/>
                </a:lnTo>
                <a:lnTo>
                  <a:pt x="156210" y="124167"/>
                </a:lnTo>
                <a:lnTo>
                  <a:pt x="151988" y="114896"/>
                </a:lnTo>
                <a:close/>
              </a:path>
              <a:path w="662305" h="345439">
                <a:moveTo>
                  <a:pt x="88392" y="77787"/>
                </a:moveTo>
                <a:lnTo>
                  <a:pt x="48660" y="89883"/>
                </a:lnTo>
                <a:lnTo>
                  <a:pt x="32766" y="104863"/>
                </a:lnTo>
                <a:lnTo>
                  <a:pt x="145730" y="104863"/>
                </a:lnTo>
                <a:lnTo>
                  <a:pt x="111426" y="80873"/>
                </a:lnTo>
                <a:lnTo>
                  <a:pt x="88392" y="77787"/>
                </a:lnTo>
                <a:close/>
              </a:path>
              <a:path w="662305" h="345439">
                <a:moveTo>
                  <a:pt x="225806" y="9017"/>
                </a:moveTo>
                <a:lnTo>
                  <a:pt x="211455" y="9017"/>
                </a:lnTo>
                <a:lnTo>
                  <a:pt x="205486" y="11404"/>
                </a:lnTo>
                <a:lnTo>
                  <a:pt x="195580" y="20980"/>
                </a:lnTo>
                <a:lnTo>
                  <a:pt x="193167" y="26924"/>
                </a:lnTo>
                <a:lnTo>
                  <a:pt x="193167" y="41617"/>
                </a:lnTo>
                <a:lnTo>
                  <a:pt x="195580" y="47802"/>
                </a:lnTo>
                <a:lnTo>
                  <a:pt x="200533" y="52590"/>
                </a:lnTo>
                <a:lnTo>
                  <a:pt x="205486" y="57315"/>
                </a:lnTo>
                <a:lnTo>
                  <a:pt x="211455" y="59677"/>
                </a:lnTo>
                <a:lnTo>
                  <a:pt x="225806" y="59677"/>
                </a:lnTo>
                <a:lnTo>
                  <a:pt x="231902" y="57289"/>
                </a:lnTo>
                <a:lnTo>
                  <a:pt x="236601" y="52501"/>
                </a:lnTo>
                <a:lnTo>
                  <a:pt x="241427" y="47713"/>
                </a:lnTo>
                <a:lnTo>
                  <a:pt x="243820" y="41617"/>
                </a:lnTo>
                <a:lnTo>
                  <a:pt x="243814" y="26924"/>
                </a:lnTo>
                <a:lnTo>
                  <a:pt x="241427" y="21056"/>
                </a:lnTo>
                <a:lnTo>
                  <a:pt x="236601" y="16281"/>
                </a:lnTo>
                <a:lnTo>
                  <a:pt x="231902" y="11430"/>
                </a:lnTo>
                <a:lnTo>
                  <a:pt x="225806" y="9017"/>
                </a:lnTo>
                <a:close/>
              </a:path>
              <a:path w="662305" h="345439">
                <a:moveTo>
                  <a:pt x="238506" y="82080"/>
                </a:moveTo>
                <a:lnTo>
                  <a:pt x="197739" y="82080"/>
                </a:lnTo>
                <a:lnTo>
                  <a:pt x="197739" y="270827"/>
                </a:lnTo>
                <a:lnTo>
                  <a:pt x="238506" y="270827"/>
                </a:lnTo>
                <a:lnTo>
                  <a:pt x="238506" y="82080"/>
                </a:lnTo>
                <a:close/>
              </a:path>
              <a:path w="662305" h="345439">
                <a:moveTo>
                  <a:pt x="325247" y="0"/>
                </a:moveTo>
                <a:lnTo>
                  <a:pt x="284480" y="0"/>
                </a:lnTo>
                <a:lnTo>
                  <a:pt x="284480" y="240258"/>
                </a:lnTo>
                <a:lnTo>
                  <a:pt x="305308" y="273316"/>
                </a:lnTo>
                <a:lnTo>
                  <a:pt x="312166" y="275120"/>
                </a:lnTo>
                <a:lnTo>
                  <a:pt x="324358" y="275120"/>
                </a:lnTo>
                <a:lnTo>
                  <a:pt x="327787" y="274828"/>
                </a:lnTo>
                <a:lnTo>
                  <a:pt x="330835" y="274243"/>
                </a:lnTo>
                <a:lnTo>
                  <a:pt x="333756" y="273723"/>
                </a:lnTo>
                <a:lnTo>
                  <a:pt x="338328" y="272262"/>
                </a:lnTo>
                <a:lnTo>
                  <a:pt x="344424" y="269875"/>
                </a:lnTo>
                <a:lnTo>
                  <a:pt x="338757" y="238467"/>
                </a:lnTo>
                <a:lnTo>
                  <a:pt x="325882" y="238467"/>
                </a:lnTo>
                <a:lnTo>
                  <a:pt x="325501" y="238010"/>
                </a:lnTo>
                <a:lnTo>
                  <a:pt x="325374" y="237553"/>
                </a:lnTo>
                <a:lnTo>
                  <a:pt x="325307" y="236791"/>
                </a:lnTo>
                <a:lnTo>
                  <a:pt x="325247" y="0"/>
                </a:lnTo>
                <a:close/>
              </a:path>
              <a:path w="662305" h="345439">
                <a:moveTo>
                  <a:pt x="338455" y="236791"/>
                </a:moveTo>
                <a:lnTo>
                  <a:pt x="327787" y="238277"/>
                </a:lnTo>
                <a:lnTo>
                  <a:pt x="327025" y="238340"/>
                </a:lnTo>
                <a:lnTo>
                  <a:pt x="326390" y="238366"/>
                </a:lnTo>
                <a:lnTo>
                  <a:pt x="326009" y="238366"/>
                </a:lnTo>
                <a:lnTo>
                  <a:pt x="325882" y="238467"/>
                </a:lnTo>
                <a:lnTo>
                  <a:pt x="338757" y="238467"/>
                </a:lnTo>
                <a:lnTo>
                  <a:pt x="338455" y="236791"/>
                </a:lnTo>
                <a:close/>
              </a:path>
              <a:path w="662305" h="345439">
                <a:moveTo>
                  <a:pt x="447929" y="77787"/>
                </a:moveTo>
                <a:lnTo>
                  <a:pt x="436499" y="78527"/>
                </a:lnTo>
                <a:lnTo>
                  <a:pt x="425450" y="80746"/>
                </a:lnTo>
                <a:lnTo>
                  <a:pt x="386492" y="104070"/>
                </a:lnTo>
                <a:lnTo>
                  <a:pt x="363521" y="148189"/>
                </a:lnTo>
                <a:lnTo>
                  <a:pt x="360553" y="176669"/>
                </a:lnTo>
                <a:lnTo>
                  <a:pt x="361293" y="191595"/>
                </a:lnTo>
                <a:lnTo>
                  <a:pt x="372491" y="229616"/>
                </a:lnTo>
                <a:lnTo>
                  <a:pt x="404622" y="263309"/>
                </a:lnTo>
                <a:lnTo>
                  <a:pt x="447929" y="275120"/>
                </a:lnTo>
                <a:lnTo>
                  <a:pt x="459261" y="274381"/>
                </a:lnTo>
                <a:lnTo>
                  <a:pt x="500286" y="256772"/>
                </a:lnTo>
                <a:lnTo>
                  <a:pt x="517344" y="238366"/>
                </a:lnTo>
                <a:lnTo>
                  <a:pt x="439166" y="238366"/>
                </a:lnTo>
                <a:lnTo>
                  <a:pt x="431419" y="235940"/>
                </a:lnTo>
                <a:lnTo>
                  <a:pt x="405911" y="202601"/>
                </a:lnTo>
                <a:lnTo>
                  <a:pt x="402590" y="176669"/>
                </a:lnTo>
                <a:lnTo>
                  <a:pt x="402967" y="167485"/>
                </a:lnTo>
                <a:lnTo>
                  <a:pt x="415512" y="131173"/>
                </a:lnTo>
                <a:lnTo>
                  <a:pt x="439293" y="114554"/>
                </a:lnTo>
                <a:lnTo>
                  <a:pt x="517176" y="114554"/>
                </a:lnTo>
                <a:lnTo>
                  <a:pt x="516340" y="113232"/>
                </a:lnTo>
                <a:lnTo>
                  <a:pt x="480736" y="84441"/>
                </a:lnTo>
                <a:lnTo>
                  <a:pt x="459261" y="78527"/>
                </a:lnTo>
                <a:lnTo>
                  <a:pt x="447929" y="77787"/>
                </a:lnTo>
                <a:close/>
              </a:path>
              <a:path w="662305" h="345439">
                <a:moveTo>
                  <a:pt x="517176" y="114554"/>
                </a:moveTo>
                <a:lnTo>
                  <a:pt x="456692" y="114554"/>
                </a:lnTo>
                <a:lnTo>
                  <a:pt x="464566" y="117055"/>
                </a:lnTo>
                <a:lnTo>
                  <a:pt x="471424" y="122072"/>
                </a:lnTo>
                <a:lnTo>
                  <a:pt x="492013" y="158910"/>
                </a:lnTo>
                <a:lnTo>
                  <a:pt x="493522" y="176669"/>
                </a:lnTo>
                <a:lnTo>
                  <a:pt x="493142" y="185970"/>
                </a:lnTo>
                <a:lnTo>
                  <a:pt x="480583" y="222178"/>
                </a:lnTo>
                <a:lnTo>
                  <a:pt x="456819" y="238366"/>
                </a:lnTo>
                <a:lnTo>
                  <a:pt x="517344" y="238366"/>
                </a:lnTo>
                <a:lnTo>
                  <a:pt x="534416" y="191595"/>
                </a:lnTo>
                <a:lnTo>
                  <a:pt x="535178" y="176669"/>
                </a:lnTo>
                <a:lnTo>
                  <a:pt x="534416" y="161880"/>
                </a:lnTo>
                <a:lnTo>
                  <a:pt x="532130" y="148126"/>
                </a:lnTo>
                <a:lnTo>
                  <a:pt x="528320" y="135410"/>
                </a:lnTo>
                <a:lnTo>
                  <a:pt x="522986" y="123736"/>
                </a:lnTo>
                <a:lnTo>
                  <a:pt x="517176" y="114554"/>
                </a:lnTo>
                <a:close/>
              </a:path>
              <a:path w="662305" h="345439">
                <a:moveTo>
                  <a:pt x="607568" y="118478"/>
                </a:moveTo>
                <a:lnTo>
                  <a:pt x="566547" y="118478"/>
                </a:lnTo>
                <a:lnTo>
                  <a:pt x="566547" y="211074"/>
                </a:lnTo>
                <a:lnTo>
                  <a:pt x="578612" y="256832"/>
                </a:lnTo>
                <a:lnTo>
                  <a:pt x="622046" y="275120"/>
                </a:lnTo>
                <a:lnTo>
                  <a:pt x="627380" y="275120"/>
                </a:lnTo>
                <a:lnTo>
                  <a:pt x="633095" y="274421"/>
                </a:lnTo>
                <a:lnTo>
                  <a:pt x="645160" y="271614"/>
                </a:lnTo>
                <a:lnTo>
                  <a:pt x="652907" y="269265"/>
                </a:lnTo>
                <a:lnTo>
                  <a:pt x="662305" y="265925"/>
                </a:lnTo>
                <a:lnTo>
                  <a:pt x="654826" y="238721"/>
                </a:lnTo>
                <a:lnTo>
                  <a:pt x="620014" y="238721"/>
                </a:lnTo>
                <a:lnTo>
                  <a:pt x="614680" y="236562"/>
                </a:lnTo>
                <a:lnTo>
                  <a:pt x="611759" y="232244"/>
                </a:lnTo>
                <a:lnTo>
                  <a:pt x="608965" y="227863"/>
                </a:lnTo>
                <a:lnTo>
                  <a:pt x="607568" y="221043"/>
                </a:lnTo>
                <a:lnTo>
                  <a:pt x="607568" y="118478"/>
                </a:lnTo>
                <a:close/>
              </a:path>
              <a:path w="662305" h="345439">
                <a:moveTo>
                  <a:pt x="652780" y="231279"/>
                </a:moveTo>
                <a:lnTo>
                  <a:pt x="645033" y="234607"/>
                </a:lnTo>
                <a:lnTo>
                  <a:pt x="639572" y="236677"/>
                </a:lnTo>
                <a:lnTo>
                  <a:pt x="633095" y="238302"/>
                </a:lnTo>
                <a:lnTo>
                  <a:pt x="630174" y="238721"/>
                </a:lnTo>
                <a:lnTo>
                  <a:pt x="654826" y="238721"/>
                </a:lnTo>
                <a:lnTo>
                  <a:pt x="652780" y="231279"/>
                </a:lnTo>
                <a:close/>
              </a:path>
              <a:path w="662305" h="345439">
                <a:moveTo>
                  <a:pt x="607568" y="32994"/>
                </a:moveTo>
                <a:lnTo>
                  <a:pt x="571373" y="32994"/>
                </a:lnTo>
                <a:lnTo>
                  <a:pt x="568071" y="82524"/>
                </a:lnTo>
                <a:lnTo>
                  <a:pt x="540385" y="84442"/>
                </a:lnTo>
                <a:lnTo>
                  <a:pt x="540385" y="118478"/>
                </a:lnTo>
                <a:lnTo>
                  <a:pt x="655320" y="118478"/>
                </a:lnTo>
                <a:lnTo>
                  <a:pt x="655320" y="82080"/>
                </a:lnTo>
                <a:lnTo>
                  <a:pt x="607568" y="82080"/>
                </a:lnTo>
                <a:lnTo>
                  <a:pt x="607568" y="3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4778" y="2853105"/>
            <a:ext cx="1170976" cy="34066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301622" y="2315168"/>
            <a:ext cx="6573520" cy="1741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dirty="0" sz="2800" spc="-110">
                <a:latin typeface="Trebuchet MS"/>
                <a:cs typeface="Trebuchet MS"/>
              </a:rPr>
              <a:t>E</a:t>
            </a:r>
            <a:r>
              <a:rPr dirty="0" sz="2800" spc="-204">
                <a:latin typeface="Trebuchet MS"/>
                <a:cs typeface="Trebuchet MS"/>
              </a:rPr>
              <a:t>x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5">
                <a:latin typeface="Trebuchet MS"/>
                <a:cs typeface="Trebuchet MS"/>
              </a:rPr>
              <a:t>m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5">
                <a:latin typeface="Trebuchet MS"/>
                <a:cs typeface="Trebuchet MS"/>
              </a:rPr>
              <a:t>g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5">
                <a:latin typeface="Trebuchet MS"/>
                <a:cs typeface="Trebuchet MS"/>
              </a:rPr>
              <a:t>u</a:t>
            </a:r>
            <a:r>
              <a:rPr dirty="0" sz="2800" spc="-165">
                <a:latin typeface="Trebuchet MS"/>
                <a:cs typeface="Trebuchet MS"/>
              </a:rPr>
              <a:t>cc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35">
                <a:latin typeface="Trebuchet MS"/>
                <a:cs typeface="Trebuchet MS"/>
              </a:rPr>
              <a:t>ss</a:t>
            </a:r>
            <a:r>
              <a:rPr dirty="0" sz="2800" spc="-240">
                <a:latin typeface="Trebuchet MS"/>
                <a:cs typeface="Trebuchet MS"/>
              </a:rPr>
              <a:t>f</a:t>
            </a:r>
            <a:r>
              <a:rPr dirty="0" sz="2800" spc="-15">
                <a:latin typeface="Trebuchet MS"/>
                <a:cs typeface="Trebuchet MS"/>
              </a:rPr>
              <a:t>u</a:t>
            </a:r>
            <a:r>
              <a:rPr dirty="0" sz="2800" spc="-125">
                <a:latin typeface="Trebuchet MS"/>
                <a:cs typeface="Trebuchet MS"/>
              </a:rPr>
              <a:t>l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c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40">
                <a:latin typeface="Trebuchet MS"/>
                <a:cs typeface="Trebuchet MS"/>
              </a:rPr>
              <a:t>e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s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-15">
                <a:latin typeface="Trebuchet MS"/>
                <a:cs typeface="Trebuchet MS"/>
              </a:rPr>
              <a:t>u</a:t>
            </a:r>
            <a:r>
              <a:rPr dirty="0" sz="2800" spc="-10">
                <a:latin typeface="Trebuchet MS"/>
                <a:cs typeface="Trebuchet MS"/>
              </a:rPr>
              <a:t>d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40">
                <a:latin typeface="Trebuchet MS"/>
                <a:cs typeface="Trebuchet MS"/>
              </a:rPr>
              <a:t>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5">
                <a:latin typeface="Trebuchet MS"/>
                <a:cs typeface="Trebuchet MS"/>
              </a:rPr>
              <a:t>d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30">
                <a:latin typeface="Trebuchet MS"/>
                <a:cs typeface="Trebuchet MS"/>
              </a:rPr>
              <a:t>o</a:t>
            </a:r>
            <a:r>
              <a:rPr dirty="0" sz="2800" spc="-150">
                <a:latin typeface="Trebuchet MS"/>
                <a:cs typeface="Trebuchet MS"/>
              </a:rPr>
              <a:t>t  </a:t>
            </a:r>
            <a:r>
              <a:rPr dirty="0" sz="2800" spc="-120">
                <a:latin typeface="Trebuchet MS"/>
                <a:cs typeface="Trebuchet MS"/>
              </a:rPr>
              <a:t>projects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that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have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85">
                <a:latin typeface="Trebuchet MS"/>
                <a:cs typeface="Trebuchet MS"/>
              </a:rPr>
              <a:t>implemented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blockchain-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b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5">
                <a:latin typeface="Trebuchet MS"/>
                <a:cs typeface="Trebuchet MS"/>
              </a:rPr>
              <a:t>d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160">
                <a:latin typeface="Trebuchet MS"/>
                <a:cs typeface="Trebuchet MS"/>
              </a:rPr>
              <a:t>r</a:t>
            </a:r>
            <a:r>
              <a:rPr dirty="0" sz="2800" spc="50">
                <a:latin typeface="Trebuchet MS"/>
                <a:cs typeface="Trebuchet MS"/>
              </a:rPr>
              <a:t>g</a:t>
            </a:r>
            <a:r>
              <a:rPr dirty="0" sz="2800" spc="-90">
                <a:latin typeface="Trebuchet MS"/>
                <a:cs typeface="Trebuchet MS"/>
              </a:rPr>
              <a:t>y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-195">
                <a:latin typeface="Trebuchet MS"/>
                <a:cs typeface="Trebuchet MS"/>
              </a:rPr>
              <a:t>r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0">
                <a:latin typeface="Trebuchet MS"/>
                <a:cs typeface="Trebuchet MS"/>
              </a:rPr>
              <a:t>d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>
                <a:latin typeface="Trebuchet MS"/>
                <a:cs typeface="Trebuchet MS"/>
              </a:rPr>
              <a:t>g</a:t>
            </a:r>
            <a:r>
              <a:rPr dirty="0" sz="2800" spc="-350">
                <a:latin typeface="Trebuchet MS"/>
                <a:cs typeface="Trebuchet MS"/>
              </a:rPr>
              <a:t>.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K</a:t>
            </a:r>
            <a:r>
              <a:rPr dirty="0" sz="2800" spc="-125">
                <a:latin typeface="Trebuchet MS"/>
                <a:cs typeface="Trebuchet MS"/>
              </a:rPr>
              <a:t>e</a:t>
            </a:r>
            <a:r>
              <a:rPr dirty="0" sz="2800" spc="-90">
                <a:latin typeface="Trebuchet MS"/>
                <a:cs typeface="Trebuchet MS"/>
              </a:rPr>
              <a:t>y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180">
                <a:latin typeface="Trebuchet MS"/>
                <a:cs typeface="Trebuchet MS"/>
              </a:rPr>
              <a:t>e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35">
                <a:latin typeface="Trebuchet MS"/>
                <a:cs typeface="Trebuchet MS"/>
              </a:rPr>
              <a:t>r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>
                <a:latin typeface="Trebuchet MS"/>
                <a:cs typeface="Trebuchet MS"/>
              </a:rPr>
              <a:t>g</a:t>
            </a:r>
            <a:r>
              <a:rPr dirty="0" sz="2800" spc="40">
                <a:latin typeface="Trebuchet MS"/>
                <a:cs typeface="Trebuchet MS"/>
              </a:rPr>
              <a:t>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5">
                <a:latin typeface="Trebuchet MS"/>
                <a:cs typeface="Trebuchet MS"/>
              </a:rPr>
              <a:t>d  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>
                <a:latin typeface="Trebuchet MS"/>
                <a:cs typeface="Trebuchet MS"/>
              </a:rPr>
              <a:t>g</a:t>
            </a:r>
            <a:r>
              <a:rPr dirty="0" sz="2800" spc="-15">
                <a:latin typeface="Trebuchet MS"/>
                <a:cs typeface="Trebuchet MS"/>
              </a:rPr>
              <a:t>h</a:t>
            </a:r>
            <a:r>
              <a:rPr dirty="0" sz="2800" spc="-190">
                <a:latin typeface="Trebuchet MS"/>
                <a:cs typeface="Trebuchet MS"/>
              </a:rPr>
              <a:t>t</a:t>
            </a:r>
            <a:r>
              <a:rPr dirty="0" sz="2800" spc="40">
                <a:latin typeface="Trebuchet MS"/>
                <a:cs typeface="Trebuchet MS"/>
              </a:rPr>
              <a:t>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240">
                <a:latin typeface="Trebuchet MS"/>
                <a:cs typeface="Trebuchet MS"/>
              </a:rPr>
              <a:t>f</a:t>
            </a:r>
            <a:r>
              <a:rPr dirty="0" sz="2800" spc="-160">
                <a:latin typeface="Trebuchet MS"/>
                <a:cs typeface="Trebuchet MS"/>
              </a:rPr>
              <a:t>r</a:t>
            </a:r>
            <a:r>
              <a:rPr dirty="0" sz="2800" spc="15">
                <a:latin typeface="Trebuchet MS"/>
                <a:cs typeface="Trebuchet MS"/>
              </a:rPr>
              <a:t>o</a:t>
            </a:r>
            <a:r>
              <a:rPr dirty="0" sz="2800">
                <a:latin typeface="Trebuchet MS"/>
                <a:cs typeface="Trebuchet MS"/>
              </a:rPr>
              <a:t>m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-15">
                <a:latin typeface="Trebuchet MS"/>
                <a:cs typeface="Trebuchet MS"/>
              </a:rPr>
              <a:t>h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40">
                <a:latin typeface="Trebuchet MS"/>
                <a:cs typeface="Trebuchet MS"/>
              </a:rPr>
              <a:t>e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00">
                <a:latin typeface="Trebuchet MS"/>
                <a:cs typeface="Trebuchet MS"/>
              </a:rPr>
              <a:t>a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90">
                <a:latin typeface="Trebuchet MS"/>
                <a:cs typeface="Trebuchet MS"/>
              </a:rPr>
              <a:t>v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40">
                <a:latin typeface="Trebuchet MS"/>
                <a:cs typeface="Trebuchet MS"/>
              </a:rPr>
              <a:t>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85">
                <a:latin typeface="Trebuchet MS"/>
                <a:cs typeface="Trebuchet MS"/>
              </a:rPr>
              <a:t>w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125">
                <a:latin typeface="Trebuchet MS"/>
                <a:cs typeface="Trebuchet MS"/>
              </a:rPr>
              <a:t>l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b</a:t>
            </a:r>
            <a:r>
              <a:rPr dirty="0" sz="2800" spc="-140">
                <a:latin typeface="Trebuchet MS"/>
                <a:cs typeface="Trebuchet MS"/>
              </a:rPr>
              <a:t>e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5">
                <a:latin typeface="Trebuchet MS"/>
                <a:cs typeface="Trebuchet MS"/>
              </a:rPr>
              <a:t>h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60">
                <a:latin typeface="Trebuchet MS"/>
                <a:cs typeface="Trebuchet MS"/>
              </a:rPr>
              <a:t>r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10">
                <a:latin typeface="Trebuchet MS"/>
                <a:cs typeface="Trebuchet MS"/>
              </a:rPr>
              <a:t>d</a:t>
            </a:r>
            <a:r>
              <a:rPr dirty="0" sz="2800" spc="-35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089914"/>
            <a:ext cx="6541909" cy="91970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0"/>
            <a:ext cx="1963420" cy="1420495"/>
            <a:chOff x="16335854" y="0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875280">
              <a:lnSpc>
                <a:spcPct val="100000"/>
              </a:lnSpc>
              <a:spcBef>
                <a:spcPts val="125"/>
              </a:spcBef>
            </a:pPr>
            <a:r>
              <a:rPr dirty="0" spc="-900"/>
              <a:t>F</a:t>
            </a:r>
            <a:r>
              <a:rPr dirty="0" spc="-525"/>
              <a:t>u</a:t>
            </a:r>
            <a:r>
              <a:rPr dirty="0" spc="-185"/>
              <a:t>t</a:t>
            </a:r>
            <a:r>
              <a:rPr dirty="0" spc="-525"/>
              <a:t>u</a:t>
            </a:r>
            <a:r>
              <a:rPr dirty="0" spc="-390"/>
              <a:t>r</a:t>
            </a:r>
            <a:r>
              <a:rPr dirty="0" spc="-415"/>
              <a:t>e</a:t>
            </a:r>
            <a:r>
              <a:rPr dirty="0" spc="-585"/>
              <a:t> </a:t>
            </a:r>
            <a:r>
              <a:rPr dirty="0" spc="-795"/>
              <a:t>O</a:t>
            </a:r>
            <a:r>
              <a:rPr dirty="0" spc="-525"/>
              <a:t>u</a:t>
            </a:r>
            <a:r>
              <a:rPr dirty="0" spc="-185"/>
              <a:t>t</a:t>
            </a:r>
            <a:r>
              <a:rPr dirty="0" spc="-95"/>
              <a:t>l</a:t>
            </a:r>
            <a:r>
              <a:rPr dirty="0" spc="-580"/>
              <a:t>oo</a:t>
            </a:r>
            <a:r>
              <a:rPr dirty="0" spc="-475"/>
              <a:t>k</a:t>
            </a:r>
            <a:r>
              <a:rPr dirty="0" spc="-585"/>
              <a:t> </a:t>
            </a:r>
            <a:r>
              <a:rPr dirty="0" spc="-375"/>
              <a:t>a</a:t>
            </a:r>
            <a:r>
              <a:rPr dirty="0" spc="-515"/>
              <a:t>n</a:t>
            </a:r>
            <a:r>
              <a:rPr dirty="0" spc="-560"/>
              <a:t>d</a:t>
            </a:r>
            <a:r>
              <a:rPr dirty="0" spc="-585"/>
              <a:t> </a:t>
            </a:r>
            <a:r>
              <a:rPr dirty="0" spc="-795"/>
              <a:t>O</a:t>
            </a:r>
            <a:r>
              <a:rPr dirty="0" spc="-565"/>
              <a:t>pp</a:t>
            </a:r>
            <a:r>
              <a:rPr dirty="0" spc="-580"/>
              <a:t>o</a:t>
            </a:r>
            <a:r>
              <a:rPr dirty="0" spc="-430"/>
              <a:t>r</a:t>
            </a:r>
            <a:r>
              <a:rPr dirty="0" spc="-185"/>
              <a:t>t</a:t>
            </a:r>
            <a:r>
              <a:rPr dirty="0" spc="-525"/>
              <a:t>u</a:t>
            </a:r>
            <a:r>
              <a:rPr dirty="0" spc="-515"/>
              <a:t>n</a:t>
            </a:r>
            <a:r>
              <a:rPr dirty="0" spc="-200"/>
              <a:t>i</a:t>
            </a:r>
            <a:r>
              <a:rPr dirty="0" spc="-185"/>
              <a:t>t</a:t>
            </a:r>
            <a:r>
              <a:rPr dirty="0" spc="-200"/>
              <a:t>i</a:t>
            </a:r>
            <a:r>
              <a:rPr dirty="0" spc="-420"/>
              <a:t>e</a:t>
            </a:r>
            <a:r>
              <a:rPr dirty="0" spc="-835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01624" y="2315168"/>
            <a:ext cx="6477635" cy="194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5"/>
              </a:spcBef>
            </a:pPr>
            <a:r>
              <a:rPr dirty="0" sz="2500" spc="-95">
                <a:latin typeface="Trebuchet MS"/>
                <a:cs typeface="Trebuchet MS"/>
              </a:rPr>
              <a:t>E</a:t>
            </a:r>
            <a:r>
              <a:rPr dirty="0" sz="2500" spc="-160">
                <a:latin typeface="Trebuchet MS"/>
                <a:cs typeface="Trebuchet MS"/>
              </a:rPr>
              <a:t>x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5">
                <a:latin typeface="Trebuchet MS"/>
                <a:cs typeface="Trebuchet MS"/>
              </a:rPr>
              <a:t>g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215">
                <a:latin typeface="Trebuchet MS"/>
                <a:cs typeface="Trebuchet MS"/>
              </a:rPr>
              <a:t>f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25">
                <a:latin typeface="Trebuchet MS"/>
                <a:cs typeface="Trebuchet MS"/>
              </a:rPr>
              <a:t>o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0">
                <a:latin typeface="Trebuchet MS"/>
                <a:cs typeface="Trebuchet MS"/>
              </a:rPr>
              <a:t>l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5">
                <a:latin typeface="Trebuchet MS"/>
                <a:cs typeface="Trebuchet MS"/>
              </a:rPr>
              <a:t>d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25" b="1">
                <a:latin typeface="Trebuchet MS"/>
                <a:cs typeface="Trebuchet MS"/>
              </a:rPr>
              <a:t>o</a:t>
            </a:r>
            <a:r>
              <a:rPr dirty="0" sz="2500" spc="-25" b="1">
                <a:latin typeface="Trebuchet MS"/>
                <a:cs typeface="Trebuchet MS"/>
              </a:rPr>
              <a:t>pp</a:t>
            </a:r>
            <a:r>
              <a:rPr dirty="0" sz="2500" spc="-25" b="1">
                <a:latin typeface="Trebuchet MS"/>
                <a:cs typeface="Trebuchet MS"/>
              </a:rPr>
              <a:t>o</a:t>
            </a:r>
            <a:r>
              <a:rPr dirty="0" sz="2500" spc="-90" b="1">
                <a:latin typeface="Trebuchet MS"/>
                <a:cs typeface="Trebuchet MS"/>
              </a:rPr>
              <a:t>r</a:t>
            </a:r>
            <a:r>
              <a:rPr dirty="0" sz="2500" spc="-50" b="1">
                <a:latin typeface="Trebuchet MS"/>
                <a:cs typeface="Trebuchet MS"/>
              </a:rPr>
              <a:t>t</a:t>
            </a:r>
            <a:r>
              <a:rPr dirty="0" sz="2500" spc="-60" b="1">
                <a:latin typeface="Trebuchet MS"/>
                <a:cs typeface="Trebuchet MS"/>
              </a:rPr>
              <a:t>u</a:t>
            </a:r>
            <a:r>
              <a:rPr dirty="0" sz="2500" spc="-50" b="1">
                <a:latin typeface="Trebuchet MS"/>
                <a:cs typeface="Trebuchet MS"/>
              </a:rPr>
              <a:t>n</a:t>
            </a:r>
            <a:r>
              <a:rPr dirty="0" sz="2500" spc="-65" b="1">
                <a:latin typeface="Trebuchet MS"/>
                <a:cs typeface="Trebuchet MS"/>
              </a:rPr>
              <a:t>i</a:t>
            </a:r>
            <a:r>
              <a:rPr dirty="0" sz="2500" spc="-50" b="1">
                <a:latin typeface="Trebuchet MS"/>
                <a:cs typeface="Trebuchet MS"/>
              </a:rPr>
              <a:t>t</a:t>
            </a:r>
            <a:r>
              <a:rPr dirty="0" sz="2500" spc="-65" b="1">
                <a:latin typeface="Trebuchet MS"/>
                <a:cs typeface="Trebuchet MS"/>
              </a:rPr>
              <a:t>i</a:t>
            </a:r>
            <a:r>
              <a:rPr dirty="0" sz="2500" spc="-150" b="1">
                <a:latin typeface="Trebuchet MS"/>
                <a:cs typeface="Trebuchet MS"/>
              </a:rPr>
              <a:t>e</a:t>
            </a:r>
            <a:r>
              <a:rPr dirty="0" sz="2500" spc="20" b="1">
                <a:latin typeface="Trebuchet MS"/>
                <a:cs typeface="Trebuchet MS"/>
              </a:rPr>
              <a:t>s  </a:t>
            </a:r>
            <a:r>
              <a:rPr dirty="0" sz="2500" spc="-114">
                <a:latin typeface="Trebuchet MS"/>
                <a:cs typeface="Trebuchet MS"/>
              </a:rPr>
              <a:t>for </a:t>
            </a:r>
            <a:r>
              <a:rPr dirty="0" sz="2500" spc="-65">
                <a:latin typeface="Trebuchet MS"/>
                <a:cs typeface="Trebuchet MS"/>
              </a:rPr>
              <a:t>growth </a:t>
            </a:r>
            <a:r>
              <a:rPr dirty="0" sz="2500" spc="-55">
                <a:latin typeface="Trebuchet MS"/>
                <a:cs typeface="Trebuchet MS"/>
              </a:rPr>
              <a:t>in </a:t>
            </a:r>
            <a:r>
              <a:rPr dirty="0" sz="2500" spc="-60">
                <a:latin typeface="Trebuchet MS"/>
                <a:cs typeface="Trebuchet MS"/>
              </a:rPr>
              <a:t>blockchain-based </a:t>
            </a:r>
            <a:r>
              <a:rPr dirty="0" sz="2500" spc="-45">
                <a:latin typeface="Trebuchet MS"/>
                <a:cs typeface="Trebuchet MS"/>
              </a:rPr>
              <a:t>urban </a:t>
            </a:r>
            <a:r>
              <a:rPr dirty="0" sz="2500" spc="-75">
                <a:latin typeface="Trebuchet MS"/>
                <a:cs typeface="Trebuchet MS"/>
              </a:rPr>
              <a:t>energy </a:t>
            </a:r>
            <a:r>
              <a:rPr dirty="0" sz="2500" spc="-7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80">
                <a:latin typeface="Trebuchet MS"/>
                <a:cs typeface="Trebuchet MS"/>
              </a:rPr>
              <a:t>k</a:t>
            </a:r>
            <a:r>
              <a:rPr dirty="0" sz="2500" spc="-155">
                <a:latin typeface="Trebuchet MS"/>
                <a:cs typeface="Trebuchet MS"/>
              </a:rPr>
              <a:t>e</a:t>
            </a:r>
            <a:r>
              <a:rPr dirty="0" sz="2500" spc="-170">
                <a:latin typeface="Trebuchet MS"/>
                <a:cs typeface="Trebuchet MS"/>
              </a:rPr>
              <a:t>t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310">
                <a:latin typeface="Trebuchet MS"/>
                <a:cs typeface="Trebuchet MS"/>
              </a:rPr>
              <a:t>.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4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25">
                <a:latin typeface="Trebuchet MS"/>
                <a:cs typeface="Trebuchet MS"/>
              </a:rPr>
              <a:t>v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50">
                <a:latin typeface="Trebuchet MS"/>
                <a:cs typeface="Trebuchet MS"/>
              </a:rPr>
              <a:t>c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70">
                <a:latin typeface="Trebuchet MS"/>
                <a:cs typeface="Trebuchet MS"/>
              </a:rPr>
              <a:t>t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>
                <a:latin typeface="Trebuchet MS"/>
                <a:cs typeface="Trebuchet MS"/>
              </a:rPr>
              <a:t>n  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45">
                <a:latin typeface="Trebuchet MS"/>
                <a:cs typeface="Trebuchet MS"/>
              </a:rPr>
              <a:t>g</a:t>
            </a:r>
            <a:r>
              <a:rPr dirty="0" sz="2500" spc="-160">
                <a:latin typeface="Trebuchet MS"/>
                <a:cs typeface="Trebuchet MS"/>
              </a:rPr>
              <a:t>y</a:t>
            </a:r>
            <a:r>
              <a:rPr dirty="0" sz="2500" spc="-310">
                <a:latin typeface="Trebuchet MS"/>
                <a:cs typeface="Trebuchet MS"/>
              </a:rPr>
              <a:t>,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80">
                <a:latin typeface="Trebuchet MS"/>
                <a:cs typeface="Trebuchet MS"/>
              </a:rPr>
              <a:t>k</a:t>
            </a:r>
            <a:r>
              <a:rPr dirty="0" sz="2500" spc="-155">
                <a:latin typeface="Trebuchet MS"/>
                <a:cs typeface="Trebuchet MS"/>
              </a:rPr>
              <a:t>e</a:t>
            </a:r>
            <a:r>
              <a:rPr dirty="0" sz="2500" spc="-160">
                <a:latin typeface="Trebuchet MS"/>
                <a:cs typeface="Trebuchet MS"/>
              </a:rPr>
              <a:t>t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45">
                <a:latin typeface="Trebuchet MS"/>
                <a:cs typeface="Trebuchet MS"/>
              </a:rPr>
              <a:t>e</a:t>
            </a:r>
            <a:r>
              <a:rPr dirty="0" sz="2500" spc="-160">
                <a:latin typeface="Trebuchet MS"/>
                <a:cs typeface="Trebuchet MS"/>
              </a:rPr>
              <a:t>x</a:t>
            </a:r>
            <a:r>
              <a:rPr dirty="0" sz="2500" spc="-45">
                <a:latin typeface="Trebuchet MS"/>
                <a:cs typeface="Trebuchet MS"/>
              </a:rPr>
              <a:t>p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310">
                <a:latin typeface="Trebuchet MS"/>
                <a:cs typeface="Trebuchet MS"/>
              </a:rPr>
              <a:t>,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5">
                <a:latin typeface="Trebuchet MS"/>
                <a:cs typeface="Trebuchet MS"/>
              </a:rPr>
              <a:t>d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25">
                <a:latin typeface="Trebuchet MS"/>
                <a:cs typeface="Trebuchet MS"/>
              </a:rPr>
              <a:t>o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0">
                <a:latin typeface="Trebuchet MS"/>
                <a:cs typeface="Trebuchet MS"/>
              </a:rPr>
              <a:t>l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90">
                <a:latin typeface="Trebuchet MS"/>
                <a:cs typeface="Trebuchet MS"/>
              </a:rPr>
              <a:t>e  </a:t>
            </a:r>
            <a:r>
              <a:rPr dirty="0" sz="2500" spc="-95">
                <a:latin typeface="Trebuchet MS"/>
                <a:cs typeface="Trebuchet MS"/>
              </a:rPr>
              <a:t>cases.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89912"/>
            <a:ext cx="6541905" cy="91970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6"/>
                  </a:lnTo>
                  <a:lnTo>
                    <a:pt x="459335" y="742163"/>
                  </a:lnTo>
                  <a:lnTo>
                    <a:pt x="439169" y="701138"/>
                  </a:lnTo>
                  <a:lnTo>
                    <a:pt x="415356" y="661672"/>
                  </a:lnTo>
                  <a:lnTo>
                    <a:pt x="388202" y="624065"/>
                  </a:lnTo>
                  <a:lnTo>
                    <a:pt x="358013" y="588616"/>
                  </a:lnTo>
                  <a:lnTo>
                    <a:pt x="325092" y="555625"/>
                  </a:lnTo>
                  <a:lnTo>
                    <a:pt x="289746" y="525393"/>
                  </a:lnTo>
                  <a:lnTo>
                    <a:pt x="252278" y="498219"/>
                  </a:lnTo>
                  <a:lnTo>
                    <a:pt x="212993" y="474402"/>
                  </a:lnTo>
                  <a:lnTo>
                    <a:pt x="172198" y="454244"/>
                  </a:lnTo>
                  <a:lnTo>
                    <a:pt x="130196" y="438043"/>
                  </a:lnTo>
                  <a:lnTo>
                    <a:pt x="87292" y="426099"/>
                  </a:lnTo>
                  <a:lnTo>
                    <a:pt x="43792" y="418714"/>
                  </a:lnTo>
                  <a:lnTo>
                    <a:pt x="0" y="416185"/>
                  </a:lnTo>
                  <a:lnTo>
                    <a:pt x="43792" y="413656"/>
                  </a:lnTo>
                  <a:lnTo>
                    <a:pt x="87292" y="406270"/>
                  </a:lnTo>
                  <a:lnTo>
                    <a:pt x="130196" y="394325"/>
                  </a:lnTo>
                  <a:lnTo>
                    <a:pt x="172198" y="378120"/>
                  </a:lnTo>
                  <a:lnTo>
                    <a:pt x="212993" y="357954"/>
                  </a:lnTo>
                  <a:lnTo>
                    <a:pt x="252278" y="334126"/>
                  </a:lnTo>
                  <a:lnTo>
                    <a:pt x="289746" y="306935"/>
                  </a:lnTo>
                  <a:lnTo>
                    <a:pt x="325092" y="276679"/>
                  </a:lnTo>
                  <a:lnTo>
                    <a:pt x="358013" y="243658"/>
                  </a:lnTo>
                  <a:lnTo>
                    <a:pt x="388202" y="208171"/>
                  </a:lnTo>
                  <a:lnTo>
                    <a:pt x="415356" y="170516"/>
                  </a:lnTo>
                  <a:lnTo>
                    <a:pt x="439169" y="130992"/>
                  </a:lnTo>
                  <a:lnTo>
                    <a:pt x="459335" y="89899"/>
                  </a:lnTo>
                  <a:lnTo>
                    <a:pt x="475551" y="47535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5"/>
                  </a:lnTo>
                  <a:lnTo>
                    <a:pt x="535885" y="89899"/>
                  </a:lnTo>
                  <a:lnTo>
                    <a:pt x="556217" y="130992"/>
                  </a:lnTo>
                  <a:lnTo>
                    <a:pt x="580217" y="170516"/>
                  </a:lnTo>
                  <a:lnTo>
                    <a:pt x="607578" y="208171"/>
                  </a:lnTo>
                  <a:lnTo>
                    <a:pt x="637988" y="243658"/>
                  </a:lnTo>
                  <a:lnTo>
                    <a:pt x="671138" y="276679"/>
                  </a:lnTo>
                  <a:lnTo>
                    <a:pt x="706718" y="306935"/>
                  </a:lnTo>
                  <a:lnTo>
                    <a:pt x="744419" y="334126"/>
                  </a:lnTo>
                  <a:lnTo>
                    <a:pt x="783931" y="357954"/>
                  </a:lnTo>
                  <a:lnTo>
                    <a:pt x="824944" y="378120"/>
                  </a:lnTo>
                  <a:lnTo>
                    <a:pt x="867149" y="394325"/>
                  </a:lnTo>
                  <a:lnTo>
                    <a:pt x="910235" y="406270"/>
                  </a:lnTo>
                  <a:lnTo>
                    <a:pt x="953893" y="413656"/>
                  </a:lnTo>
                  <a:lnTo>
                    <a:pt x="965529" y="414326"/>
                  </a:lnTo>
                </a:path>
                <a:path w="965834" h="916305">
                  <a:moveTo>
                    <a:pt x="965529" y="418044"/>
                  </a:moveTo>
                  <a:lnTo>
                    <a:pt x="910235" y="426099"/>
                  </a:lnTo>
                  <a:lnTo>
                    <a:pt x="867149" y="438043"/>
                  </a:lnTo>
                  <a:lnTo>
                    <a:pt x="824944" y="454244"/>
                  </a:lnTo>
                  <a:lnTo>
                    <a:pt x="783931" y="474402"/>
                  </a:lnTo>
                  <a:lnTo>
                    <a:pt x="744419" y="498219"/>
                  </a:lnTo>
                  <a:lnTo>
                    <a:pt x="706718" y="525393"/>
                  </a:lnTo>
                  <a:lnTo>
                    <a:pt x="671138" y="555625"/>
                  </a:lnTo>
                  <a:lnTo>
                    <a:pt x="637988" y="588616"/>
                  </a:lnTo>
                  <a:lnTo>
                    <a:pt x="607578" y="624065"/>
                  </a:lnTo>
                  <a:lnTo>
                    <a:pt x="580217" y="661672"/>
                  </a:lnTo>
                  <a:lnTo>
                    <a:pt x="556217" y="701138"/>
                  </a:lnTo>
                  <a:lnTo>
                    <a:pt x="535885" y="742163"/>
                  </a:lnTo>
                  <a:lnTo>
                    <a:pt x="519533" y="784446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30"/>
                  </a:moveTo>
                  <a:lnTo>
                    <a:pt x="494912" y="955770"/>
                  </a:lnTo>
                  <a:lnTo>
                    <a:pt x="487512" y="911869"/>
                  </a:lnTo>
                  <a:lnTo>
                    <a:pt x="475551" y="868627"/>
                  </a:lnTo>
                  <a:lnTo>
                    <a:pt x="459335" y="826344"/>
                  </a:lnTo>
                  <a:lnTo>
                    <a:pt x="439169" y="785320"/>
                  </a:lnTo>
                  <a:lnTo>
                    <a:pt x="415356" y="745855"/>
                  </a:lnTo>
                  <a:lnTo>
                    <a:pt x="388202" y="708249"/>
                  </a:lnTo>
                  <a:lnTo>
                    <a:pt x="358013" y="672801"/>
                  </a:lnTo>
                  <a:lnTo>
                    <a:pt x="325092" y="639812"/>
                  </a:lnTo>
                  <a:lnTo>
                    <a:pt x="289746" y="609580"/>
                  </a:lnTo>
                  <a:lnTo>
                    <a:pt x="252278" y="582407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7"/>
                  </a:lnTo>
                  <a:lnTo>
                    <a:pt x="706718" y="609580"/>
                  </a:lnTo>
                  <a:lnTo>
                    <a:pt x="671138" y="639812"/>
                  </a:lnTo>
                  <a:lnTo>
                    <a:pt x="637988" y="672801"/>
                  </a:lnTo>
                  <a:lnTo>
                    <a:pt x="607578" y="708249"/>
                  </a:lnTo>
                  <a:lnTo>
                    <a:pt x="580217" y="745855"/>
                  </a:lnTo>
                  <a:lnTo>
                    <a:pt x="556217" y="785320"/>
                  </a:lnTo>
                  <a:lnTo>
                    <a:pt x="535885" y="826344"/>
                  </a:lnTo>
                  <a:lnTo>
                    <a:pt x="519533" y="868627"/>
                  </a:lnTo>
                  <a:lnTo>
                    <a:pt x="507469" y="911869"/>
                  </a:lnTo>
                  <a:lnTo>
                    <a:pt x="500003" y="955770"/>
                  </a:lnTo>
                  <a:lnTo>
                    <a:pt x="497446" y="100003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14"/>
                  </a:moveTo>
                  <a:lnTo>
                    <a:pt x="0" y="1841014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197358" y="438454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58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45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49"/>
                  </a:lnTo>
                  <a:lnTo>
                    <a:pt x="436996" y="254868"/>
                  </a:lnTo>
                  <a:lnTo>
                    <a:pt x="434837" y="265663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7873" y="277195"/>
                  </a:lnTo>
                  <a:lnTo>
                    <a:pt x="4952" y="265663"/>
                  </a:lnTo>
                  <a:lnTo>
                    <a:pt x="2793" y="254868"/>
                  </a:lnTo>
                  <a:lnTo>
                    <a:pt x="1396" y="243349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54667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530"/>
              <a:t>C</a:t>
            </a:r>
            <a:r>
              <a:rPr dirty="0" sz="5600" spc="-710"/>
              <a:t>h</a:t>
            </a:r>
            <a:r>
              <a:rPr dirty="0" sz="5600" spc="-520"/>
              <a:t>a</a:t>
            </a:r>
            <a:r>
              <a:rPr dirty="0" sz="5600" spc="-80"/>
              <a:t>l</a:t>
            </a:r>
            <a:r>
              <a:rPr dirty="0" sz="5600" spc="-135"/>
              <a:t>l</a:t>
            </a:r>
            <a:r>
              <a:rPr dirty="0" sz="5600" spc="-580"/>
              <a:t>e</a:t>
            </a:r>
            <a:r>
              <a:rPr dirty="0" sz="5600" spc="-710"/>
              <a:t>n</a:t>
            </a:r>
            <a:r>
              <a:rPr dirty="0" sz="5600" spc="-1130"/>
              <a:t>g</a:t>
            </a:r>
            <a:r>
              <a:rPr dirty="0" sz="5600" spc="-580"/>
              <a:t>e</a:t>
            </a:r>
            <a:r>
              <a:rPr dirty="0" sz="5600" spc="-1140"/>
              <a:t>s</a:t>
            </a:r>
            <a:r>
              <a:rPr dirty="0" sz="5600" spc="-790"/>
              <a:t> </a:t>
            </a:r>
            <a:r>
              <a:rPr dirty="0" sz="5600" spc="-520"/>
              <a:t>a</a:t>
            </a:r>
            <a:r>
              <a:rPr dirty="0" sz="5600" spc="-710"/>
              <a:t>n</a:t>
            </a:r>
            <a:r>
              <a:rPr dirty="0" sz="5600" spc="-770"/>
              <a:t>d</a:t>
            </a:r>
            <a:r>
              <a:rPr dirty="0" sz="5600" spc="-790"/>
              <a:t> </a:t>
            </a:r>
            <a:r>
              <a:rPr dirty="0" sz="5600" spc="-1250"/>
              <a:t>R</a:t>
            </a:r>
            <a:r>
              <a:rPr dirty="0" sz="5600" spc="-275"/>
              <a:t>i</a:t>
            </a:r>
            <a:r>
              <a:rPr dirty="0" sz="5600" spc="-1145"/>
              <a:t>s</a:t>
            </a:r>
            <a:r>
              <a:rPr dirty="0" sz="5600" spc="-660"/>
              <a:t>k</a:t>
            </a:r>
            <a:r>
              <a:rPr dirty="0" sz="5600" spc="-1140"/>
              <a:t>s</a:t>
            </a:r>
            <a:endParaRPr sz="5600"/>
          </a:p>
        </p:txBody>
      </p:sp>
      <p:sp>
        <p:nvSpPr>
          <p:cNvPr id="19" name="object 19"/>
          <p:cNvSpPr txBox="1"/>
          <p:nvPr/>
        </p:nvSpPr>
        <p:spPr>
          <a:xfrm>
            <a:off x="1873247" y="2553737"/>
            <a:ext cx="6440805" cy="194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5"/>
              </a:spcBef>
            </a:pPr>
            <a:r>
              <a:rPr dirty="0" sz="2500" spc="-55">
                <a:latin typeface="Trebuchet MS"/>
                <a:cs typeface="Trebuchet MS"/>
              </a:rPr>
              <a:t>Acknowledging </a:t>
            </a:r>
            <a:r>
              <a:rPr dirty="0" sz="2500" spc="-100">
                <a:latin typeface="Trebuchet MS"/>
                <a:cs typeface="Trebuchet MS"/>
              </a:rPr>
              <a:t>the </a:t>
            </a:r>
            <a:r>
              <a:rPr dirty="0" sz="2500" spc="-55" b="1">
                <a:latin typeface="Trebuchet MS"/>
                <a:cs typeface="Trebuchet MS"/>
              </a:rPr>
              <a:t>challenges </a:t>
            </a:r>
            <a:r>
              <a:rPr dirty="0" sz="2500" spc="-20">
                <a:latin typeface="Trebuchet MS"/>
                <a:cs typeface="Trebuchet MS"/>
              </a:rPr>
              <a:t>and </a:t>
            </a:r>
            <a:r>
              <a:rPr dirty="0" sz="2500" spc="-25" b="1">
                <a:latin typeface="Trebuchet MS"/>
                <a:cs typeface="Trebuchet MS"/>
              </a:rPr>
              <a:t>risks </a:t>
            </a:r>
            <a:r>
              <a:rPr dirty="0" sz="2500" spc="-20" b="1">
                <a:latin typeface="Trebuchet MS"/>
                <a:cs typeface="Trebuchet MS"/>
              </a:rPr>
              <a:t> </a:t>
            </a:r>
            <a:r>
              <a:rPr dirty="0" sz="2500" spc="-60">
                <a:latin typeface="Trebuchet MS"/>
                <a:cs typeface="Trebuchet MS"/>
              </a:rPr>
              <a:t>associated</a:t>
            </a:r>
            <a:r>
              <a:rPr dirty="0" sz="2500" spc="-240">
                <a:latin typeface="Trebuchet MS"/>
                <a:cs typeface="Trebuchet MS"/>
              </a:rPr>
              <a:t> </a:t>
            </a:r>
            <a:r>
              <a:rPr dirty="0" sz="2500" spc="-90">
                <a:latin typeface="Trebuchet MS"/>
                <a:cs typeface="Trebuchet MS"/>
              </a:rPr>
              <a:t>with</a:t>
            </a:r>
            <a:r>
              <a:rPr dirty="0" sz="2500" spc="-240">
                <a:latin typeface="Trebuchet MS"/>
                <a:cs typeface="Trebuchet MS"/>
              </a:rPr>
              <a:t> </a:t>
            </a:r>
            <a:r>
              <a:rPr dirty="0" sz="2500" spc="-65">
                <a:latin typeface="Trebuchet MS"/>
                <a:cs typeface="Trebuchet MS"/>
              </a:rPr>
              <a:t>implementing</a:t>
            </a:r>
            <a:r>
              <a:rPr dirty="0" sz="2500" spc="-240">
                <a:latin typeface="Trebuchet MS"/>
                <a:cs typeface="Trebuchet MS"/>
              </a:rPr>
              <a:t> </a:t>
            </a:r>
            <a:r>
              <a:rPr dirty="0" sz="2500" spc="-60">
                <a:latin typeface="Trebuchet MS"/>
                <a:cs typeface="Trebuchet MS"/>
              </a:rPr>
              <a:t>blockchain-based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45">
                <a:latin typeface="Trebuchet MS"/>
                <a:cs typeface="Trebuchet MS"/>
              </a:rPr>
              <a:t>g</a:t>
            </a:r>
            <a:r>
              <a:rPr dirty="0" sz="2500" spc="-80">
                <a:latin typeface="Trebuchet MS"/>
                <a:cs typeface="Trebuchet MS"/>
              </a:rPr>
              <a:t>y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75">
                <a:latin typeface="Trebuchet MS"/>
                <a:cs typeface="Trebuchet MS"/>
              </a:rPr>
              <a:t>r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5">
                <a:latin typeface="Trebuchet MS"/>
                <a:cs typeface="Trebuchet MS"/>
              </a:rPr>
              <a:t>g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85">
                <a:latin typeface="Trebuchet MS"/>
                <a:cs typeface="Trebuchet MS"/>
              </a:rPr>
              <a:t>a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240">
                <a:latin typeface="Trebuchet MS"/>
                <a:cs typeface="Trebuchet MS"/>
              </a:rPr>
              <a:t>f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310">
                <a:latin typeface="Trebuchet MS"/>
                <a:cs typeface="Trebuchet MS"/>
              </a:rPr>
              <a:t>.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4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30">
                <a:latin typeface="Trebuchet MS"/>
                <a:cs typeface="Trebuchet MS"/>
              </a:rPr>
              <a:t>s  </a:t>
            </a:r>
            <a:r>
              <a:rPr dirty="0" sz="2500" spc="-80">
                <a:latin typeface="Trebuchet MS"/>
                <a:cs typeface="Trebuchet MS"/>
              </a:rPr>
              <a:t>c</a:t>
            </a:r>
            <a:r>
              <a:rPr dirty="0" sz="2500" spc="-85">
                <a:latin typeface="Trebuchet MS"/>
                <a:cs typeface="Trebuchet MS"/>
              </a:rPr>
              <a:t>y</a:t>
            </a:r>
            <a:r>
              <a:rPr dirty="0" sz="2500" spc="-10">
                <a:latin typeface="Trebuchet MS"/>
                <a:cs typeface="Trebuchet MS"/>
              </a:rPr>
              <a:t>b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25">
                <a:latin typeface="Trebuchet MS"/>
                <a:cs typeface="Trebuchet MS"/>
              </a:rPr>
              <a:t>r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80">
                <a:latin typeface="Trebuchet MS"/>
                <a:cs typeface="Trebuchet MS"/>
              </a:rPr>
              <a:t>y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50">
                <a:latin typeface="Trebuchet MS"/>
                <a:cs typeface="Trebuchet MS"/>
              </a:rPr>
              <a:t>c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50">
                <a:latin typeface="Trebuchet MS"/>
                <a:cs typeface="Trebuchet MS"/>
              </a:rPr>
              <a:t>c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310">
                <a:latin typeface="Trebuchet MS"/>
                <a:cs typeface="Trebuchet MS"/>
              </a:rPr>
              <a:t>,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125">
                <a:latin typeface="Trebuchet MS"/>
                <a:cs typeface="Trebuchet MS"/>
              </a:rPr>
              <a:t>c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b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60">
                <a:latin typeface="Trebuchet MS"/>
                <a:cs typeface="Trebuchet MS"/>
              </a:rPr>
              <a:t>y</a:t>
            </a:r>
            <a:r>
              <a:rPr dirty="0" sz="2500" spc="-310">
                <a:latin typeface="Trebuchet MS"/>
                <a:cs typeface="Trebuchet MS"/>
              </a:rPr>
              <a:t>,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5">
                <a:latin typeface="Trebuchet MS"/>
                <a:cs typeface="Trebuchet MS"/>
              </a:rPr>
              <a:t>d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80">
                <a:latin typeface="Trebuchet MS"/>
                <a:cs typeface="Trebuchet MS"/>
              </a:rPr>
              <a:t>k</a:t>
            </a:r>
            <a:r>
              <a:rPr dirty="0" sz="2500" spc="-155">
                <a:latin typeface="Trebuchet MS"/>
                <a:cs typeface="Trebuchet MS"/>
              </a:rPr>
              <a:t>e</a:t>
            </a:r>
            <a:r>
              <a:rPr dirty="0" sz="2500" spc="-135">
                <a:latin typeface="Trebuchet MS"/>
                <a:cs typeface="Trebuchet MS"/>
              </a:rPr>
              <a:t>t  </a:t>
            </a:r>
            <a:r>
              <a:rPr dirty="0" sz="2500" spc="-110">
                <a:latin typeface="Trebuchet MS"/>
                <a:cs typeface="Trebuchet MS"/>
              </a:rPr>
              <a:t>resistance.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11854" y="0"/>
            <a:ext cx="1676400" cy="4457700"/>
            <a:chOff x="16611854" y="0"/>
            <a:chExt cx="1676400" cy="4457700"/>
          </a:xfrm>
        </p:grpSpPr>
        <p:sp>
          <p:nvSpPr>
            <p:cNvPr id="3" name="object 3"/>
            <p:cNvSpPr/>
            <p:nvPr/>
          </p:nvSpPr>
          <p:spPr>
            <a:xfrm>
              <a:off x="16611854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2" y="3351541"/>
                  </a:moveTo>
                  <a:lnTo>
                    <a:pt x="527685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2" y="4457699"/>
                  </a:lnTo>
                  <a:lnTo>
                    <a:pt x="582422" y="4428654"/>
                  </a:lnTo>
                  <a:lnTo>
                    <a:pt x="29464" y="4428654"/>
                  </a:lnTo>
                  <a:lnTo>
                    <a:pt x="29464" y="3904499"/>
                  </a:lnTo>
                  <a:lnTo>
                    <a:pt x="1136777" y="3904499"/>
                  </a:lnTo>
                  <a:lnTo>
                    <a:pt x="1136777" y="3874261"/>
                  </a:lnTo>
                  <a:lnTo>
                    <a:pt x="42418" y="3874261"/>
                  </a:lnTo>
                  <a:lnTo>
                    <a:pt x="552196" y="3370261"/>
                  </a:lnTo>
                  <a:lnTo>
                    <a:pt x="582422" y="3370261"/>
                  </a:lnTo>
                  <a:lnTo>
                    <a:pt x="582422" y="3351541"/>
                  </a:lnTo>
                  <a:close/>
                </a:path>
                <a:path w="1676400" h="4457700">
                  <a:moveTo>
                    <a:pt x="582422" y="3904499"/>
                  </a:moveTo>
                  <a:lnTo>
                    <a:pt x="552196" y="3904499"/>
                  </a:lnTo>
                  <a:lnTo>
                    <a:pt x="552196" y="4428654"/>
                  </a:lnTo>
                  <a:lnTo>
                    <a:pt x="582422" y="4428654"/>
                  </a:lnTo>
                  <a:lnTo>
                    <a:pt x="582422" y="3904499"/>
                  </a:lnTo>
                  <a:close/>
                </a:path>
                <a:path w="1676400" h="4457700">
                  <a:moveTo>
                    <a:pt x="582422" y="3370261"/>
                  </a:moveTo>
                  <a:lnTo>
                    <a:pt x="552196" y="3370261"/>
                  </a:lnTo>
                  <a:lnTo>
                    <a:pt x="552196" y="3874261"/>
                  </a:lnTo>
                  <a:lnTo>
                    <a:pt x="582422" y="3874261"/>
                  </a:lnTo>
                  <a:lnTo>
                    <a:pt x="582422" y="3370261"/>
                  </a:lnTo>
                  <a:close/>
                </a:path>
                <a:path w="1676400" h="4457700">
                  <a:moveTo>
                    <a:pt x="1136777" y="2245638"/>
                  </a:moveTo>
                  <a:lnTo>
                    <a:pt x="1106551" y="2245638"/>
                  </a:lnTo>
                  <a:lnTo>
                    <a:pt x="1106551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51" y="3351541"/>
                  </a:lnTo>
                  <a:lnTo>
                    <a:pt x="1106551" y="3874261"/>
                  </a:lnTo>
                  <a:lnTo>
                    <a:pt x="1136777" y="3874261"/>
                  </a:lnTo>
                  <a:lnTo>
                    <a:pt x="1136777" y="3321303"/>
                  </a:lnTo>
                  <a:lnTo>
                    <a:pt x="29464" y="3321303"/>
                  </a:lnTo>
                  <a:lnTo>
                    <a:pt x="29464" y="2797161"/>
                  </a:lnTo>
                  <a:lnTo>
                    <a:pt x="1136777" y="2797161"/>
                  </a:lnTo>
                  <a:lnTo>
                    <a:pt x="1136777" y="2791395"/>
                  </a:lnTo>
                  <a:lnTo>
                    <a:pt x="1179085" y="2749638"/>
                  </a:lnTo>
                  <a:lnTo>
                    <a:pt x="1136777" y="2749638"/>
                  </a:lnTo>
                  <a:lnTo>
                    <a:pt x="1136777" y="2245638"/>
                  </a:lnTo>
                  <a:close/>
                </a:path>
                <a:path w="1676400" h="4457700">
                  <a:moveTo>
                    <a:pt x="582422" y="2797161"/>
                  </a:moveTo>
                  <a:lnTo>
                    <a:pt x="552196" y="2797161"/>
                  </a:lnTo>
                  <a:lnTo>
                    <a:pt x="552196" y="3321303"/>
                  </a:lnTo>
                  <a:lnTo>
                    <a:pt x="602615" y="3321303"/>
                  </a:lnTo>
                  <a:lnTo>
                    <a:pt x="625842" y="3298265"/>
                  </a:lnTo>
                  <a:lnTo>
                    <a:pt x="582422" y="3298265"/>
                  </a:lnTo>
                  <a:lnTo>
                    <a:pt x="582422" y="2797161"/>
                  </a:lnTo>
                  <a:close/>
                </a:path>
                <a:path w="1676400" h="4457700">
                  <a:moveTo>
                    <a:pt x="1131062" y="2797161"/>
                  </a:moveTo>
                  <a:lnTo>
                    <a:pt x="1087882" y="2797161"/>
                  </a:lnTo>
                  <a:lnTo>
                    <a:pt x="582422" y="3298265"/>
                  </a:lnTo>
                  <a:lnTo>
                    <a:pt x="625842" y="3298265"/>
                  </a:lnTo>
                  <a:lnTo>
                    <a:pt x="1131062" y="2797161"/>
                  </a:lnTo>
                  <a:close/>
                </a:path>
                <a:path w="1676400" h="4457700">
                  <a:moveTo>
                    <a:pt x="1676157" y="1691258"/>
                  </a:moveTo>
                  <a:lnTo>
                    <a:pt x="1660906" y="1691258"/>
                  </a:lnTo>
                  <a:lnTo>
                    <a:pt x="1660906" y="2215399"/>
                  </a:lnTo>
                  <a:lnTo>
                    <a:pt x="552196" y="2215399"/>
                  </a:lnTo>
                  <a:lnTo>
                    <a:pt x="552196" y="2768357"/>
                  </a:lnTo>
                  <a:lnTo>
                    <a:pt x="582422" y="2768357"/>
                  </a:lnTo>
                  <a:lnTo>
                    <a:pt x="582422" y="2245638"/>
                  </a:lnTo>
                  <a:lnTo>
                    <a:pt x="1676157" y="2245638"/>
                  </a:lnTo>
                  <a:lnTo>
                    <a:pt x="1676157" y="1691258"/>
                  </a:lnTo>
                  <a:close/>
                </a:path>
                <a:path w="1676400" h="4457700">
                  <a:moveTo>
                    <a:pt x="1676157" y="2245638"/>
                  </a:moveTo>
                  <a:lnTo>
                    <a:pt x="1646555" y="2245638"/>
                  </a:lnTo>
                  <a:lnTo>
                    <a:pt x="1136777" y="2749638"/>
                  </a:lnTo>
                  <a:lnTo>
                    <a:pt x="1179085" y="2749638"/>
                  </a:lnTo>
                  <a:lnTo>
                    <a:pt x="1676157" y="2259039"/>
                  </a:lnTo>
                  <a:lnTo>
                    <a:pt x="1676157" y="2245638"/>
                  </a:lnTo>
                  <a:close/>
                </a:path>
                <a:path w="1676400" h="4457700">
                  <a:moveTo>
                    <a:pt x="1676157" y="0"/>
                  </a:moveTo>
                  <a:lnTo>
                    <a:pt x="1660905" y="0"/>
                  </a:lnTo>
                  <a:lnTo>
                    <a:pt x="1106551" y="553668"/>
                  </a:lnTo>
                  <a:lnTo>
                    <a:pt x="1106551" y="1136865"/>
                  </a:lnTo>
                  <a:lnTo>
                    <a:pt x="1660906" y="1136865"/>
                  </a:lnTo>
                  <a:lnTo>
                    <a:pt x="1660906" y="1661019"/>
                  </a:lnTo>
                  <a:lnTo>
                    <a:pt x="1106551" y="1661019"/>
                  </a:lnTo>
                  <a:lnTo>
                    <a:pt x="1106551" y="2215399"/>
                  </a:lnTo>
                  <a:lnTo>
                    <a:pt x="1136777" y="2215399"/>
                  </a:lnTo>
                  <a:lnTo>
                    <a:pt x="1136777" y="1691258"/>
                  </a:lnTo>
                  <a:lnTo>
                    <a:pt x="1676157" y="1691258"/>
                  </a:lnTo>
                  <a:lnTo>
                    <a:pt x="1676157" y="1106626"/>
                  </a:lnTo>
                  <a:lnTo>
                    <a:pt x="1136777" y="1106626"/>
                  </a:lnTo>
                  <a:lnTo>
                    <a:pt x="1136777" y="583907"/>
                  </a:lnTo>
                  <a:lnTo>
                    <a:pt x="1676157" y="583907"/>
                  </a:lnTo>
                  <a:lnTo>
                    <a:pt x="1676157" y="553668"/>
                  </a:lnTo>
                  <a:lnTo>
                    <a:pt x="1148334" y="553668"/>
                  </a:lnTo>
                  <a:lnTo>
                    <a:pt x="1660906" y="42480"/>
                  </a:lnTo>
                  <a:lnTo>
                    <a:pt x="1676157" y="42480"/>
                  </a:lnTo>
                  <a:lnTo>
                    <a:pt x="1676157" y="0"/>
                  </a:lnTo>
                  <a:close/>
                </a:path>
                <a:path w="1676400" h="4457700">
                  <a:moveTo>
                    <a:pt x="1676157" y="583907"/>
                  </a:moveTo>
                  <a:lnTo>
                    <a:pt x="1660906" y="583907"/>
                  </a:lnTo>
                  <a:lnTo>
                    <a:pt x="1660906" y="1106626"/>
                  </a:lnTo>
                  <a:lnTo>
                    <a:pt x="1676157" y="1106626"/>
                  </a:lnTo>
                  <a:lnTo>
                    <a:pt x="1676157" y="583907"/>
                  </a:lnTo>
                  <a:close/>
                </a:path>
                <a:path w="1676400" h="4457700">
                  <a:moveTo>
                    <a:pt x="1676157" y="42480"/>
                  </a:moveTo>
                  <a:lnTo>
                    <a:pt x="1660906" y="42480"/>
                  </a:lnTo>
                  <a:lnTo>
                    <a:pt x="1660906" y="553668"/>
                  </a:lnTo>
                  <a:lnTo>
                    <a:pt x="1676157" y="553668"/>
                  </a:lnTo>
                  <a:lnTo>
                    <a:pt x="1676157" y="4248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-14" y="836062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45570" y="2118449"/>
            <a:ext cx="34969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40"/>
              <a:t>CONCLUSION</a:t>
            </a:r>
            <a:endParaRPr sz="5600"/>
          </a:p>
        </p:txBody>
      </p:sp>
      <p:sp>
        <p:nvSpPr>
          <p:cNvPr id="22" name="object 22"/>
          <p:cNvSpPr txBox="1"/>
          <p:nvPr/>
        </p:nvSpPr>
        <p:spPr>
          <a:xfrm>
            <a:off x="4945059" y="3273811"/>
            <a:ext cx="7572375" cy="2465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-635">
              <a:lnSpc>
                <a:spcPct val="100099"/>
              </a:lnSpc>
              <a:spcBef>
                <a:spcPts val="90"/>
              </a:spcBef>
            </a:pPr>
            <a:r>
              <a:rPr dirty="0" sz="3200" spc="150">
                <a:latin typeface="Trebuchet MS"/>
                <a:cs typeface="Trebuchet MS"/>
              </a:rPr>
              <a:t>S</a:t>
            </a:r>
            <a:r>
              <a:rPr dirty="0" sz="3200" spc="-30">
                <a:latin typeface="Trebuchet MS"/>
                <a:cs typeface="Trebuchet MS"/>
              </a:rPr>
              <a:t>u</a:t>
            </a:r>
            <a:r>
              <a:rPr dirty="0" sz="3200" spc="-25">
                <a:latin typeface="Trebuchet MS"/>
                <a:cs typeface="Trebuchet MS"/>
              </a:rPr>
              <a:t>mm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165">
                <a:latin typeface="Trebuchet MS"/>
                <a:cs typeface="Trebuchet MS"/>
              </a:rPr>
              <a:t>r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185">
                <a:latin typeface="Trebuchet MS"/>
                <a:cs typeface="Trebuchet MS"/>
              </a:rPr>
              <a:t>z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10">
                <a:latin typeface="Trebuchet MS"/>
                <a:cs typeface="Trebuchet MS"/>
              </a:rPr>
              <a:t>g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220">
                <a:latin typeface="Trebuchet MS"/>
                <a:cs typeface="Trebuchet MS"/>
              </a:rPr>
              <a:t>t</a:t>
            </a:r>
            <a:r>
              <a:rPr dirty="0" sz="3200" spc="-30">
                <a:latin typeface="Trebuchet MS"/>
                <a:cs typeface="Trebuchet MS"/>
              </a:rPr>
              <a:t>h</a:t>
            </a:r>
            <a:r>
              <a:rPr dirty="0" sz="3200" spc="-175">
                <a:latin typeface="Trebuchet MS"/>
                <a:cs typeface="Trebuchet MS"/>
              </a:rPr>
              <a:t>e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p</a:t>
            </a:r>
            <a:r>
              <a:rPr dirty="0" sz="3200" spc="-50">
                <a:latin typeface="Trebuchet MS"/>
                <a:cs typeface="Trebuchet MS"/>
              </a:rPr>
              <a:t>o</a:t>
            </a:r>
            <a:r>
              <a:rPr dirty="0" sz="3200" spc="-260">
                <a:latin typeface="Trebuchet MS"/>
                <a:cs typeface="Trebuchet MS"/>
              </a:rPr>
              <a:t>t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220">
                <a:latin typeface="Trebuchet MS"/>
                <a:cs typeface="Trebuchet MS"/>
              </a:rPr>
              <a:t>t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145">
                <a:latin typeface="Trebuchet MS"/>
                <a:cs typeface="Trebuchet MS"/>
              </a:rPr>
              <a:t>l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o</a:t>
            </a:r>
            <a:r>
              <a:rPr dirty="0" sz="3200" spc="-275">
                <a:latin typeface="Trebuchet MS"/>
                <a:cs typeface="Trebuchet MS"/>
              </a:rPr>
              <a:t>f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45" b="1">
                <a:latin typeface="Trebuchet MS"/>
                <a:cs typeface="Trebuchet MS"/>
              </a:rPr>
              <a:t>b</a:t>
            </a:r>
            <a:r>
              <a:rPr dirty="0" sz="3200" spc="-55" b="1">
                <a:latin typeface="Trebuchet MS"/>
                <a:cs typeface="Trebuchet MS"/>
              </a:rPr>
              <a:t>l</a:t>
            </a:r>
            <a:r>
              <a:rPr dirty="0" sz="3200" spc="-50" b="1">
                <a:latin typeface="Trebuchet MS"/>
                <a:cs typeface="Trebuchet MS"/>
              </a:rPr>
              <a:t>o</a:t>
            </a:r>
            <a:r>
              <a:rPr dirty="0" sz="3200" spc="-155" b="1">
                <a:latin typeface="Trebuchet MS"/>
                <a:cs typeface="Trebuchet MS"/>
              </a:rPr>
              <a:t>c</a:t>
            </a:r>
            <a:r>
              <a:rPr dirty="0" sz="3200" spc="-114" b="1">
                <a:latin typeface="Trebuchet MS"/>
                <a:cs typeface="Trebuchet MS"/>
              </a:rPr>
              <a:t>k</a:t>
            </a:r>
            <a:r>
              <a:rPr dirty="0" sz="3200" spc="-155" b="1">
                <a:latin typeface="Trebuchet MS"/>
                <a:cs typeface="Trebuchet MS"/>
              </a:rPr>
              <a:t>c</a:t>
            </a:r>
            <a:r>
              <a:rPr dirty="0" sz="3200" spc="-90" b="1">
                <a:latin typeface="Trebuchet MS"/>
                <a:cs typeface="Trebuchet MS"/>
              </a:rPr>
              <a:t>h</a:t>
            </a:r>
            <a:r>
              <a:rPr dirty="0" sz="3200" spc="-35" b="1">
                <a:latin typeface="Trebuchet MS"/>
                <a:cs typeface="Trebuchet MS"/>
              </a:rPr>
              <a:t>a</a:t>
            </a:r>
            <a:r>
              <a:rPr dirty="0" sz="3200" spc="-90" b="1">
                <a:latin typeface="Trebuchet MS"/>
                <a:cs typeface="Trebuchet MS"/>
              </a:rPr>
              <a:t>i</a:t>
            </a:r>
            <a:r>
              <a:rPr dirty="0" sz="3200" spc="-75" b="1">
                <a:latin typeface="Trebuchet MS"/>
                <a:cs typeface="Trebuchet MS"/>
              </a:rPr>
              <a:t>n</a:t>
            </a:r>
            <a:r>
              <a:rPr dirty="0" sz="3200" spc="-325" b="1">
                <a:latin typeface="Trebuchet MS"/>
                <a:cs typeface="Trebuchet MS"/>
              </a:rPr>
              <a:t> </a:t>
            </a:r>
            <a:r>
              <a:rPr dirty="0" sz="3200" spc="-260">
                <a:latin typeface="Trebuchet MS"/>
                <a:cs typeface="Trebuchet MS"/>
              </a:rPr>
              <a:t>t</a:t>
            </a:r>
            <a:r>
              <a:rPr dirty="0" sz="3200" spc="5">
                <a:latin typeface="Trebuchet MS"/>
                <a:cs typeface="Trebuchet MS"/>
              </a:rPr>
              <a:t>o  </a:t>
            </a:r>
            <a:r>
              <a:rPr dirty="0" sz="3200" spc="-120">
                <a:latin typeface="Trebuchet MS"/>
                <a:cs typeface="Trebuchet MS"/>
              </a:rPr>
              <a:t>revolutionize </a:t>
            </a:r>
            <a:r>
              <a:rPr dirty="0" sz="3200" spc="-75">
                <a:latin typeface="Trebuchet MS"/>
                <a:cs typeface="Trebuchet MS"/>
              </a:rPr>
              <a:t>urban </a:t>
            </a:r>
            <a:r>
              <a:rPr dirty="0" sz="3200" spc="-110">
                <a:latin typeface="Trebuchet MS"/>
                <a:cs typeface="Trebuchet MS"/>
              </a:rPr>
              <a:t>energy </a:t>
            </a:r>
            <a:r>
              <a:rPr dirty="0" sz="3200" spc="-150">
                <a:latin typeface="Trebuchet MS"/>
                <a:cs typeface="Trebuchet MS"/>
              </a:rPr>
              <a:t>markets. </a:t>
            </a:r>
            <a:r>
              <a:rPr dirty="0" sz="3200" spc="-120">
                <a:latin typeface="Trebuchet MS"/>
                <a:cs typeface="Trebuchet MS"/>
              </a:rPr>
              <a:t>The 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-130">
                <a:latin typeface="Trebuchet MS"/>
                <a:cs typeface="Trebuchet MS"/>
              </a:rPr>
              <a:t>transformative </a:t>
            </a:r>
            <a:r>
              <a:rPr dirty="0" sz="3200" spc="-120">
                <a:latin typeface="Trebuchet MS"/>
                <a:cs typeface="Trebuchet MS"/>
              </a:rPr>
              <a:t>impact </a:t>
            </a:r>
            <a:r>
              <a:rPr dirty="0" sz="3200" spc="-5">
                <a:latin typeface="Trebuchet MS"/>
                <a:cs typeface="Trebuchet MS"/>
              </a:rPr>
              <a:t>on </a:t>
            </a:r>
            <a:r>
              <a:rPr dirty="0" sz="3200" spc="-140">
                <a:latin typeface="Trebuchet MS"/>
                <a:cs typeface="Trebuchet MS"/>
              </a:rPr>
              <a:t>transparency, </a:t>
            </a:r>
            <a:r>
              <a:rPr dirty="0" sz="3200" spc="-135">
                <a:latin typeface="Trebuchet MS"/>
                <a:cs typeface="Trebuchet MS"/>
              </a:rPr>
              <a:t> </a:t>
            </a:r>
            <a:r>
              <a:rPr dirty="0" sz="3200" spc="-185">
                <a:latin typeface="Trebuchet MS"/>
                <a:cs typeface="Trebuchet MS"/>
              </a:rPr>
              <a:t>e</a:t>
            </a:r>
            <a:r>
              <a:rPr dirty="0" sz="3200" spc="-280">
                <a:latin typeface="Trebuchet MS"/>
                <a:cs typeface="Trebuchet MS"/>
              </a:rPr>
              <a:t>f</a:t>
            </a:r>
            <a:r>
              <a:rPr dirty="0" sz="3200" spc="-180">
                <a:latin typeface="Trebuchet MS"/>
                <a:cs typeface="Trebuchet MS"/>
              </a:rPr>
              <a:t>ﬁ</a:t>
            </a:r>
            <a:r>
              <a:rPr dirty="0" sz="3200" spc="-140">
                <a:latin typeface="Trebuchet MS"/>
                <a:cs typeface="Trebuchet MS"/>
              </a:rPr>
              <a:t>c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114">
                <a:latin typeface="Trebuchet MS"/>
                <a:cs typeface="Trebuchet MS"/>
              </a:rPr>
              <a:t>c</a:t>
            </a:r>
            <a:r>
              <a:rPr dirty="0" sz="3200" spc="-215">
                <a:latin typeface="Trebuchet MS"/>
                <a:cs typeface="Trebuchet MS"/>
              </a:rPr>
              <a:t>y</a:t>
            </a:r>
            <a:r>
              <a:rPr dirty="0" sz="3200" spc="-405">
                <a:latin typeface="Trebuchet MS"/>
                <a:cs typeface="Trebuchet MS"/>
              </a:rPr>
              <a:t>,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20">
                <a:latin typeface="Trebuchet MS"/>
                <a:cs typeface="Trebuchet MS"/>
              </a:rPr>
              <a:t>d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200">
                <a:latin typeface="Trebuchet MS"/>
                <a:cs typeface="Trebuchet MS"/>
              </a:rPr>
              <a:t>c</a:t>
            </a:r>
            <a:r>
              <a:rPr dirty="0" sz="3200">
                <a:latin typeface="Trebuchet MS"/>
                <a:cs typeface="Trebuchet MS"/>
              </a:rPr>
              <a:t>o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25">
                <a:latin typeface="Trebuchet MS"/>
                <a:cs typeface="Trebuchet MS"/>
              </a:rPr>
              <a:t>s</a:t>
            </a:r>
            <a:r>
              <a:rPr dirty="0" sz="3200" spc="-30">
                <a:latin typeface="Trebuchet MS"/>
                <a:cs typeface="Trebuchet MS"/>
              </a:rPr>
              <a:t>u</a:t>
            </a:r>
            <a:r>
              <a:rPr dirty="0" sz="3200" spc="-25">
                <a:latin typeface="Trebuchet MS"/>
                <a:cs typeface="Trebuchet MS"/>
              </a:rPr>
              <a:t>m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160">
                <a:latin typeface="Trebuchet MS"/>
                <a:cs typeface="Trebuchet MS"/>
              </a:rPr>
              <a:t>r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25">
                <a:latin typeface="Trebuchet MS"/>
                <a:cs typeface="Trebuchet MS"/>
              </a:rPr>
              <a:t>m</a:t>
            </a:r>
            <a:r>
              <a:rPr dirty="0" sz="3200" spc="-25">
                <a:latin typeface="Trebuchet MS"/>
                <a:cs typeface="Trebuchet MS"/>
              </a:rPr>
              <a:t>p</a:t>
            </a:r>
            <a:r>
              <a:rPr dirty="0" sz="3200" spc="-5">
                <a:latin typeface="Trebuchet MS"/>
                <a:cs typeface="Trebuchet MS"/>
              </a:rPr>
              <a:t>o</a:t>
            </a:r>
            <a:r>
              <a:rPr dirty="0" sz="3200" spc="-125">
                <a:latin typeface="Trebuchet MS"/>
                <a:cs typeface="Trebuchet MS"/>
              </a:rPr>
              <a:t>w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165">
                <a:latin typeface="Trebuchet MS"/>
                <a:cs typeface="Trebuchet MS"/>
              </a:rPr>
              <a:t>r</a:t>
            </a:r>
            <a:r>
              <a:rPr dirty="0" sz="3200" spc="-25">
                <a:latin typeface="Trebuchet MS"/>
                <a:cs typeface="Trebuchet MS"/>
              </a:rPr>
              <a:t>m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180">
                <a:latin typeface="Trebuchet MS"/>
                <a:cs typeface="Trebuchet MS"/>
              </a:rPr>
              <a:t>t  </a:t>
            </a:r>
            <a:r>
              <a:rPr dirty="0" sz="3200" spc="-25">
                <a:latin typeface="Trebuchet MS"/>
                <a:cs typeface="Trebuchet MS"/>
              </a:rPr>
              <a:t>p</a:t>
            </a:r>
            <a:r>
              <a:rPr dirty="0" sz="3200" spc="-5">
                <a:latin typeface="Trebuchet MS"/>
                <a:cs typeface="Trebuchet MS"/>
              </a:rPr>
              <a:t>o</a:t>
            </a:r>
            <a:r>
              <a:rPr dirty="0" sz="3200" spc="25">
                <a:latin typeface="Trebuchet MS"/>
                <a:cs typeface="Trebuchet MS"/>
              </a:rPr>
              <a:t>s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220">
                <a:latin typeface="Trebuchet MS"/>
                <a:cs typeface="Trebuchet MS"/>
              </a:rPr>
              <a:t>t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>
                <a:latin typeface="Trebuchet MS"/>
                <a:cs typeface="Trebuchet MS"/>
              </a:rPr>
              <a:t>o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30">
                <a:latin typeface="Trebuchet MS"/>
                <a:cs typeface="Trebuchet MS"/>
              </a:rPr>
              <a:t>s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220">
                <a:latin typeface="Trebuchet MS"/>
                <a:cs typeface="Trebuchet MS"/>
              </a:rPr>
              <a:t>t</a:t>
            </a:r>
            <a:r>
              <a:rPr dirty="0" sz="3200" spc="-30">
                <a:latin typeface="Trebuchet MS"/>
                <a:cs typeface="Trebuchet MS"/>
              </a:rPr>
              <a:t>h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30">
                <a:latin typeface="Trebuchet MS"/>
                <a:cs typeface="Trebuchet MS"/>
              </a:rPr>
              <a:t>s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260">
                <a:latin typeface="Trebuchet MS"/>
                <a:cs typeface="Trebuchet MS"/>
              </a:rPr>
              <a:t>t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140">
                <a:latin typeface="Trebuchet MS"/>
                <a:cs typeface="Trebuchet MS"/>
              </a:rPr>
              <a:t>c</a:t>
            </a:r>
            <a:r>
              <a:rPr dirty="0" sz="3200" spc="-30">
                <a:latin typeface="Trebuchet MS"/>
                <a:cs typeface="Trebuchet MS"/>
              </a:rPr>
              <a:t>h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o</a:t>
            </a:r>
            <a:r>
              <a:rPr dirty="0" sz="3200" spc="-150">
                <a:latin typeface="Trebuchet MS"/>
                <a:cs typeface="Trebuchet MS"/>
              </a:rPr>
              <a:t>l</a:t>
            </a:r>
            <a:r>
              <a:rPr dirty="0" sz="3200">
                <a:latin typeface="Trebuchet MS"/>
                <a:cs typeface="Trebuchet MS"/>
              </a:rPr>
              <a:t>o</a:t>
            </a:r>
            <a:r>
              <a:rPr dirty="0" sz="3200" spc="40">
                <a:latin typeface="Trebuchet MS"/>
                <a:cs typeface="Trebuchet MS"/>
              </a:rPr>
              <a:t>g</a:t>
            </a:r>
            <a:r>
              <a:rPr dirty="0" sz="3200" spc="-114">
                <a:latin typeface="Trebuchet MS"/>
                <a:cs typeface="Trebuchet MS"/>
              </a:rPr>
              <a:t>y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30">
                <a:latin typeface="Trebuchet MS"/>
                <a:cs typeface="Trebuchet MS"/>
              </a:rPr>
              <a:t>s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a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65">
                <a:latin typeface="Trebuchet MS"/>
                <a:cs typeface="Trebuchet MS"/>
              </a:rPr>
              <a:t>g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25">
                <a:latin typeface="Trebuchet MS"/>
                <a:cs typeface="Trebuchet MS"/>
              </a:rPr>
              <a:t>m</a:t>
            </a:r>
            <a:r>
              <a:rPr dirty="0" sz="3200" spc="-145">
                <a:latin typeface="Trebuchet MS"/>
                <a:cs typeface="Trebuchet MS"/>
              </a:rPr>
              <a:t>e</a:t>
            </a:r>
            <a:r>
              <a:rPr dirty="0" sz="3200" spc="-200">
                <a:latin typeface="Trebuchet MS"/>
                <a:cs typeface="Trebuchet MS"/>
              </a:rPr>
              <a:t>-</a:t>
            </a:r>
            <a:r>
              <a:rPr dirty="0" sz="3200" spc="-140">
                <a:latin typeface="Trebuchet MS"/>
                <a:cs typeface="Trebuchet MS"/>
              </a:rPr>
              <a:t>c</a:t>
            </a:r>
            <a:r>
              <a:rPr dirty="0" sz="3200" spc="-30">
                <a:latin typeface="Trebuchet MS"/>
                <a:cs typeface="Trebuchet MS"/>
              </a:rPr>
              <a:t>h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55">
                <a:latin typeface="Trebuchet MS"/>
                <a:cs typeface="Trebuchet MS"/>
              </a:rPr>
              <a:t>g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330">
                <a:latin typeface="Trebuchet MS"/>
                <a:cs typeface="Trebuchet MS"/>
              </a:rPr>
              <a:t>r</a:t>
            </a:r>
            <a:r>
              <a:rPr dirty="0" sz="3200" spc="-405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5" y="0"/>
            <a:ext cx="605155" cy="652145"/>
            <a:chOff x="17692535" y="0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2" y="0"/>
                  </a:moveTo>
                  <a:lnTo>
                    <a:pt x="1944" y="0"/>
                  </a:lnTo>
                  <a:lnTo>
                    <a:pt x="762" y="16556"/>
                  </a:lnTo>
                  <a:lnTo>
                    <a:pt x="0" y="47518"/>
                  </a:lnTo>
                  <a:lnTo>
                    <a:pt x="762" y="78481"/>
                  </a:lnTo>
                  <a:lnTo>
                    <a:pt x="7239" y="138958"/>
                  </a:lnTo>
                  <a:lnTo>
                    <a:pt x="20193" y="198712"/>
                  </a:lnTo>
                  <a:lnTo>
                    <a:pt x="38862" y="257030"/>
                  </a:lnTo>
                  <a:lnTo>
                    <a:pt x="64135" y="313190"/>
                  </a:lnTo>
                  <a:lnTo>
                    <a:pt x="95123" y="365755"/>
                  </a:lnTo>
                  <a:lnTo>
                    <a:pt x="131064" y="415437"/>
                  </a:lnTo>
                  <a:lnTo>
                    <a:pt x="171323" y="460789"/>
                  </a:lnTo>
                  <a:lnTo>
                    <a:pt x="217424" y="501835"/>
                  </a:lnTo>
                  <a:lnTo>
                    <a:pt x="267081" y="537827"/>
                  </a:lnTo>
                  <a:lnTo>
                    <a:pt x="319659" y="568790"/>
                  </a:lnTo>
                  <a:lnTo>
                    <a:pt x="375920" y="593275"/>
                  </a:lnTo>
                  <a:lnTo>
                    <a:pt x="434213" y="611995"/>
                  </a:lnTo>
                  <a:lnTo>
                    <a:pt x="493903" y="624949"/>
                  </a:lnTo>
                  <a:lnTo>
                    <a:pt x="554482" y="631426"/>
                  </a:lnTo>
                  <a:lnTo>
                    <a:pt x="585343" y="632150"/>
                  </a:lnTo>
                  <a:lnTo>
                    <a:pt x="585343" y="632874"/>
                  </a:lnTo>
                  <a:lnTo>
                    <a:pt x="586042" y="632858"/>
                  </a:lnTo>
                  <a:lnTo>
                    <a:pt x="5860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8"/>
                  </a:moveTo>
                  <a:lnTo>
                    <a:pt x="762" y="16556"/>
                  </a:lnTo>
                  <a:lnTo>
                    <a:pt x="1944" y="0"/>
                  </a:lnTo>
                </a:path>
                <a:path w="586105" h="633095">
                  <a:moveTo>
                    <a:pt x="586042" y="632858"/>
                  </a:moveTo>
                  <a:lnTo>
                    <a:pt x="585343" y="632874"/>
                  </a:lnTo>
                  <a:lnTo>
                    <a:pt x="585343" y="632150"/>
                  </a:lnTo>
                  <a:lnTo>
                    <a:pt x="554482" y="631426"/>
                  </a:lnTo>
                  <a:lnTo>
                    <a:pt x="493903" y="624949"/>
                  </a:lnTo>
                  <a:lnTo>
                    <a:pt x="434213" y="611995"/>
                  </a:lnTo>
                  <a:lnTo>
                    <a:pt x="375920" y="593275"/>
                  </a:lnTo>
                  <a:lnTo>
                    <a:pt x="319659" y="568790"/>
                  </a:lnTo>
                  <a:lnTo>
                    <a:pt x="267081" y="537827"/>
                  </a:lnTo>
                  <a:lnTo>
                    <a:pt x="217424" y="501835"/>
                  </a:lnTo>
                  <a:lnTo>
                    <a:pt x="171323" y="460789"/>
                  </a:lnTo>
                  <a:lnTo>
                    <a:pt x="131064" y="415437"/>
                  </a:lnTo>
                  <a:lnTo>
                    <a:pt x="95123" y="365755"/>
                  </a:lnTo>
                  <a:lnTo>
                    <a:pt x="64135" y="313190"/>
                  </a:lnTo>
                  <a:lnTo>
                    <a:pt x="38862" y="257030"/>
                  </a:lnTo>
                  <a:lnTo>
                    <a:pt x="20193" y="198712"/>
                  </a:lnTo>
                  <a:lnTo>
                    <a:pt x="7239" y="138958"/>
                  </a:lnTo>
                  <a:lnTo>
                    <a:pt x="762" y="78481"/>
                  </a:lnTo>
                  <a:lnTo>
                    <a:pt x="0" y="47518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236801" y="6329554"/>
            <a:ext cx="817880" cy="817880"/>
            <a:chOff x="8236801" y="6329554"/>
            <a:chExt cx="817880" cy="817880"/>
          </a:xfrm>
        </p:grpSpPr>
        <p:sp>
          <p:nvSpPr>
            <p:cNvPr id="10" name="object 10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232571" y="6329554"/>
            <a:ext cx="817880" cy="817880"/>
            <a:chOff x="9232571" y="6329554"/>
            <a:chExt cx="817880" cy="817880"/>
          </a:xfrm>
        </p:grpSpPr>
        <p:sp>
          <p:nvSpPr>
            <p:cNvPr id="13" name="object 13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84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84" y="799084"/>
                  </a:lnTo>
                  <a:lnTo>
                    <a:pt x="79908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84" y="0"/>
                  </a:lnTo>
                  <a:lnTo>
                    <a:pt x="799084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0228327" y="6329554"/>
            <a:ext cx="817880" cy="817880"/>
            <a:chOff x="10228327" y="6329554"/>
            <a:chExt cx="817880" cy="817880"/>
          </a:xfrm>
        </p:grpSpPr>
        <p:sp>
          <p:nvSpPr>
            <p:cNvPr id="16" name="object 16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99585" y="6549149"/>
              <a:ext cx="495300" cy="409575"/>
            </a:xfrm>
            <a:custGeom>
              <a:avLst/>
              <a:gdLst/>
              <a:ahLst/>
              <a:cxnLst/>
              <a:rect l="l" t="t" r="r" b="b"/>
              <a:pathLst>
                <a:path w="495300" h="409575">
                  <a:moveTo>
                    <a:pt x="31788" y="138213"/>
                  </a:moveTo>
                  <a:lnTo>
                    <a:pt x="26747" y="138213"/>
                  </a:lnTo>
                  <a:lnTo>
                    <a:pt x="20993" y="142519"/>
                  </a:lnTo>
                  <a:lnTo>
                    <a:pt x="18834" y="144678"/>
                  </a:lnTo>
                  <a:lnTo>
                    <a:pt x="18834" y="147561"/>
                  </a:lnTo>
                  <a:lnTo>
                    <a:pt x="18111" y="150443"/>
                  </a:lnTo>
                  <a:lnTo>
                    <a:pt x="18111" y="154761"/>
                  </a:lnTo>
                  <a:lnTo>
                    <a:pt x="20743" y="177999"/>
                  </a:lnTo>
                  <a:lnTo>
                    <a:pt x="28371" y="199753"/>
                  </a:lnTo>
                  <a:lnTo>
                    <a:pt x="40587" y="219346"/>
                  </a:lnTo>
                  <a:lnTo>
                    <a:pt x="56985" y="236105"/>
                  </a:lnTo>
                  <a:lnTo>
                    <a:pt x="54102" y="236816"/>
                  </a:lnTo>
                  <a:lnTo>
                    <a:pt x="53391" y="238975"/>
                  </a:lnTo>
                  <a:lnTo>
                    <a:pt x="52667" y="239699"/>
                  </a:lnTo>
                  <a:lnTo>
                    <a:pt x="51943" y="243306"/>
                  </a:lnTo>
                  <a:lnTo>
                    <a:pt x="50508" y="246900"/>
                  </a:lnTo>
                  <a:lnTo>
                    <a:pt x="51943" y="249059"/>
                  </a:lnTo>
                  <a:lnTo>
                    <a:pt x="62328" y="272937"/>
                  </a:lnTo>
                  <a:lnTo>
                    <a:pt x="77772" y="293237"/>
                  </a:lnTo>
                  <a:lnTo>
                    <a:pt x="97403" y="309082"/>
                  </a:lnTo>
                  <a:lnTo>
                    <a:pt x="120346" y="319595"/>
                  </a:lnTo>
                  <a:lnTo>
                    <a:pt x="97550" y="331156"/>
                  </a:lnTo>
                  <a:lnTo>
                    <a:pt x="73544" y="339750"/>
                  </a:lnTo>
                  <a:lnTo>
                    <a:pt x="48460" y="345105"/>
                  </a:lnTo>
                  <a:lnTo>
                    <a:pt x="22429" y="346951"/>
                  </a:lnTo>
                  <a:lnTo>
                    <a:pt x="6592" y="346951"/>
                  </a:lnTo>
                  <a:lnTo>
                    <a:pt x="1549" y="351273"/>
                  </a:lnTo>
                  <a:lnTo>
                    <a:pt x="102" y="357034"/>
                  </a:lnTo>
                  <a:lnTo>
                    <a:pt x="0" y="363281"/>
                  </a:lnTo>
                  <a:lnTo>
                    <a:pt x="2274" y="367829"/>
                  </a:lnTo>
                  <a:lnTo>
                    <a:pt x="40878" y="387104"/>
                  </a:lnTo>
                  <a:lnTo>
                    <a:pt x="77323" y="399497"/>
                  </a:lnTo>
                  <a:lnTo>
                    <a:pt x="115118" y="407032"/>
                  </a:lnTo>
                  <a:lnTo>
                    <a:pt x="153454" y="409574"/>
                  </a:lnTo>
                  <a:lnTo>
                    <a:pt x="199125" y="406100"/>
                  </a:lnTo>
                  <a:lnTo>
                    <a:pt x="242907" y="395811"/>
                  </a:lnTo>
                  <a:lnTo>
                    <a:pt x="267334" y="385825"/>
                  </a:lnTo>
                  <a:lnTo>
                    <a:pt x="153454" y="385825"/>
                  </a:lnTo>
                  <a:lnTo>
                    <a:pt x="128788" y="384531"/>
                  </a:lnTo>
                  <a:lnTo>
                    <a:pt x="104590" y="380875"/>
                  </a:lnTo>
                  <a:lnTo>
                    <a:pt x="81065" y="375195"/>
                  </a:lnTo>
                  <a:lnTo>
                    <a:pt x="58420" y="367829"/>
                  </a:lnTo>
                  <a:lnTo>
                    <a:pt x="85401" y="361239"/>
                  </a:lnTo>
                  <a:lnTo>
                    <a:pt x="111172" y="351269"/>
                  </a:lnTo>
                  <a:lnTo>
                    <a:pt x="135573" y="338067"/>
                  </a:lnTo>
                  <a:lnTo>
                    <a:pt x="158496" y="321754"/>
                  </a:lnTo>
                  <a:lnTo>
                    <a:pt x="161379" y="318884"/>
                  </a:lnTo>
                  <a:lnTo>
                    <a:pt x="163538" y="314553"/>
                  </a:lnTo>
                  <a:lnTo>
                    <a:pt x="162103" y="310248"/>
                  </a:lnTo>
                  <a:lnTo>
                    <a:pt x="161379" y="305206"/>
                  </a:lnTo>
                  <a:lnTo>
                    <a:pt x="156337" y="300875"/>
                  </a:lnTo>
                  <a:lnTo>
                    <a:pt x="150572" y="300875"/>
                  </a:lnTo>
                  <a:lnTo>
                    <a:pt x="129246" y="297290"/>
                  </a:lnTo>
                  <a:lnTo>
                    <a:pt x="110081" y="288913"/>
                  </a:lnTo>
                  <a:lnTo>
                    <a:pt x="93882" y="276081"/>
                  </a:lnTo>
                  <a:lnTo>
                    <a:pt x="81458" y="259130"/>
                  </a:lnTo>
                  <a:lnTo>
                    <a:pt x="87224" y="259130"/>
                  </a:lnTo>
                  <a:lnTo>
                    <a:pt x="94425" y="257695"/>
                  </a:lnTo>
                  <a:lnTo>
                    <a:pt x="100178" y="255536"/>
                  </a:lnTo>
                  <a:lnTo>
                    <a:pt x="105944" y="254812"/>
                  </a:lnTo>
                  <a:lnTo>
                    <a:pt x="110262" y="250494"/>
                  </a:lnTo>
                  <a:lnTo>
                    <a:pt x="110262" y="244741"/>
                  </a:lnTo>
                  <a:lnTo>
                    <a:pt x="110986" y="238975"/>
                  </a:lnTo>
                  <a:lnTo>
                    <a:pt x="107379" y="233933"/>
                  </a:lnTo>
                  <a:lnTo>
                    <a:pt x="60948" y="208027"/>
                  </a:lnTo>
                  <a:lnTo>
                    <a:pt x="41148" y="166992"/>
                  </a:lnTo>
                  <a:lnTo>
                    <a:pt x="77864" y="166992"/>
                  </a:lnTo>
                  <a:lnTo>
                    <a:pt x="79299" y="165556"/>
                  </a:lnTo>
                  <a:lnTo>
                    <a:pt x="81458" y="159803"/>
                  </a:lnTo>
                  <a:lnTo>
                    <a:pt x="82182" y="154761"/>
                  </a:lnTo>
                  <a:lnTo>
                    <a:pt x="78588" y="150443"/>
                  </a:lnTo>
                  <a:lnTo>
                    <a:pt x="74270" y="147561"/>
                  </a:lnTo>
                  <a:lnTo>
                    <a:pt x="63433" y="138925"/>
                  </a:lnTo>
                  <a:lnTo>
                    <a:pt x="32512" y="138925"/>
                  </a:lnTo>
                  <a:lnTo>
                    <a:pt x="31788" y="138213"/>
                  </a:lnTo>
                  <a:close/>
                </a:path>
                <a:path w="495300" h="409575">
                  <a:moveTo>
                    <a:pt x="318326" y="332561"/>
                  </a:moveTo>
                  <a:lnTo>
                    <a:pt x="313284" y="332561"/>
                  </a:lnTo>
                  <a:lnTo>
                    <a:pt x="310401" y="333273"/>
                  </a:lnTo>
                  <a:lnTo>
                    <a:pt x="308242" y="335432"/>
                  </a:lnTo>
                  <a:lnTo>
                    <a:pt x="273323" y="356363"/>
                  </a:lnTo>
                  <a:lnTo>
                    <a:pt x="235706" y="372235"/>
                  </a:lnTo>
                  <a:lnTo>
                    <a:pt x="195660" y="382304"/>
                  </a:lnTo>
                  <a:lnTo>
                    <a:pt x="153454" y="385825"/>
                  </a:lnTo>
                  <a:lnTo>
                    <a:pt x="267334" y="385825"/>
                  </a:lnTo>
                  <a:lnTo>
                    <a:pt x="284260" y="378906"/>
                  </a:lnTo>
                  <a:lnTo>
                    <a:pt x="322644" y="355587"/>
                  </a:lnTo>
                  <a:lnTo>
                    <a:pt x="329114" y="351273"/>
                  </a:lnTo>
                  <a:lnTo>
                    <a:pt x="329121" y="341197"/>
                  </a:lnTo>
                  <a:lnTo>
                    <a:pt x="321920" y="333997"/>
                  </a:lnTo>
                  <a:lnTo>
                    <a:pt x="318326" y="332561"/>
                  </a:lnTo>
                  <a:close/>
                </a:path>
                <a:path w="495300" h="409575">
                  <a:moveTo>
                    <a:pt x="483339" y="81343"/>
                  </a:moveTo>
                  <a:lnTo>
                    <a:pt x="450800" y="81343"/>
                  </a:lnTo>
                  <a:lnTo>
                    <a:pt x="444144" y="87820"/>
                  </a:lnTo>
                  <a:lnTo>
                    <a:pt x="437203" y="94117"/>
                  </a:lnTo>
                  <a:lnTo>
                    <a:pt x="429834" y="100168"/>
                  </a:lnTo>
                  <a:lnTo>
                    <a:pt x="421996" y="105816"/>
                  </a:lnTo>
                  <a:lnTo>
                    <a:pt x="418389" y="108699"/>
                  </a:lnTo>
                  <a:lnTo>
                    <a:pt x="416954" y="113017"/>
                  </a:lnTo>
                  <a:lnTo>
                    <a:pt x="416954" y="120929"/>
                  </a:lnTo>
                  <a:lnTo>
                    <a:pt x="412252" y="170440"/>
                  </a:lnTo>
                  <a:lnTo>
                    <a:pt x="398776" y="216845"/>
                  </a:lnTo>
                  <a:lnTo>
                    <a:pt x="377472" y="259203"/>
                  </a:lnTo>
                  <a:lnTo>
                    <a:pt x="349288" y="296570"/>
                  </a:lnTo>
                  <a:lnTo>
                    <a:pt x="344958" y="301612"/>
                  </a:lnTo>
                  <a:lnTo>
                    <a:pt x="344958" y="309524"/>
                  </a:lnTo>
                  <a:lnTo>
                    <a:pt x="351447" y="316001"/>
                  </a:lnTo>
                  <a:lnTo>
                    <a:pt x="354318" y="316725"/>
                  </a:lnTo>
                  <a:lnTo>
                    <a:pt x="360795" y="316725"/>
                  </a:lnTo>
                  <a:lnTo>
                    <a:pt x="397700" y="271475"/>
                  </a:lnTo>
                  <a:lnTo>
                    <a:pt x="420739" y="224856"/>
                  </a:lnTo>
                  <a:lnTo>
                    <a:pt x="435405" y="174860"/>
                  </a:lnTo>
                  <a:lnTo>
                    <a:pt x="441427" y="122364"/>
                  </a:lnTo>
                  <a:lnTo>
                    <a:pt x="456853" y="109914"/>
                  </a:lnTo>
                  <a:lnTo>
                    <a:pt x="470861" y="96184"/>
                  </a:lnTo>
                  <a:lnTo>
                    <a:pt x="483339" y="81343"/>
                  </a:lnTo>
                  <a:close/>
                </a:path>
                <a:path w="495300" h="409575">
                  <a:moveTo>
                    <a:pt x="77864" y="166992"/>
                  </a:moveTo>
                  <a:lnTo>
                    <a:pt x="41148" y="166992"/>
                  </a:lnTo>
                  <a:lnTo>
                    <a:pt x="48168" y="168053"/>
                  </a:lnTo>
                  <a:lnTo>
                    <a:pt x="55188" y="168976"/>
                  </a:lnTo>
                  <a:lnTo>
                    <a:pt x="62208" y="169628"/>
                  </a:lnTo>
                  <a:lnTo>
                    <a:pt x="69228" y="169874"/>
                  </a:lnTo>
                  <a:lnTo>
                    <a:pt x="74981" y="169874"/>
                  </a:lnTo>
                  <a:lnTo>
                    <a:pt x="77864" y="166992"/>
                  </a:lnTo>
                  <a:close/>
                </a:path>
                <a:path w="495300" h="409575">
                  <a:moveTo>
                    <a:pt x="36106" y="17995"/>
                  </a:moveTo>
                  <a:lnTo>
                    <a:pt x="29629" y="17995"/>
                  </a:lnTo>
                  <a:lnTo>
                    <a:pt x="24588" y="20878"/>
                  </a:lnTo>
                  <a:lnTo>
                    <a:pt x="23152" y="24472"/>
                  </a:lnTo>
                  <a:lnTo>
                    <a:pt x="18315" y="36169"/>
                  </a:lnTo>
                  <a:lnTo>
                    <a:pt x="14693" y="48407"/>
                  </a:lnTo>
                  <a:lnTo>
                    <a:pt x="12421" y="60914"/>
                  </a:lnTo>
                  <a:lnTo>
                    <a:pt x="11634" y="73418"/>
                  </a:lnTo>
                  <a:lnTo>
                    <a:pt x="12972" y="91447"/>
                  </a:lnTo>
                  <a:lnTo>
                    <a:pt x="16923" y="108510"/>
                  </a:lnTo>
                  <a:lnTo>
                    <a:pt x="16984" y="108699"/>
                  </a:lnTo>
                  <a:lnTo>
                    <a:pt x="23480" y="124539"/>
                  </a:lnTo>
                  <a:lnTo>
                    <a:pt x="32512" y="138925"/>
                  </a:lnTo>
                  <a:lnTo>
                    <a:pt x="63433" y="138925"/>
                  </a:lnTo>
                  <a:lnTo>
                    <a:pt x="56810" y="133647"/>
                  </a:lnTo>
                  <a:lnTo>
                    <a:pt x="43671" y="116157"/>
                  </a:lnTo>
                  <a:lnTo>
                    <a:pt x="35392" y="95833"/>
                  </a:lnTo>
                  <a:lnTo>
                    <a:pt x="32582" y="73962"/>
                  </a:lnTo>
                  <a:lnTo>
                    <a:pt x="32524" y="66811"/>
                  </a:lnTo>
                  <a:lnTo>
                    <a:pt x="33224" y="59029"/>
                  </a:lnTo>
                  <a:lnTo>
                    <a:pt x="36106" y="51828"/>
                  </a:lnTo>
                  <a:lnTo>
                    <a:pt x="74802" y="51828"/>
                  </a:lnTo>
                  <a:lnTo>
                    <a:pt x="68190" y="46786"/>
                  </a:lnTo>
                  <a:lnTo>
                    <a:pt x="43307" y="22313"/>
                  </a:lnTo>
                  <a:lnTo>
                    <a:pt x="41148" y="20878"/>
                  </a:lnTo>
                  <a:lnTo>
                    <a:pt x="38989" y="18719"/>
                  </a:lnTo>
                  <a:lnTo>
                    <a:pt x="36106" y="17995"/>
                  </a:lnTo>
                  <a:close/>
                </a:path>
                <a:path w="495300" h="409575">
                  <a:moveTo>
                    <a:pt x="74802" y="51828"/>
                  </a:moveTo>
                  <a:lnTo>
                    <a:pt x="36106" y="51828"/>
                  </a:lnTo>
                  <a:lnTo>
                    <a:pt x="60745" y="73962"/>
                  </a:lnTo>
                  <a:lnTo>
                    <a:pt x="117308" y="108510"/>
                  </a:lnTo>
                  <a:lnTo>
                    <a:pt x="172795" y="128429"/>
                  </a:lnTo>
                  <a:lnTo>
                    <a:pt x="205296" y="134607"/>
                  </a:lnTo>
                  <a:lnTo>
                    <a:pt x="216815" y="134607"/>
                  </a:lnTo>
                  <a:lnTo>
                    <a:pt x="221857" y="131012"/>
                  </a:lnTo>
                  <a:lnTo>
                    <a:pt x="223292" y="125971"/>
                  </a:lnTo>
                  <a:lnTo>
                    <a:pt x="224016" y="125247"/>
                  </a:lnTo>
                  <a:lnTo>
                    <a:pt x="224016" y="119494"/>
                  </a:lnTo>
                  <a:lnTo>
                    <a:pt x="225921" y="110134"/>
                  </a:lnTo>
                  <a:lnTo>
                    <a:pt x="203137" y="110134"/>
                  </a:lnTo>
                  <a:lnTo>
                    <a:pt x="158496" y="98615"/>
                  </a:lnTo>
                  <a:lnTo>
                    <a:pt x="96044" y="68022"/>
                  </a:lnTo>
                  <a:lnTo>
                    <a:pt x="74802" y="51828"/>
                  </a:lnTo>
                  <a:close/>
                </a:path>
                <a:path w="495300" h="409575">
                  <a:moveTo>
                    <a:pt x="324083" y="0"/>
                  </a:moveTo>
                  <a:lnTo>
                    <a:pt x="279471" y="8503"/>
                  </a:lnTo>
                  <a:lnTo>
                    <a:pt x="242015" y="31854"/>
                  </a:lnTo>
                  <a:lnTo>
                    <a:pt x="215355" y="66811"/>
                  </a:lnTo>
                  <a:lnTo>
                    <a:pt x="203137" y="110134"/>
                  </a:lnTo>
                  <a:lnTo>
                    <a:pt x="225921" y="110134"/>
                  </a:lnTo>
                  <a:lnTo>
                    <a:pt x="231597" y="82252"/>
                  </a:lnTo>
                  <a:lnTo>
                    <a:pt x="252272" y="51558"/>
                  </a:lnTo>
                  <a:lnTo>
                    <a:pt x="282936" y="30718"/>
                  </a:lnTo>
                  <a:lnTo>
                    <a:pt x="320485" y="23037"/>
                  </a:lnTo>
                  <a:lnTo>
                    <a:pt x="395294" y="23037"/>
                  </a:lnTo>
                  <a:lnTo>
                    <a:pt x="387562" y="17005"/>
                  </a:lnTo>
                  <a:lnTo>
                    <a:pt x="367729" y="7378"/>
                  </a:lnTo>
                  <a:lnTo>
                    <a:pt x="346410" y="1799"/>
                  </a:lnTo>
                  <a:lnTo>
                    <a:pt x="324083" y="0"/>
                  </a:lnTo>
                  <a:close/>
                </a:path>
                <a:path w="495300" h="409575">
                  <a:moveTo>
                    <a:pt x="467780" y="47510"/>
                  </a:moveTo>
                  <a:lnTo>
                    <a:pt x="435674" y="47510"/>
                  </a:lnTo>
                  <a:lnTo>
                    <a:pt x="430669" y="51916"/>
                  </a:lnTo>
                  <a:lnTo>
                    <a:pt x="425327" y="56324"/>
                  </a:lnTo>
                  <a:lnTo>
                    <a:pt x="419579" y="60465"/>
                  </a:lnTo>
                  <a:lnTo>
                    <a:pt x="413360" y="64071"/>
                  </a:lnTo>
                  <a:lnTo>
                    <a:pt x="408318" y="67665"/>
                  </a:lnTo>
                  <a:lnTo>
                    <a:pt x="406159" y="73418"/>
                  </a:lnTo>
                  <a:lnTo>
                    <a:pt x="408318" y="79895"/>
                  </a:lnTo>
                  <a:lnTo>
                    <a:pt x="410477" y="84213"/>
                  </a:lnTo>
                  <a:lnTo>
                    <a:pt x="416230" y="87820"/>
                  </a:lnTo>
                  <a:lnTo>
                    <a:pt x="421272" y="87820"/>
                  </a:lnTo>
                  <a:lnTo>
                    <a:pt x="428822" y="86402"/>
                  </a:lnTo>
                  <a:lnTo>
                    <a:pt x="436302" y="85119"/>
                  </a:lnTo>
                  <a:lnTo>
                    <a:pt x="443650" y="83567"/>
                  </a:lnTo>
                  <a:lnTo>
                    <a:pt x="450800" y="81343"/>
                  </a:lnTo>
                  <a:lnTo>
                    <a:pt x="483339" y="81343"/>
                  </a:lnTo>
                  <a:lnTo>
                    <a:pt x="483652" y="80971"/>
                  </a:lnTo>
                  <a:lnTo>
                    <a:pt x="495299" y="64254"/>
                  </a:lnTo>
                  <a:lnTo>
                    <a:pt x="495299" y="54711"/>
                  </a:lnTo>
                  <a:lnTo>
                    <a:pt x="463030" y="54711"/>
                  </a:lnTo>
                  <a:lnTo>
                    <a:pt x="467329" y="48285"/>
                  </a:lnTo>
                  <a:lnTo>
                    <a:pt x="467780" y="47510"/>
                  </a:lnTo>
                  <a:close/>
                </a:path>
                <a:path w="495300" h="409575">
                  <a:moveTo>
                    <a:pt x="395294" y="23037"/>
                  </a:moveTo>
                  <a:lnTo>
                    <a:pt x="320485" y="23037"/>
                  </a:lnTo>
                  <a:lnTo>
                    <a:pt x="339587" y="25016"/>
                  </a:lnTo>
                  <a:lnTo>
                    <a:pt x="357742" y="30774"/>
                  </a:lnTo>
                  <a:lnTo>
                    <a:pt x="374547" y="40043"/>
                  </a:lnTo>
                  <a:lnTo>
                    <a:pt x="389598" y="52552"/>
                  </a:lnTo>
                  <a:lnTo>
                    <a:pt x="391757" y="54711"/>
                  </a:lnTo>
                  <a:lnTo>
                    <a:pt x="394640" y="56146"/>
                  </a:lnTo>
                  <a:lnTo>
                    <a:pt x="398958" y="56146"/>
                  </a:lnTo>
                  <a:lnTo>
                    <a:pt x="400393" y="55422"/>
                  </a:lnTo>
                  <a:lnTo>
                    <a:pt x="418576" y="52276"/>
                  </a:lnTo>
                  <a:lnTo>
                    <a:pt x="427329" y="50264"/>
                  </a:lnTo>
                  <a:lnTo>
                    <a:pt x="435674" y="47510"/>
                  </a:lnTo>
                  <a:lnTo>
                    <a:pt x="467780" y="47510"/>
                  </a:lnTo>
                  <a:lnTo>
                    <a:pt x="471491" y="41120"/>
                  </a:lnTo>
                  <a:lnTo>
                    <a:pt x="475381" y="33553"/>
                  </a:lnTo>
                  <a:lnTo>
                    <a:pt x="476570" y="30949"/>
                  </a:lnTo>
                  <a:lnTo>
                    <a:pt x="405435" y="30949"/>
                  </a:lnTo>
                  <a:lnTo>
                    <a:pt x="395294" y="23037"/>
                  </a:lnTo>
                  <a:close/>
                </a:path>
                <a:path w="495300" h="409575">
                  <a:moveTo>
                    <a:pt x="490385" y="46786"/>
                  </a:moveTo>
                  <a:lnTo>
                    <a:pt x="483179" y="46789"/>
                  </a:lnTo>
                  <a:lnTo>
                    <a:pt x="481749" y="47510"/>
                  </a:lnTo>
                  <a:lnTo>
                    <a:pt x="475272" y="50393"/>
                  </a:lnTo>
                  <a:lnTo>
                    <a:pt x="468795" y="52552"/>
                  </a:lnTo>
                  <a:lnTo>
                    <a:pt x="463030" y="54711"/>
                  </a:lnTo>
                  <a:lnTo>
                    <a:pt x="495299" y="54711"/>
                  </a:lnTo>
                  <a:lnTo>
                    <a:pt x="495299" y="49541"/>
                  </a:lnTo>
                  <a:lnTo>
                    <a:pt x="493268" y="47510"/>
                  </a:lnTo>
                  <a:lnTo>
                    <a:pt x="490385" y="46786"/>
                  </a:lnTo>
                  <a:close/>
                </a:path>
                <a:path w="495300" h="409575">
                  <a:moveTo>
                    <a:pt x="470231" y="9359"/>
                  </a:moveTo>
                  <a:lnTo>
                    <a:pt x="463754" y="9359"/>
                  </a:lnTo>
                  <a:lnTo>
                    <a:pt x="462318" y="10794"/>
                  </a:lnTo>
                  <a:lnTo>
                    <a:pt x="448355" y="17995"/>
                  </a:lnTo>
                  <a:lnTo>
                    <a:pt x="434410" y="23572"/>
                  </a:lnTo>
                  <a:lnTo>
                    <a:pt x="420192" y="27802"/>
                  </a:lnTo>
                  <a:lnTo>
                    <a:pt x="405435" y="30949"/>
                  </a:lnTo>
                  <a:lnTo>
                    <a:pt x="476570" y="30949"/>
                  </a:lnTo>
                  <a:lnTo>
                    <a:pt x="478867" y="25920"/>
                  </a:lnTo>
                  <a:lnTo>
                    <a:pt x="479469" y="22313"/>
                  </a:lnTo>
                  <a:lnTo>
                    <a:pt x="479590" y="16560"/>
                  </a:lnTo>
                  <a:lnTo>
                    <a:pt x="476708" y="12953"/>
                  </a:lnTo>
                  <a:lnTo>
                    <a:pt x="473837" y="10070"/>
                  </a:lnTo>
                  <a:lnTo>
                    <a:pt x="470231" y="935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17321" y="1460373"/>
            <a:ext cx="445325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1600">
                <a:solidFill>
                  <a:srgbClr val="36D636"/>
                </a:solidFill>
              </a:rPr>
              <a:t>Thanks!</a:t>
            </a:r>
            <a:endParaRPr sz="12000"/>
          </a:p>
        </p:txBody>
      </p:sp>
      <p:sp>
        <p:nvSpPr>
          <p:cNvPr id="20" name="object 20"/>
          <p:cNvSpPr txBox="1"/>
          <p:nvPr/>
        </p:nvSpPr>
        <p:spPr>
          <a:xfrm>
            <a:off x="7143258" y="3570757"/>
            <a:ext cx="4001135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765"/>
              </a:lnSpc>
              <a:spcBef>
                <a:spcPts val="100"/>
              </a:spcBef>
            </a:pPr>
            <a:r>
              <a:rPr dirty="0" sz="3150" spc="-180" b="1">
                <a:latin typeface="Trebuchet MS"/>
                <a:cs typeface="Trebuchet MS"/>
              </a:rPr>
              <a:t>ANY</a:t>
            </a:r>
            <a:r>
              <a:rPr dirty="0" sz="3150" spc="-320" b="1">
                <a:latin typeface="Trebuchet MS"/>
                <a:cs typeface="Trebuchet MS"/>
              </a:rPr>
              <a:t> </a:t>
            </a:r>
            <a:r>
              <a:rPr dirty="0" sz="3150" spc="-25" b="1">
                <a:latin typeface="Trebuchet MS"/>
                <a:cs typeface="Trebuchet MS"/>
              </a:rPr>
              <a:t>QUE</a:t>
            </a:r>
            <a:r>
              <a:rPr dirty="0" sz="3150" spc="-85" b="1">
                <a:latin typeface="Trebuchet MS"/>
                <a:cs typeface="Trebuchet MS"/>
              </a:rPr>
              <a:t>S</a:t>
            </a:r>
            <a:r>
              <a:rPr dirty="0" sz="3150" spc="-10" b="1">
                <a:latin typeface="Trebuchet MS"/>
                <a:cs typeface="Trebuchet MS"/>
              </a:rPr>
              <a:t>TIONS?</a:t>
            </a:r>
            <a:endParaRPr sz="315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dirty="0" sz="3150" spc="-110">
                <a:latin typeface="Trebuchet MS"/>
                <a:cs typeface="Trebuchet MS"/>
                <a:hlinkClick r:id="rId3"/>
              </a:rPr>
              <a:t>youremail@freepik.com</a:t>
            </a:r>
            <a:endParaRPr sz="315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dirty="0" sz="3150" spc="-150">
                <a:latin typeface="Trebuchet MS"/>
                <a:cs typeface="Trebuchet MS"/>
              </a:rPr>
              <a:t>+91</a:t>
            </a:r>
            <a:r>
              <a:rPr dirty="0" sz="3150" spc="-320">
                <a:latin typeface="Trebuchet MS"/>
                <a:cs typeface="Trebuchet MS"/>
              </a:rPr>
              <a:t> </a:t>
            </a:r>
            <a:r>
              <a:rPr dirty="0" sz="3150" spc="-105">
                <a:latin typeface="Trebuchet MS"/>
                <a:cs typeface="Trebuchet MS"/>
              </a:rPr>
              <a:t>620</a:t>
            </a:r>
            <a:r>
              <a:rPr dirty="0" sz="3150" spc="-320">
                <a:latin typeface="Trebuchet MS"/>
                <a:cs typeface="Trebuchet MS"/>
              </a:rPr>
              <a:t> </a:t>
            </a:r>
            <a:r>
              <a:rPr dirty="0" sz="3150" spc="-150">
                <a:latin typeface="Trebuchet MS"/>
                <a:cs typeface="Trebuchet MS"/>
              </a:rPr>
              <a:t>421</a:t>
            </a:r>
            <a:r>
              <a:rPr dirty="0" sz="3150" spc="-320">
                <a:latin typeface="Trebuchet MS"/>
                <a:cs typeface="Trebuchet MS"/>
              </a:rPr>
              <a:t> </a:t>
            </a:r>
            <a:r>
              <a:rPr dirty="0" sz="3150" spc="-105">
                <a:latin typeface="Trebuchet MS"/>
                <a:cs typeface="Trebuchet MS"/>
              </a:rPr>
              <a:t>838</a:t>
            </a:r>
            <a:endParaRPr sz="315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dirty="0" sz="3150" spc="-114">
                <a:latin typeface="Trebuchet MS"/>
                <a:cs typeface="Trebuchet MS"/>
              </a:rPr>
              <a:t>yourwebsite.com</a:t>
            </a:r>
            <a:endParaRPr sz="31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03120" y="6500190"/>
            <a:ext cx="474980" cy="474980"/>
            <a:chOff x="8403120" y="6500190"/>
            <a:chExt cx="474980" cy="474980"/>
          </a:xfrm>
        </p:grpSpPr>
        <p:sp>
          <p:nvSpPr>
            <p:cNvPr id="22" name="object 22"/>
            <p:cNvSpPr/>
            <p:nvPr/>
          </p:nvSpPr>
          <p:spPr>
            <a:xfrm>
              <a:off x="8403120" y="6500190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374383" y="0"/>
                  </a:moveTo>
                  <a:lnTo>
                    <a:pt x="100076" y="0"/>
                  </a:lnTo>
                  <a:lnTo>
                    <a:pt x="61046" y="7841"/>
                  </a:lnTo>
                  <a:lnTo>
                    <a:pt x="29244" y="29249"/>
                  </a:lnTo>
                  <a:lnTo>
                    <a:pt x="7839" y="61052"/>
                  </a:lnTo>
                  <a:lnTo>
                    <a:pt x="0" y="100076"/>
                  </a:lnTo>
                  <a:lnTo>
                    <a:pt x="0" y="374396"/>
                  </a:lnTo>
                  <a:lnTo>
                    <a:pt x="7839" y="413419"/>
                  </a:lnTo>
                  <a:lnTo>
                    <a:pt x="29244" y="445222"/>
                  </a:lnTo>
                  <a:lnTo>
                    <a:pt x="61046" y="466630"/>
                  </a:lnTo>
                  <a:lnTo>
                    <a:pt x="100076" y="474472"/>
                  </a:lnTo>
                  <a:lnTo>
                    <a:pt x="374383" y="474472"/>
                  </a:lnTo>
                  <a:lnTo>
                    <a:pt x="413407" y="466630"/>
                  </a:lnTo>
                  <a:lnTo>
                    <a:pt x="437057" y="450710"/>
                  </a:lnTo>
                  <a:lnTo>
                    <a:pt x="100076" y="450710"/>
                  </a:lnTo>
                  <a:lnTo>
                    <a:pt x="70535" y="444658"/>
                  </a:lnTo>
                  <a:lnTo>
                    <a:pt x="46259" y="428212"/>
                  </a:lnTo>
                  <a:lnTo>
                    <a:pt x="29813" y="403936"/>
                  </a:lnTo>
                  <a:lnTo>
                    <a:pt x="23761" y="374396"/>
                  </a:lnTo>
                  <a:lnTo>
                    <a:pt x="23761" y="100076"/>
                  </a:lnTo>
                  <a:lnTo>
                    <a:pt x="29813" y="70535"/>
                  </a:lnTo>
                  <a:lnTo>
                    <a:pt x="46259" y="46259"/>
                  </a:lnTo>
                  <a:lnTo>
                    <a:pt x="70535" y="29813"/>
                  </a:lnTo>
                  <a:lnTo>
                    <a:pt x="100076" y="23761"/>
                  </a:lnTo>
                  <a:lnTo>
                    <a:pt x="437057" y="23761"/>
                  </a:lnTo>
                  <a:lnTo>
                    <a:pt x="413407" y="7841"/>
                  </a:lnTo>
                  <a:lnTo>
                    <a:pt x="374383" y="0"/>
                  </a:lnTo>
                  <a:close/>
                </a:path>
                <a:path w="474979" h="474979">
                  <a:moveTo>
                    <a:pt x="437057" y="23761"/>
                  </a:moveTo>
                  <a:lnTo>
                    <a:pt x="374383" y="23761"/>
                  </a:lnTo>
                  <a:lnTo>
                    <a:pt x="403923" y="29813"/>
                  </a:lnTo>
                  <a:lnTo>
                    <a:pt x="428199" y="46259"/>
                  </a:lnTo>
                  <a:lnTo>
                    <a:pt x="444645" y="70535"/>
                  </a:lnTo>
                  <a:lnTo>
                    <a:pt x="450697" y="100076"/>
                  </a:lnTo>
                  <a:lnTo>
                    <a:pt x="450697" y="374396"/>
                  </a:lnTo>
                  <a:lnTo>
                    <a:pt x="444645" y="403936"/>
                  </a:lnTo>
                  <a:lnTo>
                    <a:pt x="428199" y="428212"/>
                  </a:lnTo>
                  <a:lnTo>
                    <a:pt x="403923" y="444658"/>
                  </a:lnTo>
                  <a:lnTo>
                    <a:pt x="374383" y="450710"/>
                  </a:lnTo>
                  <a:lnTo>
                    <a:pt x="437057" y="450710"/>
                  </a:lnTo>
                  <a:lnTo>
                    <a:pt x="445209" y="445222"/>
                  </a:lnTo>
                  <a:lnTo>
                    <a:pt x="466618" y="413419"/>
                  </a:lnTo>
                  <a:lnTo>
                    <a:pt x="474459" y="374396"/>
                  </a:lnTo>
                  <a:lnTo>
                    <a:pt x="474459" y="100076"/>
                  </a:lnTo>
                  <a:lnTo>
                    <a:pt x="466618" y="61052"/>
                  </a:lnTo>
                  <a:lnTo>
                    <a:pt x="445209" y="29249"/>
                  </a:lnTo>
                  <a:lnTo>
                    <a:pt x="437057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7598" y="6561391"/>
              <a:ext cx="285826" cy="30095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412554" y="6518199"/>
            <a:ext cx="121285" cy="410845"/>
            <a:chOff x="9412554" y="6518199"/>
            <a:chExt cx="121285" cy="410845"/>
          </a:xfrm>
        </p:grpSpPr>
        <p:sp>
          <p:nvSpPr>
            <p:cNvPr id="25" name="object 25"/>
            <p:cNvSpPr/>
            <p:nvPr/>
          </p:nvSpPr>
          <p:spPr>
            <a:xfrm>
              <a:off x="9428391" y="6662166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100063" y="0"/>
                  </a:moveTo>
                  <a:lnTo>
                    <a:pt x="6489" y="0"/>
                  </a:lnTo>
                  <a:lnTo>
                    <a:pt x="0" y="5041"/>
                  </a:lnTo>
                  <a:lnTo>
                    <a:pt x="0" y="259867"/>
                  </a:lnTo>
                  <a:lnTo>
                    <a:pt x="5041" y="266344"/>
                  </a:lnTo>
                  <a:lnTo>
                    <a:pt x="99352" y="266344"/>
                  </a:lnTo>
                  <a:lnTo>
                    <a:pt x="105105" y="260591"/>
                  </a:lnTo>
                  <a:lnTo>
                    <a:pt x="105105" y="241147"/>
                  </a:lnTo>
                  <a:lnTo>
                    <a:pt x="25196" y="241147"/>
                  </a:lnTo>
                  <a:lnTo>
                    <a:pt x="25196" y="23761"/>
                  </a:lnTo>
                  <a:lnTo>
                    <a:pt x="105105" y="23761"/>
                  </a:lnTo>
                  <a:lnTo>
                    <a:pt x="105105" y="5041"/>
                  </a:lnTo>
                  <a:lnTo>
                    <a:pt x="100063" y="0"/>
                  </a:lnTo>
                  <a:close/>
                </a:path>
                <a:path w="105409" h="266700">
                  <a:moveTo>
                    <a:pt x="105105" y="23761"/>
                  </a:moveTo>
                  <a:lnTo>
                    <a:pt x="82067" y="23761"/>
                  </a:lnTo>
                  <a:lnTo>
                    <a:pt x="82067" y="241147"/>
                  </a:lnTo>
                  <a:lnTo>
                    <a:pt x="105105" y="241147"/>
                  </a:lnTo>
                  <a:lnTo>
                    <a:pt x="105105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2554" y="6518199"/>
              <a:ext cx="120942" cy="12092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9589655" y="6662166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156933" y="0"/>
                </a:moveTo>
                <a:lnTo>
                  <a:pt x="138965" y="1078"/>
                </a:lnTo>
                <a:lnTo>
                  <a:pt x="121742" y="4316"/>
                </a:lnTo>
                <a:lnTo>
                  <a:pt x="105195" y="9713"/>
                </a:lnTo>
                <a:lnTo>
                  <a:pt x="89255" y="17272"/>
                </a:lnTo>
                <a:lnTo>
                  <a:pt x="89255" y="5753"/>
                </a:lnTo>
                <a:lnTo>
                  <a:pt x="84213" y="0"/>
                </a:lnTo>
                <a:lnTo>
                  <a:pt x="12954" y="0"/>
                </a:lnTo>
                <a:lnTo>
                  <a:pt x="6477" y="0"/>
                </a:lnTo>
                <a:lnTo>
                  <a:pt x="0" y="5041"/>
                </a:lnTo>
                <a:lnTo>
                  <a:pt x="0" y="259867"/>
                </a:lnTo>
                <a:lnTo>
                  <a:pt x="5753" y="266344"/>
                </a:lnTo>
                <a:lnTo>
                  <a:pt x="99339" y="266344"/>
                </a:lnTo>
                <a:lnTo>
                  <a:pt x="105816" y="260591"/>
                </a:lnTo>
                <a:lnTo>
                  <a:pt x="105816" y="167005"/>
                </a:lnTo>
                <a:lnTo>
                  <a:pt x="107200" y="145492"/>
                </a:lnTo>
                <a:lnTo>
                  <a:pt x="112568" y="125529"/>
                </a:lnTo>
                <a:lnTo>
                  <a:pt x="123738" y="110830"/>
                </a:lnTo>
                <a:lnTo>
                  <a:pt x="142532" y="105105"/>
                </a:lnTo>
                <a:lnTo>
                  <a:pt x="156838" y="108354"/>
                </a:lnTo>
                <a:lnTo>
                  <a:pt x="166825" y="117068"/>
                </a:lnTo>
                <a:lnTo>
                  <a:pt x="173305" y="129697"/>
                </a:lnTo>
                <a:lnTo>
                  <a:pt x="177088" y="144691"/>
                </a:lnTo>
                <a:lnTo>
                  <a:pt x="177800" y="151168"/>
                </a:lnTo>
                <a:lnTo>
                  <a:pt x="182841" y="155486"/>
                </a:lnTo>
                <a:lnTo>
                  <a:pt x="195795" y="155486"/>
                </a:lnTo>
                <a:lnTo>
                  <a:pt x="201561" y="149009"/>
                </a:lnTo>
                <a:lnTo>
                  <a:pt x="199402" y="141808"/>
                </a:lnTo>
                <a:lnTo>
                  <a:pt x="192413" y="115847"/>
                </a:lnTo>
                <a:lnTo>
                  <a:pt x="180230" y="96635"/>
                </a:lnTo>
                <a:lnTo>
                  <a:pt x="163053" y="84713"/>
                </a:lnTo>
                <a:lnTo>
                  <a:pt x="141084" y="80619"/>
                </a:lnTo>
                <a:lnTo>
                  <a:pt x="115541" y="86525"/>
                </a:lnTo>
                <a:lnTo>
                  <a:pt x="96545" y="103566"/>
                </a:lnTo>
                <a:lnTo>
                  <a:pt x="84702" y="130731"/>
                </a:lnTo>
                <a:lnTo>
                  <a:pt x="80619" y="167005"/>
                </a:lnTo>
                <a:lnTo>
                  <a:pt x="80619" y="241147"/>
                </a:lnTo>
                <a:lnTo>
                  <a:pt x="23749" y="241147"/>
                </a:lnTo>
                <a:lnTo>
                  <a:pt x="23749" y="24472"/>
                </a:lnTo>
                <a:lnTo>
                  <a:pt x="64058" y="24472"/>
                </a:lnTo>
                <a:lnTo>
                  <a:pt x="64058" y="43916"/>
                </a:lnTo>
                <a:lnTo>
                  <a:pt x="64782" y="47510"/>
                </a:lnTo>
                <a:lnTo>
                  <a:pt x="68376" y="49669"/>
                </a:lnTo>
                <a:lnTo>
                  <a:pt x="70535" y="51117"/>
                </a:lnTo>
                <a:lnTo>
                  <a:pt x="72707" y="51828"/>
                </a:lnTo>
                <a:lnTo>
                  <a:pt x="77736" y="51828"/>
                </a:lnTo>
                <a:lnTo>
                  <a:pt x="80619" y="51117"/>
                </a:lnTo>
                <a:lnTo>
                  <a:pt x="99213" y="38746"/>
                </a:lnTo>
                <a:lnTo>
                  <a:pt x="117065" y="30861"/>
                </a:lnTo>
                <a:lnTo>
                  <a:pt x="136131" y="26081"/>
                </a:lnTo>
                <a:lnTo>
                  <a:pt x="156210" y="24472"/>
                </a:lnTo>
                <a:lnTo>
                  <a:pt x="200696" y="34584"/>
                </a:lnTo>
                <a:lnTo>
                  <a:pt x="231887" y="61096"/>
                </a:lnTo>
                <a:lnTo>
                  <a:pt x="250255" y="98271"/>
                </a:lnTo>
                <a:lnTo>
                  <a:pt x="256273" y="140373"/>
                </a:lnTo>
                <a:lnTo>
                  <a:pt x="256273" y="241147"/>
                </a:lnTo>
                <a:lnTo>
                  <a:pt x="199402" y="241147"/>
                </a:lnTo>
                <a:lnTo>
                  <a:pt x="199402" y="195084"/>
                </a:lnTo>
                <a:lnTo>
                  <a:pt x="194360" y="190042"/>
                </a:lnTo>
                <a:lnTo>
                  <a:pt x="182118" y="190042"/>
                </a:lnTo>
                <a:lnTo>
                  <a:pt x="177088" y="195084"/>
                </a:lnTo>
                <a:lnTo>
                  <a:pt x="177088" y="259143"/>
                </a:lnTo>
                <a:lnTo>
                  <a:pt x="182118" y="264909"/>
                </a:lnTo>
                <a:lnTo>
                  <a:pt x="276428" y="264909"/>
                </a:lnTo>
                <a:lnTo>
                  <a:pt x="282194" y="259867"/>
                </a:lnTo>
                <a:lnTo>
                  <a:pt x="282194" y="139649"/>
                </a:lnTo>
                <a:lnTo>
                  <a:pt x="276354" y="93338"/>
                </a:lnTo>
                <a:lnTo>
                  <a:pt x="259664" y="54732"/>
                </a:lnTo>
                <a:lnTo>
                  <a:pt x="233367" y="25316"/>
                </a:lnTo>
                <a:lnTo>
                  <a:pt x="198709" y="6576"/>
                </a:lnTo>
                <a:lnTo>
                  <a:pt x="15693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7241033" y="6329554"/>
            <a:ext cx="817880" cy="817880"/>
            <a:chOff x="7241033" y="6329554"/>
            <a:chExt cx="817880" cy="817880"/>
          </a:xfrm>
        </p:grpSpPr>
        <p:sp>
          <p:nvSpPr>
            <p:cNvPr id="29" name="object 29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54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54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54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364234" y="6517475"/>
              <a:ext cx="571500" cy="438150"/>
            </a:xfrm>
            <a:custGeom>
              <a:avLst/>
              <a:gdLst/>
              <a:ahLst/>
              <a:cxnLst/>
              <a:rect l="l" t="t" r="r" b="b"/>
              <a:pathLst>
                <a:path w="571500" h="438150">
                  <a:moveTo>
                    <a:pt x="285066" y="0"/>
                  </a:moveTo>
                  <a:lnTo>
                    <a:pt x="238035" y="517"/>
                  </a:lnTo>
                  <a:lnTo>
                    <a:pt x="191208" y="2072"/>
                  </a:lnTo>
                  <a:lnTo>
                    <a:pt x="144554" y="4663"/>
                  </a:lnTo>
                  <a:lnTo>
                    <a:pt x="98074" y="8290"/>
                  </a:lnTo>
                  <a:lnTo>
                    <a:pt x="51765" y="12953"/>
                  </a:lnTo>
                  <a:lnTo>
                    <a:pt x="17034" y="36338"/>
                  </a:lnTo>
                  <a:lnTo>
                    <a:pt x="6084" y="98258"/>
                  </a:lnTo>
                  <a:lnTo>
                    <a:pt x="2027" y="147112"/>
                  </a:lnTo>
                  <a:lnTo>
                    <a:pt x="42" y="195075"/>
                  </a:lnTo>
                  <a:lnTo>
                    <a:pt x="0" y="245161"/>
                  </a:lnTo>
                  <a:lnTo>
                    <a:pt x="2027" y="294160"/>
                  </a:lnTo>
                  <a:lnTo>
                    <a:pt x="6083" y="343008"/>
                  </a:lnTo>
                  <a:lnTo>
                    <a:pt x="12167" y="391604"/>
                  </a:lnTo>
                  <a:lnTo>
                    <a:pt x="37575" y="423693"/>
                  </a:lnTo>
                  <a:lnTo>
                    <a:pt x="97871" y="432061"/>
                  </a:lnTo>
                  <a:lnTo>
                    <a:pt x="144496" y="435834"/>
                  </a:lnTo>
                  <a:lnTo>
                    <a:pt x="181910" y="438149"/>
                  </a:lnTo>
                  <a:lnTo>
                    <a:pt x="393281" y="438149"/>
                  </a:lnTo>
                  <a:lnTo>
                    <a:pt x="397358" y="434073"/>
                  </a:lnTo>
                  <a:lnTo>
                    <a:pt x="397358" y="418960"/>
                  </a:lnTo>
                  <a:lnTo>
                    <a:pt x="394068" y="416077"/>
                  </a:lnTo>
                  <a:lnTo>
                    <a:pt x="282156" y="416077"/>
                  </a:lnTo>
                  <a:lnTo>
                    <a:pt x="236441" y="415627"/>
                  </a:lnTo>
                  <a:lnTo>
                    <a:pt x="190829" y="414209"/>
                  </a:lnTo>
                  <a:lnTo>
                    <a:pt x="145251" y="411720"/>
                  </a:lnTo>
                  <a:lnTo>
                    <a:pt x="99639" y="408059"/>
                  </a:lnTo>
                  <a:lnTo>
                    <a:pt x="53924" y="403123"/>
                  </a:lnTo>
                  <a:lnTo>
                    <a:pt x="45288" y="402399"/>
                  </a:lnTo>
                  <a:lnTo>
                    <a:pt x="31812" y="338929"/>
                  </a:lnTo>
                  <a:lnTo>
                    <a:pt x="28111" y="291095"/>
                  </a:lnTo>
                  <a:lnTo>
                    <a:pt x="26339" y="245161"/>
                  </a:lnTo>
                  <a:lnTo>
                    <a:pt x="26354" y="192644"/>
                  </a:lnTo>
                  <a:lnTo>
                    <a:pt x="28111" y="147014"/>
                  </a:lnTo>
                  <a:lnTo>
                    <a:pt x="31812" y="99002"/>
                  </a:lnTo>
                  <a:lnTo>
                    <a:pt x="37363" y="51104"/>
                  </a:lnTo>
                  <a:lnTo>
                    <a:pt x="100506" y="30240"/>
                  </a:lnTo>
                  <a:lnTo>
                    <a:pt x="146983" y="26823"/>
                  </a:lnTo>
                  <a:lnTo>
                    <a:pt x="193424" y="24340"/>
                  </a:lnTo>
                  <a:lnTo>
                    <a:pt x="239898" y="22826"/>
                  </a:lnTo>
                  <a:lnTo>
                    <a:pt x="286474" y="22313"/>
                  </a:lnTo>
                  <a:lnTo>
                    <a:pt x="542160" y="22313"/>
                  </a:lnTo>
                  <a:lnTo>
                    <a:pt x="533932" y="16767"/>
                  </a:lnTo>
                  <a:lnTo>
                    <a:pt x="473386" y="8290"/>
                  </a:lnTo>
                  <a:lnTo>
                    <a:pt x="426299" y="4663"/>
                  </a:lnTo>
                  <a:lnTo>
                    <a:pt x="379211" y="2072"/>
                  </a:lnTo>
                  <a:lnTo>
                    <a:pt x="332124" y="517"/>
                  </a:lnTo>
                  <a:lnTo>
                    <a:pt x="285066" y="0"/>
                  </a:lnTo>
                  <a:close/>
                </a:path>
                <a:path w="571500" h="438150">
                  <a:moveTo>
                    <a:pt x="542160" y="22313"/>
                  </a:moveTo>
                  <a:lnTo>
                    <a:pt x="286474" y="22313"/>
                  </a:lnTo>
                  <a:lnTo>
                    <a:pt x="332772" y="22826"/>
                  </a:lnTo>
                  <a:lnTo>
                    <a:pt x="379175" y="24340"/>
                  </a:lnTo>
                  <a:lnTo>
                    <a:pt x="425612" y="26823"/>
                  </a:lnTo>
                  <a:lnTo>
                    <a:pt x="472014" y="30240"/>
                  </a:lnTo>
                  <a:lnTo>
                    <a:pt x="518312" y="34556"/>
                  </a:lnTo>
                  <a:lnTo>
                    <a:pt x="535597" y="51104"/>
                  </a:lnTo>
                  <a:lnTo>
                    <a:pt x="541415" y="99002"/>
                  </a:lnTo>
                  <a:lnTo>
                    <a:pt x="545297" y="147112"/>
                  </a:lnTo>
                  <a:lnTo>
                    <a:pt x="547134" y="192644"/>
                  </a:lnTo>
                  <a:lnTo>
                    <a:pt x="547150" y="245161"/>
                  </a:lnTo>
                  <a:lnTo>
                    <a:pt x="545293" y="291095"/>
                  </a:lnTo>
                  <a:lnTo>
                    <a:pt x="541415" y="338929"/>
                  </a:lnTo>
                  <a:lnTo>
                    <a:pt x="535597" y="386562"/>
                  </a:lnTo>
                  <a:lnTo>
                    <a:pt x="534873" y="394487"/>
                  </a:lnTo>
                  <a:lnTo>
                    <a:pt x="526961" y="402399"/>
                  </a:lnTo>
                  <a:lnTo>
                    <a:pt x="518312" y="403123"/>
                  </a:lnTo>
                  <a:lnTo>
                    <a:pt x="500058" y="405560"/>
                  </a:lnTo>
                  <a:lnTo>
                    <a:pt x="481868" y="407528"/>
                  </a:lnTo>
                  <a:lnTo>
                    <a:pt x="463543" y="409093"/>
                  </a:lnTo>
                  <a:lnTo>
                    <a:pt x="444881" y="410324"/>
                  </a:lnTo>
                  <a:lnTo>
                    <a:pt x="438391" y="410324"/>
                  </a:lnTo>
                  <a:lnTo>
                    <a:pt x="433362" y="416801"/>
                  </a:lnTo>
                  <a:lnTo>
                    <a:pt x="433362" y="429031"/>
                  </a:lnTo>
                  <a:lnTo>
                    <a:pt x="438391" y="434073"/>
                  </a:lnTo>
                  <a:lnTo>
                    <a:pt x="445592" y="434073"/>
                  </a:lnTo>
                  <a:lnTo>
                    <a:pt x="464497" y="432125"/>
                  </a:lnTo>
                  <a:lnTo>
                    <a:pt x="502298" y="428502"/>
                  </a:lnTo>
                  <a:lnTo>
                    <a:pt x="546759" y="414273"/>
                  </a:lnTo>
                  <a:lnTo>
                    <a:pt x="565440" y="341648"/>
                  </a:lnTo>
                  <a:lnTo>
                    <a:pt x="569481" y="293373"/>
                  </a:lnTo>
                  <a:lnTo>
                    <a:pt x="571245" y="250226"/>
                  </a:lnTo>
                  <a:lnTo>
                    <a:pt x="571245" y="192644"/>
                  </a:lnTo>
                  <a:lnTo>
                    <a:pt x="569230" y="147014"/>
                  </a:lnTo>
                  <a:lnTo>
                    <a:pt x="564987" y="98258"/>
                  </a:lnTo>
                  <a:lnTo>
                    <a:pt x="558635" y="49669"/>
                  </a:lnTo>
                  <a:lnTo>
                    <a:pt x="545497" y="24563"/>
                  </a:lnTo>
                  <a:lnTo>
                    <a:pt x="542160" y="22313"/>
                  </a:lnTo>
                  <a:close/>
                </a:path>
                <a:path w="571500" h="438150">
                  <a:moveTo>
                    <a:pt x="391605" y="413918"/>
                  </a:moveTo>
                  <a:lnTo>
                    <a:pt x="384404" y="413918"/>
                  </a:lnTo>
                  <a:lnTo>
                    <a:pt x="358908" y="414860"/>
                  </a:lnTo>
                  <a:lnTo>
                    <a:pt x="333280" y="415535"/>
                  </a:lnTo>
                  <a:lnTo>
                    <a:pt x="307651" y="415941"/>
                  </a:lnTo>
                  <a:lnTo>
                    <a:pt x="282156" y="416077"/>
                  </a:lnTo>
                  <a:lnTo>
                    <a:pt x="394068" y="416077"/>
                  </a:lnTo>
                  <a:lnTo>
                    <a:pt x="391605" y="41391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8557" y="6616814"/>
              <a:ext cx="232549" cy="24330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34" name="object 34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79"/>
                  </a:moveTo>
                  <a:lnTo>
                    <a:pt x="1106587" y="2243479"/>
                  </a:lnTo>
                  <a:lnTo>
                    <a:pt x="1106587" y="2797872"/>
                  </a:lnTo>
                  <a:lnTo>
                    <a:pt x="2212458" y="2797872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6" y="4457699"/>
                  </a:lnTo>
                  <a:lnTo>
                    <a:pt x="2238374" y="4457699"/>
                  </a:lnTo>
                  <a:lnTo>
                    <a:pt x="2238374" y="4429365"/>
                  </a:lnTo>
                  <a:lnTo>
                    <a:pt x="1689765" y="4429365"/>
                  </a:lnTo>
                  <a:lnTo>
                    <a:pt x="1689765" y="4416411"/>
                  </a:lnTo>
                  <a:lnTo>
                    <a:pt x="1660961" y="4416411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5"/>
                  </a:lnTo>
                  <a:lnTo>
                    <a:pt x="2238374" y="3352265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79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5"/>
                  </a:lnTo>
                  <a:lnTo>
                    <a:pt x="2238374" y="4429365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5" y="3905211"/>
                  </a:moveTo>
                  <a:lnTo>
                    <a:pt x="1660961" y="3905211"/>
                  </a:lnTo>
                  <a:lnTo>
                    <a:pt x="1660961" y="4416411"/>
                  </a:lnTo>
                  <a:lnTo>
                    <a:pt x="1689765" y="4416411"/>
                  </a:lnTo>
                  <a:lnTo>
                    <a:pt x="1689765" y="3905211"/>
                  </a:lnTo>
                  <a:close/>
                </a:path>
                <a:path w="2238375" h="4457700">
                  <a:moveTo>
                    <a:pt x="1689765" y="3352265"/>
                  </a:moveTo>
                  <a:lnTo>
                    <a:pt x="1660961" y="3352265"/>
                  </a:lnTo>
                  <a:lnTo>
                    <a:pt x="1660961" y="3874985"/>
                  </a:lnTo>
                  <a:lnTo>
                    <a:pt x="1689765" y="3874985"/>
                  </a:lnTo>
                  <a:lnTo>
                    <a:pt x="1689765" y="3352265"/>
                  </a:lnTo>
                  <a:close/>
                </a:path>
                <a:path w="2238375" h="4457700">
                  <a:moveTo>
                    <a:pt x="1689765" y="2797872"/>
                  </a:moveTo>
                  <a:lnTo>
                    <a:pt x="1660961" y="2797872"/>
                  </a:lnTo>
                  <a:lnTo>
                    <a:pt x="1660961" y="3322027"/>
                  </a:lnTo>
                  <a:lnTo>
                    <a:pt x="1689765" y="3322027"/>
                  </a:lnTo>
                  <a:lnTo>
                    <a:pt x="1689765" y="2797872"/>
                  </a:lnTo>
                  <a:close/>
                </a:path>
                <a:path w="2238375" h="4457700">
                  <a:moveTo>
                    <a:pt x="582453" y="1690534"/>
                  </a:moveTo>
                  <a:lnTo>
                    <a:pt x="552212" y="1690534"/>
                  </a:lnTo>
                  <a:lnTo>
                    <a:pt x="552212" y="2243479"/>
                  </a:lnTo>
                  <a:lnTo>
                    <a:pt x="1660961" y="2243479"/>
                  </a:lnTo>
                  <a:lnTo>
                    <a:pt x="1660961" y="2767634"/>
                  </a:lnTo>
                  <a:lnTo>
                    <a:pt x="1689765" y="2767634"/>
                  </a:lnTo>
                  <a:lnTo>
                    <a:pt x="1689765" y="2213240"/>
                  </a:lnTo>
                  <a:lnTo>
                    <a:pt x="582453" y="2213240"/>
                  </a:lnTo>
                  <a:lnTo>
                    <a:pt x="582453" y="1690534"/>
                  </a:lnTo>
                  <a:close/>
                </a:path>
                <a:path w="2238375" h="4457700">
                  <a:moveTo>
                    <a:pt x="1136823" y="584630"/>
                  </a:moveTo>
                  <a:lnTo>
                    <a:pt x="1106587" y="584630"/>
                  </a:lnTo>
                  <a:lnTo>
                    <a:pt x="1106587" y="1107337"/>
                  </a:lnTo>
                  <a:lnTo>
                    <a:pt x="0" y="1107337"/>
                  </a:lnTo>
                  <a:lnTo>
                    <a:pt x="0" y="1690534"/>
                  </a:lnTo>
                  <a:lnTo>
                    <a:pt x="1106587" y="1690534"/>
                  </a:lnTo>
                  <a:lnTo>
                    <a:pt x="1106587" y="2213240"/>
                  </a:lnTo>
                  <a:lnTo>
                    <a:pt x="1136823" y="2213240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6"/>
                  </a:lnTo>
                  <a:lnTo>
                    <a:pt x="1136823" y="1661730"/>
                  </a:lnTo>
                  <a:lnTo>
                    <a:pt x="29517" y="1661730"/>
                  </a:lnTo>
                  <a:lnTo>
                    <a:pt x="29517" y="1137576"/>
                  </a:lnTo>
                  <a:lnTo>
                    <a:pt x="1136823" y="1137576"/>
                  </a:lnTo>
                  <a:lnTo>
                    <a:pt x="1136823" y="584630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0"/>
                  </a:lnTo>
                  <a:lnTo>
                    <a:pt x="1689765" y="2213240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6"/>
                  </a:moveTo>
                  <a:lnTo>
                    <a:pt x="552212" y="1137576"/>
                  </a:lnTo>
                  <a:lnTo>
                    <a:pt x="552212" y="1661730"/>
                  </a:lnTo>
                  <a:lnTo>
                    <a:pt x="582453" y="1661730"/>
                  </a:lnTo>
                  <a:lnTo>
                    <a:pt x="582453" y="1160626"/>
                  </a:lnTo>
                  <a:lnTo>
                    <a:pt x="625850" y="1160626"/>
                  </a:lnTo>
                  <a:lnTo>
                    <a:pt x="602610" y="1137576"/>
                  </a:lnTo>
                  <a:close/>
                </a:path>
                <a:path w="2238375" h="4457700">
                  <a:moveTo>
                    <a:pt x="625850" y="1160626"/>
                  </a:moveTo>
                  <a:lnTo>
                    <a:pt x="582453" y="1160626"/>
                  </a:lnTo>
                  <a:lnTo>
                    <a:pt x="1087868" y="1661730"/>
                  </a:lnTo>
                  <a:lnTo>
                    <a:pt x="1131064" y="1661730"/>
                  </a:lnTo>
                  <a:lnTo>
                    <a:pt x="625850" y="1160626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0"/>
                  </a:lnTo>
                  <a:lnTo>
                    <a:pt x="527734" y="1107337"/>
                  </a:lnTo>
                  <a:lnTo>
                    <a:pt x="582453" y="1107337"/>
                  </a:lnTo>
                  <a:lnTo>
                    <a:pt x="582453" y="1088617"/>
                  </a:lnTo>
                  <a:lnTo>
                    <a:pt x="552212" y="1088617"/>
                  </a:lnTo>
                  <a:lnTo>
                    <a:pt x="42480" y="584630"/>
                  </a:lnTo>
                  <a:lnTo>
                    <a:pt x="1136823" y="584630"/>
                  </a:lnTo>
                  <a:lnTo>
                    <a:pt x="1136823" y="554392"/>
                  </a:lnTo>
                  <a:lnTo>
                    <a:pt x="29517" y="554392"/>
                  </a:lnTo>
                  <a:lnTo>
                    <a:pt x="29517" y="30237"/>
                  </a:lnTo>
                  <a:lnTo>
                    <a:pt x="582453" y="30237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0"/>
                  </a:moveTo>
                  <a:lnTo>
                    <a:pt x="552212" y="584630"/>
                  </a:lnTo>
                  <a:lnTo>
                    <a:pt x="552212" y="1088617"/>
                  </a:lnTo>
                  <a:lnTo>
                    <a:pt x="582453" y="1088617"/>
                  </a:lnTo>
                  <a:lnTo>
                    <a:pt x="582453" y="584630"/>
                  </a:lnTo>
                  <a:close/>
                </a:path>
                <a:path w="2238375" h="4457700">
                  <a:moveTo>
                    <a:pt x="582453" y="30237"/>
                  </a:moveTo>
                  <a:lnTo>
                    <a:pt x="552212" y="30237"/>
                  </a:lnTo>
                  <a:lnTo>
                    <a:pt x="552212" y="554392"/>
                  </a:lnTo>
                  <a:lnTo>
                    <a:pt x="582453" y="554392"/>
                  </a:lnTo>
                  <a:lnTo>
                    <a:pt x="582453" y="30237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05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2841" y="4915801"/>
            <a:ext cx="5771604" cy="40346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921440" y="4300925"/>
            <a:ext cx="8442960" cy="19926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00099"/>
              </a:lnSpc>
              <a:spcBef>
                <a:spcPts val="90"/>
              </a:spcBef>
            </a:pPr>
            <a:r>
              <a:rPr dirty="0" sz="3200" spc="-95">
                <a:latin typeface="Trebuchet MS"/>
                <a:cs typeface="Trebuchet MS"/>
              </a:rPr>
              <a:t>Exploring </a:t>
            </a:r>
            <a:r>
              <a:rPr dirty="0" sz="3200" spc="-140">
                <a:latin typeface="Trebuchet MS"/>
                <a:cs typeface="Trebuchet MS"/>
              </a:rPr>
              <a:t>the </a:t>
            </a:r>
            <a:r>
              <a:rPr dirty="0" sz="3300" spc="-300" i="1">
                <a:latin typeface="Verdana"/>
                <a:cs typeface="Verdana"/>
              </a:rPr>
              <a:t>revolution </a:t>
            </a:r>
            <a:r>
              <a:rPr dirty="0" sz="3200" spc="-140">
                <a:latin typeface="Trebuchet MS"/>
                <a:cs typeface="Trebuchet MS"/>
              </a:rPr>
              <a:t>of </a:t>
            </a:r>
            <a:r>
              <a:rPr dirty="0" sz="3200" spc="-75">
                <a:latin typeface="Trebuchet MS"/>
                <a:cs typeface="Trebuchet MS"/>
              </a:rPr>
              <a:t>urban </a:t>
            </a:r>
            <a:r>
              <a:rPr dirty="0" sz="3200" spc="-110">
                <a:latin typeface="Trebuchet MS"/>
                <a:cs typeface="Trebuchet MS"/>
              </a:rPr>
              <a:t>energy </a:t>
            </a:r>
            <a:r>
              <a:rPr dirty="0" sz="3200" spc="-114">
                <a:latin typeface="Trebuchet MS"/>
                <a:cs typeface="Trebuchet MS"/>
              </a:rPr>
              <a:t>markets </a:t>
            </a:r>
            <a:r>
              <a:rPr dirty="0" sz="3200" spc="-950">
                <a:latin typeface="Trebuchet MS"/>
                <a:cs typeface="Trebuchet MS"/>
              </a:rPr>
              <a:t> </a:t>
            </a:r>
            <a:r>
              <a:rPr dirty="0" sz="3200" spc="-75">
                <a:latin typeface="Trebuchet MS"/>
                <a:cs typeface="Trebuchet MS"/>
              </a:rPr>
              <a:t>through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a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blockchain-based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105">
                <a:latin typeface="Trebuchet MS"/>
                <a:cs typeface="Trebuchet MS"/>
              </a:rPr>
              <a:t>trading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60">
                <a:latin typeface="Trebuchet MS"/>
                <a:cs typeface="Trebuchet MS"/>
              </a:rPr>
              <a:t>platform.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75">
                <a:latin typeface="Trebuchet MS"/>
                <a:cs typeface="Trebuchet MS"/>
              </a:rPr>
              <a:t>This </a:t>
            </a:r>
            <a:r>
              <a:rPr dirty="0" sz="3200" spc="-944">
                <a:latin typeface="Trebuchet MS"/>
                <a:cs typeface="Trebuchet MS"/>
              </a:rPr>
              <a:t> </a:t>
            </a:r>
            <a:r>
              <a:rPr dirty="0" sz="3200" spc="-114">
                <a:latin typeface="Trebuchet MS"/>
                <a:cs typeface="Trebuchet MS"/>
              </a:rPr>
              <a:t>presentation </a:t>
            </a:r>
            <a:r>
              <a:rPr dirty="0" sz="3200" spc="-140">
                <a:latin typeface="Trebuchet MS"/>
                <a:cs typeface="Trebuchet MS"/>
              </a:rPr>
              <a:t>will </a:t>
            </a:r>
            <a:r>
              <a:rPr dirty="0" sz="3200" spc="-130">
                <a:latin typeface="Trebuchet MS"/>
                <a:cs typeface="Trebuchet MS"/>
              </a:rPr>
              <a:t>delve </a:t>
            </a:r>
            <a:r>
              <a:rPr dirty="0" sz="3200" spc="-105">
                <a:latin typeface="Trebuchet MS"/>
                <a:cs typeface="Trebuchet MS"/>
              </a:rPr>
              <a:t>into </a:t>
            </a:r>
            <a:r>
              <a:rPr dirty="0" sz="3200" spc="-140">
                <a:latin typeface="Trebuchet MS"/>
                <a:cs typeface="Trebuchet MS"/>
              </a:rPr>
              <a:t>the </a:t>
            </a:r>
            <a:r>
              <a:rPr dirty="0" sz="3200" spc="-125">
                <a:latin typeface="Trebuchet MS"/>
                <a:cs typeface="Trebuchet MS"/>
              </a:rPr>
              <a:t>potential </a:t>
            </a:r>
            <a:r>
              <a:rPr dirty="0" sz="3200" spc="-120">
                <a:latin typeface="Trebuchet MS"/>
                <a:cs typeface="Trebuchet MS"/>
              </a:rPr>
              <a:t>impact 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20">
                <a:latin typeface="Trebuchet MS"/>
                <a:cs typeface="Trebuchet MS"/>
              </a:rPr>
              <a:t>d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30">
                <a:latin typeface="Trebuchet MS"/>
                <a:cs typeface="Trebuchet MS"/>
              </a:rPr>
              <a:t>b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185">
                <a:latin typeface="Trebuchet MS"/>
                <a:cs typeface="Trebuchet MS"/>
              </a:rPr>
              <a:t>e</a:t>
            </a:r>
            <a:r>
              <a:rPr dirty="0" sz="3200" spc="-180">
                <a:latin typeface="Trebuchet MS"/>
                <a:cs typeface="Trebuchet MS"/>
              </a:rPr>
              <a:t>ﬁ</a:t>
            </a:r>
            <a:r>
              <a:rPr dirty="0" sz="3200" spc="-225">
                <a:latin typeface="Trebuchet MS"/>
                <a:cs typeface="Trebuchet MS"/>
              </a:rPr>
              <a:t>t</a:t>
            </a:r>
            <a:r>
              <a:rPr dirty="0" sz="3200" spc="30">
                <a:latin typeface="Trebuchet MS"/>
                <a:cs typeface="Trebuchet MS"/>
              </a:rPr>
              <a:t>s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o</a:t>
            </a:r>
            <a:r>
              <a:rPr dirty="0" sz="3200" spc="-275">
                <a:latin typeface="Trebuchet MS"/>
                <a:cs typeface="Trebuchet MS"/>
              </a:rPr>
              <a:t>f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220">
                <a:latin typeface="Trebuchet MS"/>
                <a:cs typeface="Trebuchet MS"/>
              </a:rPr>
              <a:t>t</a:t>
            </a:r>
            <a:r>
              <a:rPr dirty="0" sz="3200" spc="-30">
                <a:latin typeface="Trebuchet MS"/>
                <a:cs typeface="Trebuchet MS"/>
              </a:rPr>
              <a:t>h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30">
                <a:latin typeface="Trebuchet MS"/>
                <a:cs typeface="Trebuchet MS"/>
              </a:rPr>
              <a:t>s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20">
                <a:latin typeface="Trebuchet MS"/>
                <a:cs typeface="Trebuchet MS"/>
              </a:rPr>
              <a:t>nn</a:t>
            </a:r>
            <a:r>
              <a:rPr dirty="0" sz="3200" spc="-5">
                <a:latin typeface="Trebuchet MS"/>
                <a:cs typeface="Trebuchet MS"/>
              </a:rPr>
              <a:t>o</a:t>
            </a:r>
            <a:r>
              <a:rPr dirty="0" sz="3200" spc="-165">
                <a:latin typeface="Trebuchet MS"/>
                <a:cs typeface="Trebuchet MS"/>
              </a:rPr>
              <a:t>v</a:t>
            </a:r>
            <a:r>
              <a:rPr dirty="0" sz="3200" spc="-125">
                <a:latin typeface="Trebuchet MS"/>
                <a:cs typeface="Trebuchet MS"/>
              </a:rPr>
              <a:t>a</a:t>
            </a:r>
            <a:r>
              <a:rPr dirty="0" sz="3200" spc="-220">
                <a:latin typeface="Trebuchet MS"/>
                <a:cs typeface="Trebuchet MS"/>
              </a:rPr>
              <a:t>t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110">
                <a:latin typeface="Trebuchet MS"/>
                <a:cs typeface="Trebuchet MS"/>
              </a:rPr>
              <a:t>v</a:t>
            </a:r>
            <a:r>
              <a:rPr dirty="0" sz="3200" spc="-175">
                <a:latin typeface="Trebuchet MS"/>
                <a:cs typeface="Trebuchet MS"/>
              </a:rPr>
              <a:t>e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25">
                <a:latin typeface="Trebuchet MS"/>
                <a:cs typeface="Trebuchet MS"/>
              </a:rPr>
              <a:t>pp</a:t>
            </a:r>
            <a:r>
              <a:rPr dirty="0" sz="3200" spc="-195">
                <a:latin typeface="Trebuchet MS"/>
                <a:cs typeface="Trebuchet MS"/>
              </a:rPr>
              <a:t>r</a:t>
            </a:r>
            <a:r>
              <a:rPr dirty="0" sz="3200" spc="-40">
                <a:latin typeface="Trebuchet MS"/>
                <a:cs typeface="Trebuchet MS"/>
              </a:rPr>
              <a:t>o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140">
                <a:latin typeface="Trebuchet MS"/>
                <a:cs typeface="Trebuchet MS"/>
              </a:rPr>
              <a:t>c</a:t>
            </a:r>
            <a:r>
              <a:rPr dirty="0" sz="3200" spc="-30">
                <a:latin typeface="Trebuchet MS"/>
                <a:cs typeface="Trebuchet MS"/>
              </a:rPr>
              <a:t>h</a:t>
            </a:r>
            <a:r>
              <a:rPr dirty="0" sz="3200" spc="-405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89974" y="3109772"/>
            <a:ext cx="3307079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570"/>
              <a:t>Introduction</a:t>
            </a:r>
            <a:endParaRPr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305356"/>
            <a:ext cx="6704965" cy="6394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0" spc="-500"/>
              <a:t>Challenges</a:t>
            </a:r>
            <a:r>
              <a:rPr dirty="0" sz="4000" spc="-565"/>
              <a:t> </a:t>
            </a:r>
            <a:r>
              <a:rPr dirty="0" sz="4000" spc="-345"/>
              <a:t>in</a:t>
            </a:r>
            <a:r>
              <a:rPr dirty="0" sz="4000" spc="-560"/>
              <a:t> </a:t>
            </a:r>
            <a:r>
              <a:rPr dirty="0" sz="4000" spc="-459"/>
              <a:t>Urban</a:t>
            </a:r>
            <a:r>
              <a:rPr dirty="0" sz="4000" spc="-565"/>
              <a:t> </a:t>
            </a:r>
            <a:r>
              <a:rPr dirty="0" sz="4000" spc="-610"/>
              <a:t>Energy</a:t>
            </a:r>
            <a:r>
              <a:rPr dirty="0" sz="4000" spc="-560"/>
              <a:t> </a:t>
            </a:r>
            <a:r>
              <a:rPr dirty="0" sz="4000" spc="-475"/>
              <a:t>Markets</a:t>
            </a:r>
            <a:endParaRPr sz="4000"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4919" y="2644711"/>
            <a:ext cx="2501121" cy="3144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3342" y="3021888"/>
            <a:ext cx="4289056" cy="31828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73237" y="2553737"/>
            <a:ext cx="6657340" cy="1562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 sz="2500" spc="-125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dd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30">
                <a:latin typeface="Trebuchet MS"/>
                <a:cs typeface="Trebuchet MS"/>
              </a:rPr>
              <a:t>ss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5">
                <a:latin typeface="Trebuchet MS"/>
                <a:cs typeface="Trebuchet MS"/>
              </a:rPr>
              <a:t>g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50">
                <a:latin typeface="Trebuchet MS"/>
                <a:cs typeface="Trebuchet MS"/>
              </a:rPr>
              <a:t>c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145">
                <a:latin typeface="Trebuchet MS"/>
                <a:cs typeface="Trebuchet MS"/>
              </a:rPr>
              <a:t>e</a:t>
            </a:r>
            <a:r>
              <a:rPr dirty="0" sz="2500" spc="-160">
                <a:latin typeface="Trebuchet MS"/>
                <a:cs typeface="Trebuchet MS"/>
              </a:rPr>
              <a:t>x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o</a:t>
            </a:r>
            <a:r>
              <a:rPr dirty="0" sz="2500" spc="-210">
                <a:latin typeface="Trebuchet MS"/>
                <a:cs typeface="Trebuchet MS"/>
              </a:rPr>
              <a:t>f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45">
                <a:latin typeface="Trebuchet MS"/>
                <a:cs typeface="Trebuchet MS"/>
              </a:rPr>
              <a:t>g</a:t>
            </a:r>
            <a:r>
              <a:rPr dirty="0" sz="2500" spc="-80">
                <a:latin typeface="Trebuchet MS"/>
                <a:cs typeface="Trebuchet MS"/>
              </a:rPr>
              <a:t>y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5">
                <a:latin typeface="Trebuchet MS"/>
                <a:cs typeface="Trebuchet MS"/>
              </a:rPr>
              <a:t>s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10">
                <a:latin typeface="Trebuchet MS"/>
                <a:cs typeface="Trebuchet MS"/>
              </a:rPr>
              <a:t>b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>
                <a:latin typeface="Trebuchet MS"/>
                <a:cs typeface="Trebuchet MS"/>
              </a:rPr>
              <a:t>n  </a:t>
            </a:r>
            <a:r>
              <a:rPr dirty="0" sz="2500" spc="-20">
                <a:latin typeface="Trebuchet MS"/>
                <a:cs typeface="Trebuchet MS"/>
              </a:rPr>
              <a:t>and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100">
                <a:latin typeface="Trebuchet MS"/>
                <a:cs typeface="Trebuchet MS"/>
              </a:rPr>
              <a:t>the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65">
                <a:latin typeface="Trebuchet MS"/>
                <a:cs typeface="Trebuchet MS"/>
              </a:rPr>
              <a:t>need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114">
                <a:latin typeface="Trebuchet MS"/>
                <a:cs typeface="Trebuchet MS"/>
              </a:rPr>
              <a:t>for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85">
                <a:latin typeface="Trebuchet MS"/>
                <a:cs typeface="Trebuchet MS"/>
              </a:rPr>
              <a:t>transparent</a:t>
            </a:r>
            <a:r>
              <a:rPr dirty="0" sz="2500" spc="-240">
                <a:latin typeface="Trebuchet MS"/>
                <a:cs typeface="Trebuchet MS"/>
              </a:rPr>
              <a:t> </a:t>
            </a:r>
            <a:r>
              <a:rPr dirty="0" sz="2500" spc="-20">
                <a:latin typeface="Trebuchet MS"/>
                <a:cs typeface="Trebuchet MS"/>
              </a:rPr>
              <a:t>and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125">
                <a:latin typeface="Trebuchet MS"/>
                <a:cs typeface="Trebuchet MS"/>
              </a:rPr>
              <a:t>efﬁcient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105">
                <a:latin typeface="Trebuchet MS"/>
                <a:cs typeface="Trebuchet MS"/>
              </a:rPr>
              <a:t>trading.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-95">
                <a:latin typeface="Trebuchet MS"/>
                <a:cs typeface="Trebuchet MS"/>
              </a:rPr>
              <a:t>C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60">
                <a:latin typeface="Trebuchet MS"/>
                <a:cs typeface="Trebuchet MS"/>
              </a:rPr>
              <a:t>t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85">
                <a:latin typeface="Trebuchet MS"/>
                <a:cs typeface="Trebuchet MS"/>
              </a:rPr>
              <a:t>y</a:t>
            </a:r>
            <a:r>
              <a:rPr dirty="0" sz="2500" spc="5">
                <a:latin typeface="Trebuchet MS"/>
                <a:cs typeface="Trebuchet MS"/>
              </a:rPr>
              <a:t>s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35">
                <a:latin typeface="Trebuchet MS"/>
                <a:cs typeface="Trebuchet MS"/>
              </a:rPr>
              <a:t>k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75">
                <a:latin typeface="Trebuchet MS"/>
                <a:cs typeface="Trebuchet MS"/>
              </a:rPr>
              <a:t>r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45">
                <a:latin typeface="Trebuchet MS"/>
                <a:cs typeface="Trebuchet MS"/>
              </a:rPr>
              <a:t>p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80">
                <a:latin typeface="Trebuchet MS"/>
                <a:cs typeface="Trebuchet MS"/>
              </a:rPr>
              <a:t>c</a:t>
            </a:r>
            <a:r>
              <a:rPr dirty="0" sz="2500" spc="-80">
                <a:latin typeface="Trebuchet MS"/>
                <a:cs typeface="Trebuchet MS"/>
              </a:rPr>
              <a:t>y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5">
                <a:latin typeface="Trebuchet MS"/>
                <a:cs typeface="Trebuchet MS"/>
              </a:rPr>
              <a:t>d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90">
                <a:latin typeface="Trebuchet MS"/>
                <a:cs typeface="Trebuchet MS"/>
              </a:rPr>
              <a:t>e  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20">
                <a:latin typeface="Trebuchet MS"/>
                <a:cs typeface="Trebuchet MS"/>
              </a:rPr>
              <a:t>o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35">
                <a:latin typeface="Trebuchet MS"/>
                <a:cs typeface="Trebuchet MS"/>
              </a:rPr>
              <a:t>e</a:t>
            </a:r>
            <a:r>
              <a:rPr dirty="0" sz="2500" spc="-215">
                <a:latin typeface="Trebuchet MS"/>
                <a:cs typeface="Trebuchet MS"/>
              </a:rPr>
              <a:t>f</a:t>
            </a:r>
            <a:r>
              <a:rPr dirty="0" sz="2500" spc="-130">
                <a:latin typeface="Trebuchet MS"/>
                <a:cs typeface="Trebuchet MS"/>
              </a:rPr>
              <a:t>ﬁ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310">
                <a:latin typeface="Trebuchet MS"/>
                <a:cs typeface="Trebuchet MS"/>
              </a:rPr>
              <a:t>,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5">
                <a:latin typeface="Trebuchet MS"/>
                <a:cs typeface="Trebuchet MS"/>
              </a:rPr>
              <a:t>g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80">
                <a:latin typeface="Trebuchet MS"/>
                <a:cs typeface="Trebuchet MS"/>
              </a:rPr>
              <a:t>k</a:t>
            </a:r>
            <a:r>
              <a:rPr dirty="0" sz="2500" spc="-155">
                <a:latin typeface="Trebuchet MS"/>
                <a:cs typeface="Trebuchet MS"/>
              </a:rPr>
              <a:t>e</a:t>
            </a:r>
            <a:r>
              <a:rPr dirty="0" sz="2500" spc="-160">
                <a:latin typeface="Trebuchet MS"/>
                <a:cs typeface="Trebuchet MS"/>
              </a:rPr>
              <a:t>t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g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10">
                <a:latin typeface="Trebuchet MS"/>
                <a:cs typeface="Trebuchet MS"/>
              </a:rPr>
              <a:t>o</a:t>
            </a:r>
            <a:r>
              <a:rPr dirty="0" sz="2500" spc="-75">
                <a:latin typeface="Trebuchet MS"/>
                <a:cs typeface="Trebuchet MS"/>
              </a:rPr>
              <a:t>w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31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0"/>
            <a:ext cx="1963420" cy="1420495"/>
            <a:chOff x="16335854" y="0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52817"/>
            <a:ext cx="6574155" cy="6851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300" spc="-1060"/>
              <a:t>B</a:t>
            </a:r>
            <a:r>
              <a:rPr dirty="0" sz="4300" spc="-95"/>
              <a:t>l</a:t>
            </a:r>
            <a:r>
              <a:rPr dirty="0" sz="4300" spc="-600"/>
              <a:t>o</a:t>
            </a:r>
            <a:r>
              <a:rPr dirty="0" sz="4300" spc="-800"/>
              <a:t>c</a:t>
            </a:r>
            <a:r>
              <a:rPr dirty="0" sz="4300" spc="-580"/>
              <a:t>k</a:t>
            </a:r>
            <a:r>
              <a:rPr dirty="0" sz="4300" spc="-800"/>
              <a:t>c</a:t>
            </a:r>
            <a:r>
              <a:rPr dirty="0" sz="4300" spc="-535"/>
              <a:t>h</a:t>
            </a:r>
            <a:r>
              <a:rPr dirty="0" sz="4300" spc="-385"/>
              <a:t>a</a:t>
            </a:r>
            <a:r>
              <a:rPr dirty="0" sz="4300" spc="-204"/>
              <a:t>i</a:t>
            </a:r>
            <a:r>
              <a:rPr dirty="0" sz="4300" spc="-530"/>
              <a:t>n</a:t>
            </a:r>
            <a:r>
              <a:rPr dirty="0" sz="4300" spc="-605"/>
              <a:t> </a:t>
            </a:r>
            <a:r>
              <a:rPr dirty="0" sz="4300" spc="-990"/>
              <a:t>T</a:t>
            </a:r>
            <a:r>
              <a:rPr dirty="0" sz="4300" spc="-455"/>
              <a:t>e</a:t>
            </a:r>
            <a:r>
              <a:rPr dirty="0" sz="4300" spc="-800"/>
              <a:t>c</a:t>
            </a:r>
            <a:r>
              <a:rPr dirty="0" sz="4300" spc="-535"/>
              <a:t>hn</a:t>
            </a:r>
            <a:r>
              <a:rPr dirty="0" sz="4300" spc="-600"/>
              <a:t>o</a:t>
            </a:r>
            <a:r>
              <a:rPr dirty="0" sz="4300" spc="-95"/>
              <a:t>l</a:t>
            </a:r>
            <a:r>
              <a:rPr dirty="0" sz="4300" spc="-600"/>
              <a:t>o</a:t>
            </a:r>
            <a:r>
              <a:rPr dirty="0" sz="4300" spc="-775"/>
              <a:t>g</a:t>
            </a:r>
            <a:r>
              <a:rPr dirty="0" sz="4300" spc="-610"/>
              <a:t>y</a:t>
            </a:r>
            <a:r>
              <a:rPr dirty="0" sz="4300" spc="-605"/>
              <a:t> </a:t>
            </a:r>
            <a:r>
              <a:rPr dirty="0" sz="4300" spc="-825"/>
              <a:t>O</a:t>
            </a:r>
            <a:r>
              <a:rPr dirty="0" sz="4300" spc="-655"/>
              <a:t>v</a:t>
            </a:r>
            <a:r>
              <a:rPr dirty="0" sz="4300" spc="-434"/>
              <a:t>e</a:t>
            </a:r>
            <a:r>
              <a:rPr dirty="0" sz="4300" spc="-405"/>
              <a:t>r</a:t>
            </a:r>
            <a:r>
              <a:rPr dirty="0" sz="4300" spc="-615"/>
              <a:t>v</a:t>
            </a:r>
            <a:r>
              <a:rPr dirty="0" sz="4300" spc="-204"/>
              <a:t>i</a:t>
            </a:r>
            <a:r>
              <a:rPr dirty="0" sz="4300" spc="-475"/>
              <a:t>e</a:t>
            </a:r>
            <a:r>
              <a:rPr dirty="0" sz="4300" spc="-765"/>
              <a:t>w</a:t>
            </a:r>
            <a:endParaRPr sz="430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15648" y="2406154"/>
            <a:ext cx="1416837" cy="24587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301624" y="2315172"/>
            <a:ext cx="6509384" cy="194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5"/>
              </a:spcBef>
            </a:pPr>
            <a:r>
              <a:rPr dirty="0" sz="2500" spc="-5">
                <a:latin typeface="Trebuchet MS"/>
                <a:cs typeface="Trebuchet MS"/>
              </a:rPr>
              <a:t>U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25">
                <a:latin typeface="Trebuchet MS"/>
                <a:cs typeface="Trebuchet MS"/>
              </a:rPr>
              <a:t>r</a:t>
            </a:r>
            <a:r>
              <a:rPr dirty="0" sz="2500" spc="5">
                <a:latin typeface="Trebuchet MS"/>
                <a:cs typeface="Trebuchet MS"/>
              </a:rPr>
              <a:t>s</a:t>
            </a:r>
            <a:r>
              <a:rPr dirty="0" sz="2500" spc="-215">
                <a:latin typeface="Trebuchet MS"/>
                <a:cs typeface="Trebuchet MS"/>
              </a:rPr>
              <a:t>t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5">
                <a:latin typeface="Trebuchet MS"/>
                <a:cs typeface="Trebuchet MS"/>
              </a:rPr>
              <a:t>g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215">
                <a:latin typeface="Trebuchet MS"/>
                <a:cs typeface="Trebuchet MS"/>
              </a:rPr>
              <a:t>f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215">
                <a:latin typeface="Trebuchet MS"/>
                <a:cs typeface="Trebuchet MS"/>
              </a:rPr>
              <a:t>t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o</a:t>
            </a:r>
            <a:r>
              <a:rPr dirty="0" sz="2500" spc="-210">
                <a:latin typeface="Trebuchet MS"/>
                <a:cs typeface="Trebuchet MS"/>
              </a:rPr>
              <a:t>f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b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80">
                <a:latin typeface="Trebuchet MS"/>
                <a:cs typeface="Trebuchet MS"/>
              </a:rPr>
              <a:t>k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>
                <a:latin typeface="Trebuchet MS"/>
                <a:cs typeface="Trebuchet MS"/>
              </a:rPr>
              <a:t>n  </a:t>
            </a:r>
            <a:r>
              <a:rPr dirty="0" sz="2500" spc="-20">
                <a:latin typeface="Trebuchet MS"/>
                <a:cs typeface="Trebuchet MS"/>
              </a:rPr>
              <a:t>and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80">
                <a:latin typeface="Trebuchet MS"/>
                <a:cs typeface="Trebuchet MS"/>
              </a:rPr>
              <a:t>its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90">
                <a:latin typeface="Trebuchet MS"/>
                <a:cs typeface="Trebuchet MS"/>
              </a:rPr>
              <a:t>potential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90">
                <a:latin typeface="Trebuchet MS"/>
                <a:cs typeface="Trebuchet MS"/>
              </a:rPr>
              <a:t>to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85">
                <a:latin typeface="Trebuchet MS"/>
                <a:cs typeface="Trebuchet MS"/>
              </a:rPr>
              <a:t>revolutionize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75">
                <a:latin typeface="Trebuchet MS"/>
                <a:cs typeface="Trebuchet MS"/>
              </a:rPr>
              <a:t>energy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markets.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-65">
                <a:latin typeface="Trebuchet MS"/>
                <a:cs typeface="Trebuchet MS"/>
              </a:rPr>
              <a:t>Its </a:t>
            </a:r>
            <a:r>
              <a:rPr dirty="0" sz="2500" spc="-105">
                <a:latin typeface="Trebuchet MS"/>
                <a:cs typeface="Trebuchet MS"/>
              </a:rPr>
              <a:t>decentralized </a:t>
            </a:r>
            <a:r>
              <a:rPr dirty="0" sz="2500" spc="-90">
                <a:latin typeface="Trebuchet MS"/>
                <a:cs typeface="Trebuchet MS"/>
              </a:rPr>
              <a:t>nature </a:t>
            </a:r>
            <a:r>
              <a:rPr dirty="0" sz="2500" spc="-20">
                <a:latin typeface="Trebuchet MS"/>
                <a:cs typeface="Trebuchet MS"/>
              </a:rPr>
              <a:t>and </a:t>
            </a:r>
            <a:r>
              <a:rPr dirty="0" sz="2500" spc="-114">
                <a:latin typeface="Trebuchet MS"/>
                <a:cs typeface="Trebuchet MS"/>
              </a:rPr>
              <a:t>secure, </a:t>
            </a:r>
            <a:r>
              <a:rPr dirty="0" sz="2500" spc="-70">
                <a:latin typeface="Trebuchet MS"/>
                <a:cs typeface="Trebuchet MS"/>
              </a:rPr>
              <a:t>immutable </a:t>
            </a:r>
            <a:r>
              <a:rPr dirty="0" sz="2500" spc="-65">
                <a:latin typeface="Trebuchet MS"/>
                <a:cs typeface="Trebuchet MS"/>
              </a:rPr>
              <a:t> </a:t>
            </a:r>
            <a:r>
              <a:rPr dirty="0" sz="2500" spc="-90">
                <a:latin typeface="Trebuchet MS"/>
                <a:cs typeface="Trebuchet MS"/>
              </a:rPr>
              <a:t>ledger </a:t>
            </a:r>
            <a:r>
              <a:rPr dirty="0" sz="2500" spc="-140">
                <a:latin typeface="Trebuchet MS"/>
                <a:cs typeface="Trebuchet MS"/>
              </a:rPr>
              <a:t>offer </a:t>
            </a:r>
            <a:r>
              <a:rPr dirty="0" sz="2500" spc="-50">
                <a:latin typeface="Trebuchet MS"/>
                <a:cs typeface="Trebuchet MS"/>
              </a:rPr>
              <a:t>a </a:t>
            </a:r>
            <a:r>
              <a:rPr dirty="0" sz="2500" spc="-35">
                <a:latin typeface="Trebuchet MS"/>
                <a:cs typeface="Trebuchet MS"/>
              </a:rPr>
              <a:t>promising </a:t>
            </a:r>
            <a:r>
              <a:rPr dirty="0" sz="2500" spc="-45">
                <a:latin typeface="Trebuchet MS"/>
                <a:cs typeface="Trebuchet MS"/>
              </a:rPr>
              <a:t>solution </a:t>
            </a:r>
            <a:r>
              <a:rPr dirty="0" sz="2500" spc="-90">
                <a:latin typeface="Trebuchet MS"/>
                <a:cs typeface="Trebuchet MS"/>
              </a:rPr>
              <a:t>to </a:t>
            </a:r>
            <a:r>
              <a:rPr dirty="0" sz="2500" spc="-95">
                <a:latin typeface="Trebuchet MS"/>
                <a:cs typeface="Trebuchet MS"/>
              </a:rPr>
              <a:t>current </a:t>
            </a:r>
            <a:r>
              <a:rPr dirty="0" sz="2500" spc="-9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80">
                <a:latin typeface="Trebuchet MS"/>
                <a:cs typeface="Trebuchet MS"/>
              </a:rPr>
              <a:t>k</a:t>
            </a:r>
            <a:r>
              <a:rPr dirty="0" sz="2500" spc="-155">
                <a:latin typeface="Trebuchet MS"/>
                <a:cs typeface="Trebuchet MS"/>
              </a:rPr>
              <a:t>e</a:t>
            </a:r>
            <a:r>
              <a:rPr dirty="0" sz="2500" spc="-160">
                <a:latin typeface="Trebuchet MS"/>
                <a:cs typeface="Trebuchet MS"/>
              </a:rPr>
              <a:t>t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4">
                <a:latin typeface="Trebuchet MS"/>
                <a:cs typeface="Trebuchet MS"/>
              </a:rPr>
              <a:t>ll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30">
                <a:latin typeface="Trebuchet MS"/>
                <a:cs typeface="Trebuchet MS"/>
              </a:rPr>
              <a:t>g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31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089912"/>
            <a:ext cx="6541905" cy="91970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305344"/>
            <a:ext cx="6747509" cy="6280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50" spc="-990"/>
              <a:t>B</a:t>
            </a:r>
            <a:r>
              <a:rPr dirty="0" sz="3950" spc="-409"/>
              <a:t>e</a:t>
            </a:r>
            <a:r>
              <a:rPr dirty="0" sz="3950" spc="-505"/>
              <a:t>n</a:t>
            </a:r>
            <a:r>
              <a:rPr dirty="0" sz="3950" spc="-409"/>
              <a:t>e</a:t>
            </a:r>
            <a:r>
              <a:rPr dirty="0" sz="3950" spc="-420"/>
              <a:t>ﬁ</a:t>
            </a:r>
            <a:r>
              <a:rPr dirty="0" sz="3950" spc="-185"/>
              <a:t>t</a:t>
            </a:r>
            <a:r>
              <a:rPr dirty="0" sz="3950" spc="-805"/>
              <a:t>s</a:t>
            </a:r>
            <a:r>
              <a:rPr dirty="0" sz="3950" spc="-560"/>
              <a:t> </a:t>
            </a:r>
            <a:r>
              <a:rPr dirty="0" sz="3950" spc="-565"/>
              <a:t>o</a:t>
            </a:r>
            <a:r>
              <a:rPr dirty="0" sz="3950" spc="-229"/>
              <a:t>f</a:t>
            </a:r>
            <a:r>
              <a:rPr dirty="0" sz="3950" spc="-560"/>
              <a:t> </a:t>
            </a:r>
            <a:r>
              <a:rPr dirty="0" sz="3950" spc="-990"/>
              <a:t>B</a:t>
            </a:r>
            <a:r>
              <a:rPr dirty="0" sz="3950" spc="-95"/>
              <a:t>l</a:t>
            </a:r>
            <a:r>
              <a:rPr dirty="0" sz="3950" spc="-565"/>
              <a:t>o</a:t>
            </a:r>
            <a:r>
              <a:rPr dirty="0" sz="3950" spc="-745"/>
              <a:t>c</a:t>
            </a:r>
            <a:r>
              <a:rPr dirty="0" sz="3950" spc="-540"/>
              <a:t>k</a:t>
            </a:r>
            <a:r>
              <a:rPr dirty="0" sz="3950" spc="-745"/>
              <a:t>c</a:t>
            </a:r>
            <a:r>
              <a:rPr dirty="0" sz="3950" spc="-505"/>
              <a:t>h</a:t>
            </a:r>
            <a:r>
              <a:rPr dirty="0" sz="3950" spc="-370"/>
              <a:t>a</a:t>
            </a:r>
            <a:r>
              <a:rPr dirty="0" sz="3950" spc="-195"/>
              <a:t>i</a:t>
            </a:r>
            <a:r>
              <a:rPr dirty="0" sz="3950" spc="-505"/>
              <a:t>n</a:t>
            </a:r>
            <a:r>
              <a:rPr dirty="0" sz="3950" spc="-335"/>
              <a:t>-</a:t>
            </a:r>
            <a:r>
              <a:rPr dirty="0" sz="3950" spc="-990"/>
              <a:t>B</a:t>
            </a:r>
            <a:r>
              <a:rPr dirty="0" sz="3950" spc="-370"/>
              <a:t>a</a:t>
            </a:r>
            <a:r>
              <a:rPr dirty="0" sz="3950" spc="-810"/>
              <a:t>s</a:t>
            </a:r>
            <a:r>
              <a:rPr dirty="0" sz="3950" spc="-425"/>
              <a:t>e</a:t>
            </a:r>
            <a:r>
              <a:rPr dirty="0" sz="3950" spc="-545"/>
              <a:t>d</a:t>
            </a:r>
            <a:r>
              <a:rPr dirty="0" sz="3950" spc="-560"/>
              <a:t> </a:t>
            </a:r>
            <a:r>
              <a:rPr dirty="0" sz="3950" spc="-919"/>
              <a:t>T</a:t>
            </a:r>
            <a:r>
              <a:rPr dirty="0" sz="3950" spc="-455"/>
              <a:t>r</a:t>
            </a:r>
            <a:r>
              <a:rPr dirty="0" sz="3950" spc="-370"/>
              <a:t>a</a:t>
            </a:r>
            <a:r>
              <a:rPr dirty="0" sz="3950" spc="-550"/>
              <a:t>d</a:t>
            </a:r>
            <a:r>
              <a:rPr dirty="0" sz="3950" spc="-195"/>
              <a:t>i</a:t>
            </a:r>
            <a:r>
              <a:rPr dirty="0" sz="3950" spc="-505"/>
              <a:t>n</a:t>
            </a:r>
            <a:r>
              <a:rPr dirty="0" sz="3950" spc="-715"/>
              <a:t>g</a:t>
            </a:r>
            <a:endParaRPr sz="3950"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3925" y="3055200"/>
            <a:ext cx="1743900" cy="28044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774237" y="3033776"/>
            <a:ext cx="1054100" cy="302260"/>
          </a:xfrm>
          <a:custGeom>
            <a:avLst/>
            <a:gdLst/>
            <a:ahLst/>
            <a:cxnLst/>
            <a:rect l="l" t="t" r="r" b="b"/>
            <a:pathLst>
              <a:path w="1054100" h="302260">
                <a:moveTo>
                  <a:pt x="19786" y="184556"/>
                </a:moveTo>
                <a:lnTo>
                  <a:pt x="0" y="210832"/>
                </a:lnTo>
                <a:lnTo>
                  <a:pt x="8258" y="217210"/>
                </a:lnTo>
                <a:lnTo>
                  <a:pt x="16459" y="222723"/>
                </a:lnTo>
                <a:lnTo>
                  <a:pt x="57909" y="237403"/>
                </a:lnTo>
                <a:lnTo>
                  <a:pt x="66789" y="237820"/>
                </a:lnTo>
                <a:lnTo>
                  <a:pt x="76185" y="237379"/>
                </a:lnTo>
                <a:lnTo>
                  <a:pt x="112728" y="222505"/>
                </a:lnTo>
                <a:lnTo>
                  <a:pt x="124657" y="206298"/>
                </a:lnTo>
                <a:lnTo>
                  <a:pt x="58966" y="206298"/>
                </a:lnTo>
                <a:lnTo>
                  <a:pt x="51219" y="204660"/>
                </a:lnTo>
                <a:lnTo>
                  <a:pt x="44500" y="201371"/>
                </a:lnTo>
                <a:lnTo>
                  <a:pt x="39199" y="198442"/>
                </a:lnTo>
                <a:lnTo>
                  <a:pt x="33315" y="194664"/>
                </a:lnTo>
                <a:lnTo>
                  <a:pt x="26845" y="190035"/>
                </a:lnTo>
                <a:lnTo>
                  <a:pt x="19786" y="184556"/>
                </a:lnTo>
                <a:close/>
              </a:path>
              <a:path w="1054100" h="302260">
                <a:moveTo>
                  <a:pt x="69367" y="61468"/>
                </a:moveTo>
                <a:lnTo>
                  <a:pt x="25806" y="76009"/>
                </a:lnTo>
                <a:lnTo>
                  <a:pt x="9855" y="111671"/>
                </a:lnTo>
                <a:lnTo>
                  <a:pt x="10381" y="119124"/>
                </a:lnTo>
                <a:lnTo>
                  <a:pt x="38392" y="152654"/>
                </a:lnTo>
                <a:lnTo>
                  <a:pt x="67119" y="164541"/>
                </a:lnTo>
                <a:lnTo>
                  <a:pt x="72466" y="166776"/>
                </a:lnTo>
                <a:lnTo>
                  <a:pt x="82423" y="171678"/>
                </a:lnTo>
                <a:lnTo>
                  <a:pt x="86283" y="174307"/>
                </a:lnTo>
                <a:lnTo>
                  <a:pt x="88988" y="177126"/>
                </a:lnTo>
                <a:lnTo>
                  <a:pt x="91757" y="179946"/>
                </a:lnTo>
                <a:lnTo>
                  <a:pt x="93141" y="183222"/>
                </a:lnTo>
                <a:lnTo>
                  <a:pt x="93141" y="192138"/>
                </a:lnTo>
                <a:lnTo>
                  <a:pt x="91135" y="196646"/>
                </a:lnTo>
                <a:lnTo>
                  <a:pt x="83108" y="204368"/>
                </a:lnTo>
                <a:lnTo>
                  <a:pt x="76631" y="206298"/>
                </a:lnTo>
                <a:lnTo>
                  <a:pt x="124657" y="206298"/>
                </a:lnTo>
                <a:lnTo>
                  <a:pt x="125012" y="205629"/>
                </a:lnTo>
                <a:lnTo>
                  <a:pt x="127338" y="199240"/>
                </a:lnTo>
                <a:lnTo>
                  <a:pt x="128732" y="192609"/>
                </a:lnTo>
                <a:lnTo>
                  <a:pt x="129197" y="185737"/>
                </a:lnTo>
                <a:lnTo>
                  <a:pt x="128654" y="177439"/>
                </a:lnTo>
                <a:lnTo>
                  <a:pt x="105804" y="145424"/>
                </a:lnTo>
                <a:lnTo>
                  <a:pt x="76479" y="132397"/>
                </a:lnTo>
                <a:lnTo>
                  <a:pt x="70688" y="130098"/>
                </a:lnTo>
                <a:lnTo>
                  <a:pt x="45897" y="113703"/>
                </a:lnTo>
                <a:lnTo>
                  <a:pt x="45897" y="106095"/>
                </a:lnTo>
                <a:lnTo>
                  <a:pt x="47701" y="102184"/>
                </a:lnTo>
                <a:lnTo>
                  <a:pt x="51295" y="98691"/>
                </a:lnTo>
                <a:lnTo>
                  <a:pt x="54902" y="95148"/>
                </a:lnTo>
                <a:lnTo>
                  <a:pt x="60921" y="93370"/>
                </a:lnTo>
                <a:lnTo>
                  <a:pt x="118801" y="93370"/>
                </a:lnTo>
                <a:lnTo>
                  <a:pt x="125590" y="84226"/>
                </a:lnTo>
                <a:lnTo>
                  <a:pt x="91246" y="64586"/>
                </a:lnTo>
                <a:lnTo>
                  <a:pt x="76935" y="61813"/>
                </a:lnTo>
                <a:lnTo>
                  <a:pt x="69367" y="61468"/>
                </a:lnTo>
                <a:close/>
              </a:path>
              <a:path w="1054100" h="302260">
                <a:moveTo>
                  <a:pt x="118801" y="93370"/>
                </a:moveTo>
                <a:lnTo>
                  <a:pt x="75615" y="93370"/>
                </a:lnTo>
                <a:lnTo>
                  <a:pt x="81254" y="94564"/>
                </a:lnTo>
                <a:lnTo>
                  <a:pt x="86258" y="96964"/>
                </a:lnTo>
                <a:lnTo>
                  <a:pt x="91313" y="99314"/>
                </a:lnTo>
                <a:lnTo>
                  <a:pt x="98120" y="103568"/>
                </a:lnTo>
                <a:lnTo>
                  <a:pt x="106667" y="109715"/>
                </a:lnTo>
                <a:lnTo>
                  <a:pt x="118801" y="93370"/>
                </a:lnTo>
                <a:close/>
              </a:path>
              <a:path w="1054100" h="302260">
                <a:moveTo>
                  <a:pt x="217614" y="61468"/>
                </a:moveTo>
                <a:lnTo>
                  <a:pt x="180390" y="72415"/>
                </a:lnTo>
                <a:lnTo>
                  <a:pt x="152234" y="103225"/>
                </a:lnTo>
                <a:lnTo>
                  <a:pt x="141711" y="146075"/>
                </a:lnTo>
                <a:lnTo>
                  <a:pt x="141609" y="151663"/>
                </a:lnTo>
                <a:lnTo>
                  <a:pt x="142187" y="163003"/>
                </a:lnTo>
                <a:lnTo>
                  <a:pt x="158097" y="206009"/>
                </a:lnTo>
                <a:lnTo>
                  <a:pt x="190621" y="231787"/>
                </a:lnTo>
                <a:lnTo>
                  <a:pt x="221843" y="237820"/>
                </a:lnTo>
                <a:lnTo>
                  <a:pt x="230329" y="237496"/>
                </a:lnTo>
                <a:lnTo>
                  <a:pt x="273878" y="222094"/>
                </a:lnTo>
                <a:lnTo>
                  <a:pt x="281584" y="217322"/>
                </a:lnTo>
                <a:lnTo>
                  <a:pt x="274957" y="205600"/>
                </a:lnTo>
                <a:lnTo>
                  <a:pt x="216052" y="205600"/>
                </a:lnTo>
                <a:lnTo>
                  <a:pt x="208153" y="203555"/>
                </a:lnTo>
                <a:lnTo>
                  <a:pt x="180759" y="175704"/>
                </a:lnTo>
                <a:lnTo>
                  <a:pt x="177863" y="161569"/>
                </a:lnTo>
                <a:lnTo>
                  <a:pt x="282917" y="161569"/>
                </a:lnTo>
                <a:lnTo>
                  <a:pt x="284111" y="155879"/>
                </a:lnTo>
                <a:lnTo>
                  <a:pt x="284848" y="151663"/>
                </a:lnTo>
                <a:lnTo>
                  <a:pt x="285369" y="146075"/>
                </a:lnTo>
                <a:lnTo>
                  <a:pt x="285496" y="143395"/>
                </a:lnTo>
                <a:lnTo>
                  <a:pt x="285496" y="140843"/>
                </a:lnTo>
                <a:lnTo>
                  <a:pt x="285084" y="131305"/>
                </a:lnTo>
                <a:lnTo>
                  <a:pt x="178803" y="131305"/>
                </a:lnTo>
                <a:lnTo>
                  <a:pt x="179844" y="125971"/>
                </a:lnTo>
                <a:lnTo>
                  <a:pt x="205206" y="95567"/>
                </a:lnTo>
                <a:lnTo>
                  <a:pt x="211518" y="93675"/>
                </a:lnTo>
                <a:lnTo>
                  <a:pt x="274551" y="93675"/>
                </a:lnTo>
                <a:lnTo>
                  <a:pt x="273100" y="90920"/>
                </a:lnTo>
                <a:lnTo>
                  <a:pt x="237363" y="63990"/>
                </a:lnTo>
                <a:lnTo>
                  <a:pt x="227851" y="62098"/>
                </a:lnTo>
                <a:lnTo>
                  <a:pt x="217614" y="61468"/>
                </a:lnTo>
                <a:close/>
              </a:path>
              <a:path w="1054100" h="302260">
                <a:moveTo>
                  <a:pt x="266420" y="190500"/>
                </a:moveTo>
                <a:lnTo>
                  <a:pt x="231584" y="205600"/>
                </a:lnTo>
                <a:lnTo>
                  <a:pt x="274957" y="205600"/>
                </a:lnTo>
                <a:lnTo>
                  <a:pt x="266420" y="190500"/>
                </a:lnTo>
                <a:close/>
              </a:path>
              <a:path w="1054100" h="302260">
                <a:moveTo>
                  <a:pt x="274551" y="93675"/>
                </a:moveTo>
                <a:lnTo>
                  <a:pt x="217932" y="93675"/>
                </a:lnTo>
                <a:lnTo>
                  <a:pt x="225389" y="94356"/>
                </a:lnTo>
                <a:lnTo>
                  <a:pt x="231968" y="96397"/>
                </a:lnTo>
                <a:lnTo>
                  <a:pt x="251320" y="131305"/>
                </a:lnTo>
                <a:lnTo>
                  <a:pt x="285084" y="131305"/>
                </a:lnTo>
                <a:lnTo>
                  <a:pt x="284998" y="129303"/>
                </a:lnTo>
                <a:lnTo>
                  <a:pt x="283503" y="118535"/>
                </a:lnTo>
                <a:lnTo>
                  <a:pt x="281011" y="108538"/>
                </a:lnTo>
                <a:lnTo>
                  <a:pt x="277520" y="99314"/>
                </a:lnTo>
                <a:lnTo>
                  <a:pt x="274551" y="93675"/>
                </a:lnTo>
                <a:close/>
              </a:path>
              <a:path w="1054100" h="302260">
                <a:moveTo>
                  <a:pt x="379730" y="61468"/>
                </a:moveTo>
                <a:lnTo>
                  <a:pt x="339839" y="72021"/>
                </a:lnTo>
                <a:lnTo>
                  <a:pt x="310362" y="102527"/>
                </a:lnTo>
                <a:lnTo>
                  <a:pt x="299097" y="149834"/>
                </a:lnTo>
                <a:lnTo>
                  <a:pt x="299747" y="163138"/>
                </a:lnTo>
                <a:lnTo>
                  <a:pt x="315168" y="206317"/>
                </a:lnTo>
                <a:lnTo>
                  <a:pt x="347068" y="231873"/>
                </a:lnTo>
                <a:lnTo>
                  <a:pt x="378091" y="237820"/>
                </a:lnTo>
                <a:lnTo>
                  <a:pt x="385697" y="237463"/>
                </a:lnTo>
                <a:lnTo>
                  <a:pt x="421740" y="224283"/>
                </a:lnTo>
                <a:lnTo>
                  <a:pt x="436740" y="212394"/>
                </a:lnTo>
                <a:lnTo>
                  <a:pt x="431884" y="204965"/>
                </a:lnTo>
                <a:lnTo>
                  <a:pt x="371335" y="204965"/>
                </a:lnTo>
                <a:lnTo>
                  <a:pt x="363804" y="202780"/>
                </a:lnTo>
                <a:lnTo>
                  <a:pt x="339838" y="172887"/>
                </a:lnTo>
                <a:lnTo>
                  <a:pt x="336715" y="149834"/>
                </a:lnTo>
                <a:lnTo>
                  <a:pt x="337081" y="141695"/>
                </a:lnTo>
                <a:lnTo>
                  <a:pt x="351701" y="105600"/>
                </a:lnTo>
                <a:lnTo>
                  <a:pt x="372275" y="94310"/>
                </a:lnTo>
                <a:lnTo>
                  <a:pt x="427337" y="94310"/>
                </a:lnTo>
                <a:lnTo>
                  <a:pt x="433920" y="86017"/>
                </a:lnTo>
                <a:lnTo>
                  <a:pt x="395447" y="63030"/>
                </a:lnTo>
                <a:lnTo>
                  <a:pt x="387902" y="61858"/>
                </a:lnTo>
                <a:lnTo>
                  <a:pt x="379730" y="61468"/>
                </a:lnTo>
                <a:close/>
              </a:path>
              <a:path w="1054100" h="302260">
                <a:moveTo>
                  <a:pt x="419061" y="185343"/>
                </a:moveTo>
                <a:lnTo>
                  <a:pt x="386511" y="204965"/>
                </a:lnTo>
                <a:lnTo>
                  <a:pt x="431884" y="204965"/>
                </a:lnTo>
                <a:lnTo>
                  <a:pt x="419061" y="185343"/>
                </a:lnTo>
                <a:close/>
              </a:path>
              <a:path w="1054100" h="302260">
                <a:moveTo>
                  <a:pt x="427337" y="94310"/>
                </a:moveTo>
                <a:lnTo>
                  <a:pt x="385991" y="94310"/>
                </a:lnTo>
                <a:lnTo>
                  <a:pt x="390893" y="95453"/>
                </a:lnTo>
                <a:lnTo>
                  <a:pt x="399910" y="100050"/>
                </a:lnTo>
                <a:lnTo>
                  <a:pt x="405930" y="104736"/>
                </a:lnTo>
                <a:lnTo>
                  <a:pt x="413435" y="111823"/>
                </a:lnTo>
                <a:lnTo>
                  <a:pt x="427337" y="94310"/>
                </a:lnTo>
                <a:close/>
              </a:path>
              <a:path w="1054100" h="302260">
                <a:moveTo>
                  <a:pt x="490728" y="65290"/>
                </a:moveTo>
                <a:lnTo>
                  <a:pt x="454355" y="65290"/>
                </a:lnTo>
                <a:lnTo>
                  <a:pt x="454355" y="170637"/>
                </a:lnTo>
                <a:lnTo>
                  <a:pt x="461791" y="210518"/>
                </a:lnTo>
                <a:lnTo>
                  <a:pt x="495363" y="236720"/>
                </a:lnTo>
                <a:lnTo>
                  <a:pt x="508165" y="237820"/>
                </a:lnTo>
                <a:lnTo>
                  <a:pt x="516980" y="237282"/>
                </a:lnTo>
                <a:lnTo>
                  <a:pt x="555378" y="214013"/>
                </a:lnTo>
                <a:lnTo>
                  <a:pt x="559295" y="207467"/>
                </a:lnTo>
                <a:lnTo>
                  <a:pt x="588797" y="207467"/>
                </a:lnTo>
                <a:lnTo>
                  <a:pt x="588797" y="204343"/>
                </a:lnTo>
                <a:lnTo>
                  <a:pt x="506603" y="204343"/>
                </a:lnTo>
                <a:lnTo>
                  <a:pt x="500367" y="201625"/>
                </a:lnTo>
                <a:lnTo>
                  <a:pt x="490838" y="170637"/>
                </a:lnTo>
                <a:lnTo>
                  <a:pt x="490728" y="65290"/>
                </a:lnTo>
                <a:close/>
              </a:path>
              <a:path w="1054100" h="302260">
                <a:moveTo>
                  <a:pt x="588797" y="207467"/>
                </a:moveTo>
                <a:lnTo>
                  <a:pt x="559295" y="207467"/>
                </a:lnTo>
                <a:lnTo>
                  <a:pt x="556412" y="233984"/>
                </a:lnTo>
                <a:lnTo>
                  <a:pt x="588797" y="233984"/>
                </a:lnTo>
                <a:lnTo>
                  <a:pt x="588797" y="207467"/>
                </a:lnTo>
                <a:close/>
              </a:path>
              <a:path w="1054100" h="302260">
                <a:moveTo>
                  <a:pt x="588797" y="65290"/>
                </a:moveTo>
                <a:lnTo>
                  <a:pt x="552107" y="65290"/>
                </a:lnTo>
                <a:lnTo>
                  <a:pt x="552107" y="181114"/>
                </a:lnTo>
                <a:lnTo>
                  <a:pt x="545807" y="188937"/>
                </a:lnTo>
                <a:lnTo>
                  <a:pt x="539762" y="194779"/>
                </a:lnTo>
                <a:lnTo>
                  <a:pt x="533971" y="198640"/>
                </a:lnTo>
                <a:lnTo>
                  <a:pt x="528180" y="202438"/>
                </a:lnTo>
                <a:lnTo>
                  <a:pt x="521919" y="204343"/>
                </a:lnTo>
                <a:lnTo>
                  <a:pt x="588797" y="204343"/>
                </a:lnTo>
                <a:lnTo>
                  <a:pt x="588797" y="65290"/>
                </a:lnTo>
                <a:close/>
              </a:path>
              <a:path w="1054100" h="302260">
                <a:moveTo>
                  <a:pt x="661720" y="65290"/>
                </a:moveTo>
                <a:lnTo>
                  <a:pt x="629577" y="65290"/>
                </a:lnTo>
                <a:lnTo>
                  <a:pt x="629577" y="233984"/>
                </a:lnTo>
                <a:lnTo>
                  <a:pt x="665937" y="233984"/>
                </a:lnTo>
                <a:lnTo>
                  <a:pt x="665937" y="127469"/>
                </a:lnTo>
                <a:lnTo>
                  <a:pt x="669663" y="119335"/>
                </a:lnTo>
                <a:lnTo>
                  <a:pt x="694169" y="95948"/>
                </a:lnTo>
                <a:lnTo>
                  <a:pt x="719945" y="95948"/>
                </a:lnTo>
                <a:lnTo>
                  <a:pt x="720649" y="92760"/>
                </a:lnTo>
                <a:lnTo>
                  <a:pt x="659015" y="92760"/>
                </a:lnTo>
                <a:lnTo>
                  <a:pt x="661720" y="65290"/>
                </a:lnTo>
                <a:close/>
              </a:path>
              <a:path w="1054100" h="302260">
                <a:moveTo>
                  <a:pt x="719945" y="95948"/>
                </a:moveTo>
                <a:lnTo>
                  <a:pt x="702094" y="95948"/>
                </a:lnTo>
                <a:lnTo>
                  <a:pt x="704316" y="96126"/>
                </a:lnTo>
                <a:lnTo>
                  <a:pt x="705980" y="96494"/>
                </a:lnTo>
                <a:lnTo>
                  <a:pt x="707644" y="96812"/>
                </a:lnTo>
                <a:lnTo>
                  <a:pt x="711974" y="98120"/>
                </a:lnTo>
                <a:lnTo>
                  <a:pt x="718959" y="100406"/>
                </a:lnTo>
                <a:lnTo>
                  <a:pt x="719945" y="95948"/>
                </a:lnTo>
                <a:close/>
              </a:path>
              <a:path w="1054100" h="302260">
                <a:moveTo>
                  <a:pt x="706183" y="61468"/>
                </a:moveTo>
                <a:lnTo>
                  <a:pt x="702538" y="61468"/>
                </a:lnTo>
                <a:lnTo>
                  <a:pt x="694861" y="62092"/>
                </a:lnTo>
                <a:lnTo>
                  <a:pt x="661623" y="86500"/>
                </a:lnTo>
                <a:lnTo>
                  <a:pt x="659015" y="92760"/>
                </a:lnTo>
                <a:lnTo>
                  <a:pt x="720649" y="92760"/>
                </a:lnTo>
                <a:lnTo>
                  <a:pt x="726236" y="67487"/>
                </a:lnTo>
                <a:lnTo>
                  <a:pt x="720140" y="64770"/>
                </a:lnTo>
                <a:lnTo>
                  <a:pt x="715581" y="63106"/>
                </a:lnTo>
                <a:lnTo>
                  <a:pt x="712546" y="62484"/>
                </a:lnTo>
                <a:lnTo>
                  <a:pt x="709523" y="61798"/>
                </a:lnTo>
                <a:lnTo>
                  <a:pt x="706183" y="61468"/>
                </a:lnTo>
                <a:close/>
              </a:path>
              <a:path w="1054100" h="302260">
                <a:moveTo>
                  <a:pt x="763524" y="0"/>
                </a:moveTo>
                <a:lnTo>
                  <a:pt x="750747" y="0"/>
                </a:lnTo>
                <a:lnTo>
                  <a:pt x="745401" y="2133"/>
                </a:lnTo>
                <a:lnTo>
                  <a:pt x="740902" y="6489"/>
                </a:lnTo>
                <a:lnTo>
                  <a:pt x="736536" y="10680"/>
                </a:lnTo>
                <a:lnTo>
                  <a:pt x="734326" y="16002"/>
                </a:lnTo>
                <a:lnTo>
                  <a:pt x="734326" y="29133"/>
                </a:lnTo>
                <a:lnTo>
                  <a:pt x="736536" y="34671"/>
                </a:lnTo>
                <a:lnTo>
                  <a:pt x="745401" y="43167"/>
                </a:lnTo>
                <a:lnTo>
                  <a:pt x="750747" y="45275"/>
                </a:lnTo>
                <a:lnTo>
                  <a:pt x="763524" y="45275"/>
                </a:lnTo>
                <a:lnTo>
                  <a:pt x="768921" y="43141"/>
                </a:lnTo>
                <a:lnTo>
                  <a:pt x="773188" y="38862"/>
                </a:lnTo>
                <a:lnTo>
                  <a:pt x="777519" y="34582"/>
                </a:lnTo>
                <a:lnTo>
                  <a:pt x="779671" y="29133"/>
                </a:lnTo>
                <a:lnTo>
                  <a:pt x="779670" y="16002"/>
                </a:lnTo>
                <a:lnTo>
                  <a:pt x="777519" y="10756"/>
                </a:lnTo>
                <a:lnTo>
                  <a:pt x="773113" y="6413"/>
                </a:lnTo>
                <a:lnTo>
                  <a:pt x="768921" y="2159"/>
                </a:lnTo>
                <a:lnTo>
                  <a:pt x="763524" y="0"/>
                </a:lnTo>
                <a:close/>
              </a:path>
              <a:path w="1054100" h="302260">
                <a:moveTo>
                  <a:pt x="774839" y="65290"/>
                </a:moveTo>
                <a:lnTo>
                  <a:pt x="738466" y="65290"/>
                </a:lnTo>
                <a:lnTo>
                  <a:pt x="738466" y="233984"/>
                </a:lnTo>
                <a:lnTo>
                  <a:pt x="774839" y="233984"/>
                </a:lnTo>
                <a:lnTo>
                  <a:pt x="774839" y="65290"/>
                </a:lnTo>
                <a:close/>
              </a:path>
              <a:path w="1054100" h="302260">
                <a:moveTo>
                  <a:pt x="911047" y="264325"/>
                </a:moveTo>
                <a:lnTo>
                  <a:pt x="903528" y="296151"/>
                </a:lnTo>
                <a:lnTo>
                  <a:pt x="909840" y="298551"/>
                </a:lnTo>
                <a:lnTo>
                  <a:pt x="914692" y="300088"/>
                </a:lnTo>
                <a:lnTo>
                  <a:pt x="918083" y="300774"/>
                </a:lnTo>
                <a:lnTo>
                  <a:pt x="921473" y="301498"/>
                </a:lnTo>
                <a:lnTo>
                  <a:pt x="925093" y="301866"/>
                </a:lnTo>
                <a:lnTo>
                  <a:pt x="928954" y="301866"/>
                </a:lnTo>
                <a:lnTo>
                  <a:pt x="969324" y="284284"/>
                </a:lnTo>
                <a:lnTo>
                  <a:pt x="980276" y="269011"/>
                </a:lnTo>
                <a:lnTo>
                  <a:pt x="926604" y="269011"/>
                </a:lnTo>
                <a:lnTo>
                  <a:pt x="924966" y="268782"/>
                </a:lnTo>
                <a:lnTo>
                  <a:pt x="923086" y="268312"/>
                </a:lnTo>
                <a:lnTo>
                  <a:pt x="921207" y="267893"/>
                </a:lnTo>
                <a:lnTo>
                  <a:pt x="917194" y="266573"/>
                </a:lnTo>
                <a:lnTo>
                  <a:pt x="911047" y="264325"/>
                </a:lnTo>
                <a:close/>
              </a:path>
              <a:path w="1054100" h="302260">
                <a:moveTo>
                  <a:pt x="933881" y="65290"/>
                </a:moveTo>
                <a:lnTo>
                  <a:pt x="899426" y="65290"/>
                </a:lnTo>
                <a:lnTo>
                  <a:pt x="899426" y="75306"/>
                </a:lnTo>
                <a:lnTo>
                  <a:pt x="961009" y="228511"/>
                </a:lnTo>
                <a:lnTo>
                  <a:pt x="957884" y="238125"/>
                </a:lnTo>
                <a:lnTo>
                  <a:pt x="934999" y="269011"/>
                </a:lnTo>
                <a:lnTo>
                  <a:pt x="980276" y="269011"/>
                </a:lnTo>
                <a:lnTo>
                  <a:pt x="1011890" y="186410"/>
                </a:lnTo>
                <a:lnTo>
                  <a:pt x="978395" y="186410"/>
                </a:lnTo>
                <a:lnTo>
                  <a:pt x="977912" y="184315"/>
                </a:lnTo>
                <a:lnTo>
                  <a:pt x="977277" y="182206"/>
                </a:lnTo>
                <a:lnTo>
                  <a:pt x="976490" y="180098"/>
                </a:lnTo>
                <a:lnTo>
                  <a:pt x="973734" y="172491"/>
                </a:lnTo>
                <a:lnTo>
                  <a:pt x="968832" y="158750"/>
                </a:lnTo>
                <a:lnTo>
                  <a:pt x="933881" y="65290"/>
                </a:lnTo>
                <a:close/>
              </a:path>
              <a:path w="1054100" h="302260">
                <a:moveTo>
                  <a:pt x="856792" y="97828"/>
                </a:moveTo>
                <a:lnTo>
                  <a:pt x="820127" y="97828"/>
                </a:lnTo>
                <a:lnTo>
                  <a:pt x="820222" y="182206"/>
                </a:lnTo>
                <a:lnTo>
                  <a:pt x="830922" y="221475"/>
                </a:lnTo>
                <a:lnTo>
                  <a:pt x="869696" y="237820"/>
                </a:lnTo>
                <a:lnTo>
                  <a:pt x="874496" y="237820"/>
                </a:lnTo>
                <a:lnTo>
                  <a:pt x="879589" y="237185"/>
                </a:lnTo>
                <a:lnTo>
                  <a:pt x="890371" y="234683"/>
                </a:lnTo>
                <a:lnTo>
                  <a:pt x="897280" y="232575"/>
                </a:lnTo>
                <a:lnTo>
                  <a:pt x="905675" y="229603"/>
                </a:lnTo>
                <a:lnTo>
                  <a:pt x="898981" y="205282"/>
                </a:lnTo>
                <a:lnTo>
                  <a:pt x="867879" y="205282"/>
                </a:lnTo>
                <a:lnTo>
                  <a:pt x="863104" y="203352"/>
                </a:lnTo>
                <a:lnTo>
                  <a:pt x="860552" y="199491"/>
                </a:lnTo>
                <a:lnTo>
                  <a:pt x="858050" y="195580"/>
                </a:lnTo>
                <a:lnTo>
                  <a:pt x="856792" y="189484"/>
                </a:lnTo>
                <a:lnTo>
                  <a:pt x="856792" y="97828"/>
                </a:lnTo>
                <a:close/>
              </a:path>
              <a:path w="1054100" h="302260">
                <a:moveTo>
                  <a:pt x="897153" y="198640"/>
                </a:moveTo>
                <a:lnTo>
                  <a:pt x="890270" y="201612"/>
                </a:lnTo>
                <a:lnTo>
                  <a:pt x="885367" y="203454"/>
                </a:lnTo>
                <a:lnTo>
                  <a:pt x="879589" y="204914"/>
                </a:lnTo>
                <a:lnTo>
                  <a:pt x="877049" y="205282"/>
                </a:lnTo>
                <a:lnTo>
                  <a:pt x="898981" y="205282"/>
                </a:lnTo>
                <a:lnTo>
                  <a:pt x="897153" y="198640"/>
                </a:lnTo>
                <a:close/>
              </a:path>
              <a:path w="1054100" h="302260">
                <a:moveTo>
                  <a:pt x="1053922" y="65290"/>
                </a:moveTo>
                <a:lnTo>
                  <a:pt x="1017003" y="65290"/>
                </a:lnTo>
                <a:lnTo>
                  <a:pt x="986358" y="158978"/>
                </a:lnTo>
                <a:lnTo>
                  <a:pt x="978395" y="186410"/>
                </a:lnTo>
                <a:lnTo>
                  <a:pt x="1011890" y="186410"/>
                </a:lnTo>
                <a:lnTo>
                  <a:pt x="1053922" y="65290"/>
                </a:lnTo>
                <a:close/>
              </a:path>
              <a:path w="1054100" h="302260">
                <a:moveTo>
                  <a:pt x="856792" y="21424"/>
                </a:moveTo>
                <a:lnTo>
                  <a:pt x="824420" y="21424"/>
                </a:lnTo>
                <a:lnTo>
                  <a:pt x="821524" y="65684"/>
                </a:lnTo>
                <a:lnTo>
                  <a:pt x="796747" y="67411"/>
                </a:lnTo>
                <a:lnTo>
                  <a:pt x="796747" y="97828"/>
                </a:lnTo>
                <a:lnTo>
                  <a:pt x="899426" y="97828"/>
                </a:lnTo>
                <a:lnTo>
                  <a:pt x="899426" y="75306"/>
                </a:lnTo>
                <a:lnTo>
                  <a:pt x="895400" y="65290"/>
                </a:lnTo>
                <a:lnTo>
                  <a:pt x="856792" y="65290"/>
                </a:lnTo>
                <a:lnTo>
                  <a:pt x="856792" y="21424"/>
                </a:lnTo>
                <a:close/>
              </a:path>
              <a:path w="1054100" h="302260">
                <a:moveTo>
                  <a:pt x="899426" y="65290"/>
                </a:moveTo>
                <a:lnTo>
                  <a:pt x="895400" y="65290"/>
                </a:lnTo>
                <a:lnTo>
                  <a:pt x="899426" y="75306"/>
                </a:lnTo>
                <a:lnTo>
                  <a:pt x="899426" y="65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8164" y="3021888"/>
            <a:ext cx="1262375" cy="31375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873237" y="2553729"/>
            <a:ext cx="6546215" cy="194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5"/>
              </a:spcBef>
            </a:pPr>
            <a:r>
              <a:rPr dirty="0" sz="2500" spc="-95">
                <a:latin typeface="Trebuchet MS"/>
                <a:cs typeface="Trebuchet MS"/>
              </a:rPr>
              <a:t>E</a:t>
            </a:r>
            <a:r>
              <a:rPr dirty="0" sz="2500" spc="-160">
                <a:latin typeface="Trebuchet MS"/>
                <a:cs typeface="Trebuchet MS"/>
              </a:rPr>
              <a:t>x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120">
                <a:latin typeface="Trebuchet MS"/>
                <a:cs typeface="Trebuchet MS"/>
              </a:rPr>
              <a:t>r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5">
                <a:latin typeface="Trebuchet MS"/>
                <a:cs typeface="Trebuchet MS"/>
              </a:rPr>
              <a:t>g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25">
                <a:latin typeface="Trebuchet MS"/>
                <a:cs typeface="Trebuchet MS"/>
              </a:rPr>
              <a:t>o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0">
                <a:latin typeface="Trebuchet MS"/>
                <a:cs typeface="Trebuchet MS"/>
              </a:rPr>
              <a:t>l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b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35">
                <a:latin typeface="Trebuchet MS"/>
                <a:cs typeface="Trebuchet MS"/>
              </a:rPr>
              <a:t>e</a:t>
            </a:r>
            <a:r>
              <a:rPr dirty="0" sz="2500" spc="-130">
                <a:latin typeface="Trebuchet MS"/>
                <a:cs typeface="Trebuchet MS"/>
              </a:rPr>
              <a:t>ﬁ</a:t>
            </a:r>
            <a:r>
              <a:rPr dirty="0" sz="2500" spc="-170">
                <a:latin typeface="Trebuchet MS"/>
                <a:cs typeface="Trebuchet MS"/>
              </a:rPr>
              <a:t>t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310">
                <a:latin typeface="Trebuchet MS"/>
                <a:cs typeface="Trebuchet MS"/>
              </a:rPr>
              <a:t>,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0">
                <a:latin typeface="Trebuchet MS"/>
                <a:cs typeface="Trebuchet MS"/>
              </a:rPr>
              <a:t>c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>
                <a:latin typeface="Trebuchet MS"/>
                <a:cs typeface="Trebuchet MS"/>
              </a:rPr>
              <a:t>g  </a:t>
            </a:r>
            <a:r>
              <a:rPr dirty="0" sz="2500" spc="-95">
                <a:latin typeface="Trebuchet MS"/>
                <a:cs typeface="Trebuchet MS"/>
              </a:rPr>
              <a:t>transparency,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security,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20">
                <a:latin typeface="Trebuchet MS"/>
                <a:cs typeface="Trebuchet MS"/>
              </a:rPr>
              <a:t>and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130">
                <a:latin typeface="Trebuchet MS"/>
                <a:cs typeface="Trebuchet MS"/>
              </a:rPr>
              <a:t>efﬁciency.</a:t>
            </a:r>
            <a:r>
              <a:rPr dirty="0" sz="2500" spc="-245">
                <a:latin typeface="Trebuchet MS"/>
                <a:cs typeface="Trebuchet MS"/>
              </a:rPr>
              <a:t> </a:t>
            </a:r>
            <a:r>
              <a:rPr dirty="0" sz="2500" spc="-50">
                <a:latin typeface="Trebuchet MS"/>
                <a:cs typeface="Trebuchet MS"/>
              </a:rPr>
              <a:t>Blockchain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b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-165">
                <a:latin typeface="Trebuchet MS"/>
                <a:cs typeface="Trebuchet MS"/>
              </a:rPr>
              <a:t>e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215">
                <a:latin typeface="Trebuchet MS"/>
                <a:cs typeface="Trebuchet MS"/>
              </a:rPr>
              <a:t>-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75">
                <a:latin typeface="Trebuchet MS"/>
                <a:cs typeface="Trebuchet MS"/>
              </a:rPr>
              <a:t>r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25">
                <a:latin typeface="Trebuchet MS"/>
                <a:cs typeface="Trebuchet MS"/>
              </a:rPr>
              <a:t>c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5">
                <a:latin typeface="Trebuchet MS"/>
                <a:cs typeface="Trebuchet MS"/>
              </a:rPr>
              <a:t>d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10">
                <a:latin typeface="Trebuchet MS"/>
                <a:cs typeface="Trebuchet MS"/>
              </a:rPr>
              <a:t>o</a:t>
            </a:r>
            <a:r>
              <a:rPr dirty="0" sz="2500" spc="-80">
                <a:latin typeface="Trebuchet MS"/>
                <a:cs typeface="Trebuchet MS"/>
              </a:rPr>
              <a:t>w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25">
                <a:latin typeface="Trebuchet MS"/>
                <a:cs typeface="Trebuchet MS"/>
              </a:rPr>
              <a:t>r</a:t>
            </a:r>
            <a:r>
              <a:rPr dirty="0" sz="2500" spc="30">
                <a:latin typeface="Trebuchet MS"/>
                <a:cs typeface="Trebuchet MS"/>
              </a:rPr>
              <a:t>s  </a:t>
            </a:r>
            <a:r>
              <a:rPr dirty="0" sz="2500" spc="-40">
                <a:latin typeface="Trebuchet MS"/>
                <a:cs typeface="Trebuchet MS"/>
              </a:rPr>
              <a:t>consumers </a:t>
            </a:r>
            <a:r>
              <a:rPr dirty="0" sz="2500" spc="-90">
                <a:latin typeface="Trebuchet MS"/>
                <a:cs typeface="Trebuchet MS"/>
              </a:rPr>
              <a:t>to </a:t>
            </a:r>
            <a:r>
              <a:rPr dirty="0" sz="2500" spc="-105">
                <a:latin typeface="Trebuchet MS"/>
                <a:cs typeface="Trebuchet MS"/>
              </a:rPr>
              <a:t>actively participate </a:t>
            </a:r>
            <a:r>
              <a:rPr dirty="0" sz="2500" spc="-55">
                <a:latin typeface="Trebuchet MS"/>
                <a:cs typeface="Trebuchet MS"/>
              </a:rPr>
              <a:t>in </a:t>
            </a:r>
            <a:r>
              <a:rPr dirty="0" sz="2500" spc="-75">
                <a:latin typeface="Trebuchet MS"/>
                <a:cs typeface="Trebuchet MS"/>
              </a:rPr>
              <a:t>energy </a:t>
            </a:r>
            <a:r>
              <a:rPr dirty="0" sz="2500" spc="-70">
                <a:latin typeface="Trebuchet MS"/>
                <a:cs typeface="Trebuchet MS"/>
              </a:rPr>
              <a:t> </a:t>
            </a:r>
            <a:r>
              <a:rPr dirty="0" sz="2500" spc="-105">
                <a:latin typeface="Trebuchet MS"/>
                <a:cs typeface="Trebuchet MS"/>
              </a:rPr>
              <a:t>trading.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05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18"/>
                  </a:lnTo>
                  <a:lnTo>
                    <a:pt x="97199" y="10081"/>
                  </a:lnTo>
                  <a:lnTo>
                    <a:pt x="62637" y="28798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2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45"/>
                  </a:lnTo>
                  <a:lnTo>
                    <a:pt x="97923" y="293747"/>
                  </a:lnTo>
                  <a:lnTo>
                    <a:pt x="105124" y="295905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05"/>
                  </a:lnTo>
                  <a:lnTo>
                    <a:pt x="205924" y="293027"/>
                  </a:lnTo>
                  <a:lnTo>
                    <a:pt x="213836" y="290145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09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2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18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2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59199" y="44638"/>
                  </a:lnTo>
                  <a:lnTo>
                    <a:pt x="227525" y="20160"/>
                  </a:lnTo>
                  <a:lnTo>
                    <a:pt x="191519" y="5040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18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18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798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2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1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45"/>
                  </a:lnTo>
                  <a:lnTo>
                    <a:pt x="97918" y="293746"/>
                  </a:lnTo>
                  <a:lnTo>
                    <a:pt x="105120" y="295904"/>
                  </a:lnTo>
                  <a:lnTo>
                    <a:pt x="113044" y="298787"/>
                  </a:lnTo>
                  <a:lnTo>
                    <a:pt x="120233" y="300225"/>
                  </a:lnTo>
                  <a:lnTo>
                    <a:pt x="128158" y="301664"/>
                  </a:lnTo>
                  <a:lnTo>
                    <a:pt x="136083" y="303108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4"/>
                  </a:lnTo>
                  <a:lnTo>
                    <a:pt x="205921" y="293027"/>
                  </a:lnTo>
                  <a:lnTo>
                    <a:pt x="213834" y="290145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07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1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8441" y="4446803"/>
            <a:ext cx="2497459" cy="26142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43602" y="4303896"/>
            <a:ext cx="8599170" cy="1880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3050" spc="-30">
                <a:latin typeface="Trebuchet MS"/>
                <a:cs typeface="Trebuchet MS"/>
              </a:rPr>
              <a:t>H</a:t>
            </a:r>
            <a:r>
              <a:rPr dirty="0" sz="3050" spc="-140">
                <a:latin typeface="Trebuchet MS"/>
                <a:cs typeface="Trebuchet MS"/>
              </a:rPr>
              <a:t>i</a:t>
            </a:r>
            <a:r>
              <a:rPr dirty="0" sz="3050" spc="-15">
                <a:latin typeface="Trebuchet MS"/>
                <a:cs typeface="Trebuchet MS"/>
              </a:rPr>
              <a:t>g</a:t>
            </a:r>
            <a:r>
              <a:rPr dirty="0" sz="3050" spc="-30">
                <a:latin typeface="Trebuchet MS"/>
                <a:cs typeface="Trebuchet MS"/>
              </a:rPr>
              <a:t>h</a:t>
            </a:r>
            <a:r>
              <a:rPr dirty="0" sz="3050" spc="-145">
                <a:latin typeface="Trebuchet MS"/>
                <a:cs typeface="Trebuchet MS"/>
              </a:rPr>
              <a:t>l</a:t>
            </a:r>
            <a:r>
              <a:rPr dirty="0" sz="3050" spc="-140">
                <a:latin typeface="Trebuchet MS"/>
                <a:cs typeface="Trebuchet MS"/>
              </a:rPr>
              <a:t>i</a:t>
            </a:r>
            <a:r>
              <a:rPr dirty="0" sz="3050" spc="-15">
                <a:latin typeface="Trebuchet MS"/>
                <a:cs typeface="Trebuchet MS"/>
              </a:rPr>
              <a:t>g</a:t>
            </a:r>
            <a:r>
              <a:rPr dirty="0" sz="3050" spc="-30">
                <a:latin typeface="Trebuchet MS"/>
                <a:cs typeface="Trebuchet MS"/>
              </a:rPr>
              <a:t>h</a:t>
            </a:r>
            <a:r>
              <a:rPr dirty="0" sz="3050" spc="-210">
                <a:latin typeface="Trebuchet MS"/>
                <a:cs typeface="Trebuchet MS"/>
              </a:rPr>
              <a:t>t</a:t>
            </a:r>
            <a:r>
              <a:rPr dirty="0" sz="3050" spc="-140">
                <a:latin typeface="Trebuchet MS"/>
                <a:cs typeface="Trebuchet MS"/>
              </a:rPr>
              <a:t>i</a:t>
            </a:r>
            <a:r>
              <a:rPr dirty="0" sz="3050" spc="-20">
                <a:latin typeface="Trebuchet MS"/>
                <a:cs typeface="Trebuchet MS"/>
              </a:rPr>
              <a:t>n</a:t>
            </a:r>
            <a:r>
              <a:rPr dirty="0" sz="3050" spc="-10">
                <a:latin typeface="Trebuchet MS"/>
                <a:cs typeface="Trebuchet MS"/>
              </a:rPr>
              <a:t>g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210">
                <a:latin typeface="Trebuchet MS"/>
                <a:cs typeface="Trebuchet MS"/>
              </a:rPr>
              <a:t>t</a:t>
            </a:r>
            <a:r>
              <a:rPr dirty="0" sz="3050" spc="-30">
                <a:latin typeface="Trebuchet MS"/>
                <a:cs typeface="Trebuchet MS"/>
              </a:rPr>
              <a:t>h</a:t>
            </a:r>
            <a:r>
              <a:rPr dirty="0" sz="3050" spc="-165">
                <a:latin typeface="Trebuchet MS"/>
                <a:cs typeface="Trebuchet MS"/>
              </a:rPr>
              <a:t>e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185">
                <a:latin typeface="Trebuchet MS"/>
                <a:cs typeface="Trebuchet MS"/>
              </a:rPr>
              <a:t>r</a:t>
            </a:r>
            <a:r>
              <a:rPr dirty="0" sz="3050">
                <a:latin typeface="Trebuchet MS"/>
                <a:cs typeface="Trebuchet MS"/>
              </a:rPr>
              <a:t>o</a:t>
            </a:r>
            <a:r>
              <a:rPr dirty="0" sz="3050" spc="-145">
                <a:latin typeface="Trebuchet MS"/>
                <a:cs typeface="Trebuchet MS"/>
              </a:rPr>
              <a:t>l</a:t>
            </a:r>
            <a:r>
              <a:rPr dirty="0" sz="3050" spc="-165">
                <a:latin typeface="Trebuchet MS"/>
                <a:cs typeface="Trebuchet MS"/>
              </a:rPr>
              <a:t>e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5">
                <a:latin typeface="Trebuchet MS"/>
                <a:cs typeface="Trebuchet MS"/>
              </a:rPr>
              <a:t>o</a:t>
            </a:r>
            <a:r>
              <a:rPr dirty="0" sz="3050" spc="-265">
                <a:latin typeface="Trebuchet MS"/>
                <a:cs typeface="Trebuchet MS"/>
              </a:rPr>
              <a:t>f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s</a:t>
            </a:r>
            <a:r>
              <a:rPr dirty="0" sz="3050" spc="-25">
                <a:latin typeface="Trebuchet MS"/>
                <a:cs typeface="Trebuchet MS"/>
              </a:rPr>
              <a:t>m</a:t>
            </a:r>
            <a:r>
              <a:rPr dirty="0" sz="3050" spc="-85">
                <a:latin typeface="Trebuchet MS"/>
                <a:cs typeface="Trebuchet MS"/>
              </a:rPr>
              <a:t>a</a:t>
            </a:r>
            <a:r>
              <a:rPr dirty="0" sz="3050" spc="-155">
                <a:latin typeface="Trebuchet MS"/>
                <a:cs typeface="Trebuchet MS"/>
              </a:rPr>
              <a:t>r</a:t>
            </a:r>
            <a:r>
              <a:rPr dirty="0" sz="3050" spc="-204">
                <a:latin typeface="Trebuchet MS"/>
                <a:cs typeface="Trebuchet MS"/>
              </a:rPr>
              <a:t>t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195">
                <a:latin typeface="Trebuchet MS"/>
                <a:cs typeface="Trebuchet MS"/>
              </a:rPr>
              <a:t>c</a:t>
            </a:r>
            <a:r>
              <a:rPr dirty="0" sz="3050">
                <a:latin typeface="Trebuchet MS"/>
                <a:cs typeface="Trebuchet MS"/>
              </a:rPr>
              <a:t>o</a:t>
            </a:r>
            <a:r>
              <a:rPr dirty="0" sz="3050" spc="-20">
                <a:latin typeface="Trebuchet MS"/>
                <a:cs typeface="Trebuchet MS"/>
              </a:rPr>
              <a:t>n</a:t>
            </a:r>
            <a:r>
              <a:rPr dirty="0" sz="3050" spc="-210">
                <a:latin typeface="Trebuchet MS"/>
                <a:cs typeface="Trebuchet MS"/>
              </a:rPr>
              <a:t>t</a:t>
            </a:r>
            <a:r>
              <a:rPr dirty="0" sz="3050" spc="-225">
                <a:latin typeface="Trebuchet MS"/>
                <a:cs typeface="Trebuchet MS"/>
              </a:rPr>
              <a:t>r</a:t>
            </a:r>
            <a:r>
              <a:rPr dirty="0" sz="3050" spc="-85">
                <a:latin typeface="Trebuchet MS"/>
                <a:cs typeface="Trebuchet MS"/>
              </a:rPr>
              <a:t>a</a:t>
            </a:r>
            <a:r>
              <a:rPr dirty="0" sz="3050" spc="-165">
                <a:latin typeface="Trebuchet MS"/>
                <a:cs typeface="Trebuchet MS"/>
              </a:rPr>
              <a:t>c</a:t>
            </a:r>
            <a:r>
              <a:rPr dirty="0" sz="3050" spc="-215">
                <a:latin typeface="Trebuchet MS"/>
                <a:cs typeface="Trebuchet MS"/>
              </a:rPr>
              <a:t>t</a:t>
            </a:r>
            <a:r>
              <a:rPr dirty="0" sz="3050" spc="30">
                <a:latin typeface="Trebuchet MS"/>
                <a:cs typeface="Trebuchet MS"/>
              </a:rPr>
              <a:t>s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140">
                <a:latin typeface="Trebuchet MS"/>
                <a:cs typeface="Trebuchet MS"/>
              </a:rPr>
              <a:t>i</a:t>
            </a:r>
            <a:r>
              <a:rPr dirty="0" sz="3050" spc="-15">
                <a:latin typeface="Trebuchet MS"/>
                <a:cs typeface="Trebuchet MS"/>
              </a:rPr>
              <a:t>n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85">
                <a:latin typeface="Trebuchet MS"/>
                <a:cs typeface="Trebuchet MS"/>
              </a:rPr>
              <a:t>a</a:t>
            </a:r>
            <a:r>
              <a:rPr dirty="0" sz="3050" spc="-30">
                <a:latin typeface="Trebuchet MS"/>
                <a:cs typeface="Trebuchet MS"/>
              </a:rPr>
              <a:t>u</a:t>
            </a:r>
            <a:r>
              <a:rPr dirty="0" sz="3050" spc="-245">
                <a:latin typeface="Trebuchet MS"/>
                <a:cs typeface="Trebuchet MS"/>
              </a:rPr>
              <a:t>t</a:t>
            </a:r>
            <a:r>
              <a:rPr dirty="0" sz="3050">
                <a:latin typeface="Trebuchet MS"/>
                <a:cs typeface="Trebuchet MS"/>
              </a:rPr>
              <a:t>o</a:t>
            </a:r>
            <a:r>
              <a:rPr dirty="0" sz="3050" spc="-25">
                <a:latin typeface="Trebuchet MS"/>
                <a:cs typeface="Trebuchet MS"/>
              </a:rPr>
              <a:t>m</a:t>
            </a:r>
            <a:r>
              <a:rPr dirty="0" sz="3050" spc="-120">
                <a:latin typeface="Trebuchet MS"/>
                <a:cs typeface="Trebuchet MS"/>
              </a:rPr>
              <a:t>a</a:t>
            </a:r>
            <a:r>
              <a:rPr dirty="0" sz="3050" spc="-210">
                <a:latin typeface="Trebuchet MS"/>
                <a:cs typeface="Trebuchet MS"/>
              </a:rPr>
              <a:t>t</a:t>
            </a:r>
            <a:r>
              <a:rPr dirty="0" sz="3050" spc="-140">
                <a:latin typeface="Trebuchet MS"/>
                <a:cs typeface="Trebuchet MS"/>
              </a:rPr>
              <a:t>i</a:t>
            </a:r>
            <a:r>
              <a:rPr dirty="0" sz="3050" spc="-20">
                <a:latin typeface="Trebuchet MS"/>
                <a:cs typeface="Trebuchet MS"/>
              </a:rPr>
              <a:t>n</a:t>
            </a:r>
            <a:r>
              <a:rPr dirty="0" sz="3050" spc="-10">
                <a:latin typeface="Trebuchet MS"/>
                <a:cs typeface="Trebuchet MS"/>
              </a:rPr>
              <a:t>g  </a:t>
            </a:r>
            <a:r>
              <a:rPr dirty="0" sz="3050" spc="-40">
                <a:latin typeface="Trebuchet MS"/>
                <a:cs typeface="Trebuchet MS"/>
              </a:rPr>
              <a:t>and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110">
                <a:latin typeface="Trebuchet MS"/>
                <a:cs typeface="Trebuchet MS"/>
              </a:rPr>
              <a:t>enforcing</a:t>
            </a:r>
            <a:r>
              <a:rPr dirty="0" sz="3050" spc="-305">
                <a:latin typeface="Trebuchet MS"/>
                <a:cs typeface="Trebuchet MS"/>
              </a:rPr>
              <a:t> </a:t>
            </a:r>
            <a:r>
              <a:rPr dirty="0" sz="3050" spc="-105">
                <a:latin typeface="Trebuchet MS"/>
                <a:cs typeface="Trebuchet MS"/>
              </a:rPr>
              <a:t>energy</a:t>
            </a:r>
            <a:r>
              <a:rPr dirty="0" sz="3050" spc="-305">
                <a:latin typeface="Trebuchet MS"/>
                <a:cs typeface="Trebuchet MS"/>
              </a:rPr>
              <a:t> </a:t>
            </a:r>
            <a:r>
              <a:rPr dirty="0" sz="3050" spc="-100">
                <a:latin typeface="Trebuchet MS"/>
                <a:cs typeface="Trebuchet MS"/>
              </a:rPr>
              <a:t>trading</a:t>
            </a:r>
            <a:r>
              <a:rPr dirty="0" sz="3050" spc="-305">
                <a:latin typeface="Trebuchet MS"/>
                <a:cs typeface="Trebuchet MS"/>
              </a:rPr>
              <a:t> </a:t>
            </a:r>
            <a:r>
              <a:rPr dirty="0" sz="3050" spc="-130">
                <a:latin typeface="Trebuchet MS"/>
                <a:cs typeface="Trebuchet MS"/>
              </a:rPr>
              <a:t>agreements.</a:t>
            </a:r>
            <a:r>
              <a:rPr dirty="0" sz="3050" spc="-305">
                <a:latin typeface="Trebuchet MS"/>
                <a:cs typeface="Trebuchet MS"/>
              </a:rPr>
              <a:t> </a:t>
            </a:r>
            <a:r>
              <a:rPr dirty="0" sz="3050" spc="-100">
                <a:latin typeface="Trebuchet MS"/>
                <a:cs typeface="Trebuchet MS"/>
              </a:rPr>
              <a:t>These</a:t>
            </a:r>
            <a:r>
              <a:rPr dirty="0" sz="3050" spc="-305">
                <a:latin typeface="Trebuchet MS"/>
                <a:cs typeface="Trebuchet MS"/>
              </a:rPr>
              <a:t> </a:t>
            </a:r>
            <a:r>
              <a:rPr dirty="0" sz="3050" spc="-155">
                <a:latin typeface="Trebuchet MS"/>
                <a:cs typeface="Trebuchet MS"/>
              </a:rPr>
              <a:t>self- 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-130">
                <a:latin typeface="Trebuchet MS"/>
                <a:cs typeface="Trebuchet MS"/>
              </a:rPr>
              <a:t>executing </a:t>
            </a:r>
            <a:r>
              <a:rPr dirty="0" sz="3050" spc="-120">
                <a:latin typeface="Trebuchet MS"/>
                <a:cs typeface="Trebuchet MS"/>
              </a:rPr>
              <a:t>contracts streamline </a:t>
            </a:r>
            <a:r>
              <a:rPr dirty="0" sz="3050" spc="-75">
                <a:latin typeface="Trebuchet MS"/>
                <a:cs typeface="Trebuchet MS"/>
              </a:rPr>
              <a:t>processes </a:t>
            </a:r>
            <a:r>
              <a:rPr dirty="0" sz="3050" spc="-40">
                <a:latin typeface="Trebuchet MS"/>
                <a:cs typeface="Trebuchet MS"/>
              </a:rPr>
              <a:t>and </a:t>
            </a:r>
            <a:r>
              <a:rPr dirty="0" sz="3050" spc="-130">
                <a:latin typeface="Trebuchet MS"/>
                <a:cs typeface="Trebuchet MS"/>
              </a:rPr>
              <a:t>reduce </a:t>
            </a:r>
            <a:r>
              <a:rPr dirty="0" sz="3050" spc="-905">
                <a:latin typeface="Trebuchet MS"/>
                <a:cs typeface="Trebuchet MS"/>
              </a:rPr>
              <a:t> </a:t>
            </a:r>
            <a:r>
              <a:rPr dirty="0" sz="3050" spc="-210">
                <a:latin typeface="Trebuchet MS"/>
                <a:cs typeface="Trebuchet MS"/>
              </a:rPr>
              <a:t>t</a:t>
            </a:r>
            <a:r>
              <a:rPr dirty="0" sz="3050" spc="-30">
                <a:latin typeface="Trebuchet MS"/>
                <a:cs typeface="Trebuchet MS"/>
              </a:rPr>
              <a:t>h</a:t>
            </a:r>
            <a:r>
              <a:rPr dirty="0" sz="3050" spc="-165">
                <a:latin typeface="Trebuchet MS"/>
                <a:cs typeface="Trebuchet MS"/>
              </a:rPr>
              <a:t>e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20">
                <a:latin typeface="Trebuchet MS"/>
                <a:cs typeface="Trebuchet MS"/>
              </a:rPr>
              <a:t>n</a:t>
            </a:r>
            <a:r>
              <a:rPr dirty="0" sz="3050" spc="-170">
                <a:latin typeface="Trebuchet MS"/>
                <a:cs typeface="Trebuchet MS"/>
              </a:rPr>
              <a:t>ee</a:t>
            </a:r>
            <a:r>
              <a:rPr dirty="0" sz="3050" spc="-20">
                <a:latin typeface="Trebuchet MS"/>
                <a:cs typeface="Trebuchet MS"/>
              </a:rPr>
              <a:t>d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300">
                <a:latin typeface="Trebuchet MS"/>
                <a:cs typeface="Trebuchet MS"/>
              </a:rPr>
              <a:t>f</a:t>
            </a:r>
            <a:r>
              <a:rPr dirty="0" sz="3050">
                <a:latin typeface="Trebuchet MS"/>
                <a:cs typeface="Trebuchet MS"/>
              </a:rPr>
              <a:t>o</a:t>
            </a:r>
            <a:r>
              <a:rPr dirty="0" sz="3050" spc="-150">
                <a:latin typeface="Trebuchet MS"/>
                <a:cs typeface="Trebuchet MS"/>
              </a:rPr>
              <a:t>r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140">
                <a:latin typeface="Trebuchet MS"/>
                <a:cs typeface="Trebuchet MS"/>
              </a:rPr>
              <a:t>i</a:t>
            </a:r>
            <a:r>
              <a:rPr dirty="0" sz="3050" spc="-20">
                <a:latin typeface="Trebuchet MS"/>
                <a:cs typeface="Trebuchet MS"/>
              </a:rPr>
              <a:t>n</a:t>
            </a:r>
            <a:r>
              <a:rPr dirty="0" sz="3050" spc="-245">
                <a:latin typeface="Trebuchet MS"/>
                <a:cs typeface="Trebuchet MS"/>
              </a:rPr>
              <a:t>t</a:t>
            </a:r>
            <a:r>
              <a:rPr dirty="0" sz="3050" spc="-170">
                <a:latin typeface="Trebuchet MS"/>
                <a:cs typeface="Trebuchet MS"/>
              </a:rPr>
              <a:t>e</a:t>
            </a:r>
            <a:r>
              <a:rPr dirty="0" sz="3050" spc="-155">
                <a:latin typeface="Trebuchet MS"/>
                <a:cs typeface="Trebuchet MS"/>
              </a:rPr>
              <a:t>r</a:t>
            </a:r>
            <a:r>
              <a:rPr dirty="0" sz="3050" spc="-25">
                <a:latin typeface="Trebuchet MS"/>
                <a:cs typeface="Trebuchet MS"/>
              </a:rPr>
              <a:t>m</a:t>
            </a:r>
            <a:r>
              <a:rPr dirty="0" sz="3050" spc="-170">
                <a:latin typeface="Trebuchet MS"/>
                <a:cs typeface="Trebuchet MS"/>
              </a:rPr>
              <a:t>e</a:t>
            </a:r>
            <a:r>
              <a:rPr dirty="0" sz="3050" spc="-25">
                <a:latin typeface="Trebuchet MS"/>
                <a:cs typeface="Trebuchet MS"/>
              </a:rPr>
              <a:t>d</a:t>
            </a:r>
            <a:r>
              <a:rPr dirty="0" sz="3050" spc="-140">
                <a:latin typeface="Trebuchet MS"/>
                <a:cs typeface="Trebuchet MS"/>
              </a:rPr>
              <a:t>i</a:t>
            </a:r>
            <a:r>
              <a:rPr dirty="0" sz="3050" spc="-85">
                <a:latin typeface="Trebuchet MS"/>
                <a:cs typeface="Trebuchet MS"/>
              </a:rPr>
              <a:t>a</a:t>
            </a:r>
            <a:r>
              <a:rPr dirty="0" sz="3050" spc="-155">
                <a:latin typeface="Trebuchet MS"/>
                <a:cs typeface="Trebuchet MS"/>
              </a:rPr>
              <a:t>r</a:t>
            </a:r>
            <a:r>
              <a:rPr dirty="0" sz="3050" spc="-140">
                <a:latin typeface="Trebuchet MS"/>
                <a:cs typeface="Trebuchet MS"/>
              </a:rPr>
              <a:t>i</a:t>
            </a:r>
            <a:r>
              <a:rPr dirty="0" sz="3050" spc="-170">
                <a:latin typeface="Trebuchet MS"/>
                <a:cs typeface="Trebuchet MS"/>
              </a:rPr>
              <a:t>e</a:t>
            </a:r>
            <a:r>
              <a:rPr dirty="0" sz="3050" spc="25">
                <a:latin typeface="Trebuchet MS"/>
                <a:cs typeface="Trebuchet MS"/>
              </a:rPr>
              <a:t>s</a:t>
            </a:r>
            <a:r>
              <a:rPr dirty="0" sz="3050" spc="-385"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57166" y="3109772"/>
            <a:ext cx="9172575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935"/>
              <a:t>Sma</a:t>
            </a:r>
            <a:r>
              <a:rPr dirty="0" sz="5600" spc="-580"/>
              <a:t>r</a:t>
            </a:r>
            <a:r>
              <a:rPr dirty="0" sz="5600" spc="-245"/>
              <a:t>t</a:t>
            </a:r>
            <a:r>
              <a:rPr dirty="0" sz="5600" spc="-790"/>
              <a:t> </a:t>
            </a:r>
            <a:r>
              <a:rPr dirty="0" sz="5600" spc="-810"/>
              <a:t>Cont</a:t>
            </a:r>
            <a:r>
              <a:rPr dirty="0" sz="5600" spc="-635"/>
              <a:t>r</a:t>
            </a:r>
            <a:r>
              <a:rPr dirty="0" sz="5600" spc="-730"/>
              <a:t>acts</a:t>
            </a:r>
            <a:r>
              <a:rPr dirty="0" sz="5600" spc="-790"/>
              <a:t> </a:t>
            </a:r>
            <a:r>
              <a:rPr dirty="0" sz="5600" spc="-650"/>
              <a:t>and</a:t>
            </a:r>
            <a:r>
              <a:rPr dirty="0" sz="5600" spc="-790"/>
              <a:t> </a:t>
            </a:r>
            <a:r>
              <a:rPr dirty="0" sz="5600" spc="-865"/>
              <a:t>Ene</a:t>
            </a:r>
            <a:r>
              <a:rPr dirty="0" sz="5600" spc="-690"/>
              <a:t>r</a:t>
            </a:r>
            <a:r>
              <a:rPr dirty="0" sz="5600" spc="-900"/>
              <a:t>gy</a:t>
            </a:r>
            <a:r>
              <a:rPr dirty="0" sz="5600" spc="-790"/>
              <a:t> </a:t>
            </a:r>
            <a:r>
              <a:rPr dirty="0" sz="5600" spc="-1295"/>
              <a:t>T</a:t>
            </a:r>
            <a:r>
              <a:rPr dirty="0" sz="5600" spc="-635"/>
              <a:t>r</a:t>
            </a:r>
            <a:r>
              <a:rPr dirty="0" sz="5600" spc="-645"/>
              <a:t>ading</a:t>
            </a:r>
            <a:endParaRPr sz="5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1"/>
            <a:ext cx="5875134" cy="10286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9"/>
                  </a:lnTo>
                  <a:lnTo>
                    <a:pt x="745314" y="580204"/>
                  </a:lnTo>
                  <a:lnTo>
                    <a:pt x="707659" y="607559"/>
                  </a:lnTo>
                  <a:lnTo>
                    <a:pt x="672171" y="637964"/>
                  </a:lnTo>
                  <a:lnTo>
                    <a:pt x="639149" y="671109"/>
                  </a:lnTo>
                  <a:lnTo>
                    <a:pt x="608893" y="706685"/>
                  </a:lnTo>
                  <a:lnTo>
                    <a:pt x="581701" y="744383"/>
                  </a:lnTo>
                  <a:lnTo>
                    <a:pt x="557872" y="783893"/>
                  </a:lnTo>
                  <a:lnTo>
                    <a:pt x="537705" y="824905"/>
                  </a:lnTo>
                  <a:lnTo>
                    <a:pt x="521499" y="867110"/>
                  </a:lnTo>
                  <a:lnTo>
                    <a:pt x="509553" y="910199"/>
                  </a:lnTo>
                  <a:lnTo>
                    <a:pt x="502166" y="953862"/>
                  </a:lnTo>
                  <a:lnTo>
                    <a:pt x="499637" y="997790"/>
                  </a:lnTo>
                  <a:lnTo>
                    <a:pt x="497109" y="953862"/>
                  </a:lnTo>
                  <a:lnTo>
                    <a:pt x="489724" y="910199"/>
                  </a:lnTo>
                  <a:lnTo>
                    <a:pt x="477781" y="867110"/>
                  </a:lnTo>
                  <a:lnTo>
                    <a:pt x="461582" y="824905"/>
                  </a:lnTo>
                  <a:lnTo>
                    <a:pt x="441425" y="783893"/>
                  </a:lnTo>
                  <a:lnTo>
                    <a:pt x="417610" y="744383"/>
                  </a:lnTo>
                  <a:lnTo>
                    <a:pt x="390437" y="706685"/>
                  </a:lnTo>
                  <a:lnTo>
                    <a:pt x="360207" y="671109"/>
                  </a:lnTo>
                  <a:lnTo>
                    <a:pt x="327219" y="637964"/>
                  </a:lnTo>
                  <a:lnTo>
                    <a:pt x="291772" y="607559"/>
                  </a:lnTo>
                  <a:lnTo>
                    <a:pt x="254167" y="580204"/>
                  </a:lnTo>
                  <a:lnTo>
                    <a:pt x="214703" y="556209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1"/>
                  </a:moveTo>
                  <a:lnTo>
                    <a:pt x="527723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499"/>
                  </a:lnTo>
                  <a:lnTo>
                    <a:pt x="1136815" y="3904499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1"/>
                  </a:lnTo>
                  <a:lnTo>
                    <a:pt x="582447" y="3370261"/>
                  </a:lnTo>
                  <a:lnTo>
                    <a:pt x="582447" y="3351541"/>
                  </a:lnTo>
                  <a:close/>
                </a:path>
                <a:path w="2238375" h="4457700">
                  <a:moveTo>
                    <a:pt x="582447" y="3904499"/>
                  </a:moveTo>
                  <a:lnTo>
                    <a:pt x="552208" y="3904499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499"/>
                  </a:lnTo>
                  <a:close/>
                </a:path>
                <a:path w="2238375" h="4457700">
                  <a:moveTo>
                    <a:pt x="582447" y="3370261"/>
                  </a:moveTo>
                  <a:lnTo>
                    <a:pt x="552208" y="3370261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1"/>
                  </a:lnTo>
                  <a:close/>
                </a:path>
                <a:path w="2238375" h="4457700">
                  <a:moveTo>
                    <a:pt x="1136815" y="2245638"/>
                  </a:moveTo>
                  <a:lnTo>
                    <a:pt x="1106576" y="2245638"/>
                  </a:lnTo>
                  <a:lnTo>
                    <a:pt x="1106576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76" y="3351541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1"/>
                  </a:lnTo>
                  <a:lnTo>
                    <a:pt x="1136815" y="2797161"/>
                  </a:lnTo>
                  <a:lnTo>
                    <a:pt x="1136815" y="2791395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8"/>
                  </a:lnTo>
                  <a:close/>
                </a:path>
                <a:path w="2238375" h="4457700">
                  <a:moveTo>
                    <a:pt x="582447" y="2797161"/>
                  </a:moveTo>
                  <a:lnTo>
                    <a:pt x="552208" y="2797161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5"/>
                  </a:lnTo>
                  <a:lnTo>
                    <a:pt x="582447" y="3298265"/>
                  </a:lnTo>
                  <a:lnTo>
                    <a:pt x="582447" y="2797161"/>
                  </a:lnTo>
                  <a:close/>
                </a:path>
                <a:path w="2238375" h="4457700">
                  <a:moveTo>
                    <a:pt x="1131062" y="2797161"/>
                  </a:moveTo>
                  <a:lnTo>
                    <a:pt x="1087856" y="2797161"/>
                  </a:lnTo>
                  <a:lnTo>
                    <a:pt x="582447" y="3298265"/>
                  </a:lnTo>
                  <a:lnTo>
                    <a:pt x="625829" y="3298265"/>
                  </a:lnTo>
                  <a:lnTo>
                    <a:pt x="1131062" y="2797161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399"/>
                  </a:lnTo>
                  <a:lnTo>
                    <a:pt x="552208" y="2215399"/>
                  </a:lnTo>
                  <a:lnTo>
                    <a:pt x="552208" y="2768357"/>
                  </a:lnTo>
                  <a:lnTo>
                    <a:pt x="582447" y="2768357"/>
                  </a:lnTo>
                  <a:lnTo>
                    <a:pt x="582447" y="2245638"/>
                  </a:lnTo>
                  <a:lnTo>
                    <a:pt x="1689747" y="2245638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8"/>
                  </a:moveTo>
                  <a:lnTo>
                    <a:pt x="1646555" y="2245638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8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3" y="0"/>
                  </a:lnTo>
                  <a:lnTo>
                    <a:pt x="1106576" y="553668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19"/>
                  </a:lnTo>
                  <a:lnTo>
                    <a:pt x="1106576" y="1661019"/>
                  </a:lnTo>
                  <a:lnTo>
                    <a:pt x="1106576" y="2215399"/>
                  </a:lnTo>
                  <a:lnTo>
                    <a:pt x="1136815" y="2215399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6"/>
                  </a:lnTo>
                  <a:lnTo>
                    <a:pt x="1136815" y="1106626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8"/>
                  </a:lnTo>
                  <a:lnTo>
                    <a:pt x="1148334" y="553668"/>
                  </a:lnTo>
                  <a:lnTo>
                    <a:pt x="1660944" y="42480"/>
                  </a:lnTo>
                  <a:lnTo>
                    <a:pt x="1689747" y="42480"/>
                  </a:lnTo>
                  <a:lnTo>
                    <a:pt x="1689747" y="29513"/>
                  </a:lnTo>
                  <a:lnTo>
                    <a:pt x="2238374" y="29513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19"/>
                  </a:lnTo>
                  <a:lnTo>
                    <a:pt x="1689747" y="1661019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6"/>
                  </a:lnTo>
                  <a:lnTo>
                    <a:pt x="1689747" y="1106626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0"/>
                  </a:moveTo>
                  <a:lnTo>
                    <a:pt x="1660944" y="42480"/>
                  </a:lnTo>
                  <a:lnTo>
                    <a:pt x="1660944" y="553668"/>
                  </a:lnTo>
                  <a:lnTo>
                    <a:pt x="1689747" y="553668"/>
                  </a:lnTo>
                  <a:lnTo>
                    <a:pt x="1689747" y="42480"/>
                  </a:lnTo>
                  <a:close/>
                </a:path>
                <a:path w="2238375" h="4457700">
                  <a:moveTo>
                    <a:pt x="2238374" y="29513"/>
                  </a:moveTo>
                  <a:lnTo>
                    <a:pt x="2212441" y="29513"/>
                  </a:lnTo>
                  <a:lnTo>
                    <a:pt x="2212441" y="553668"/>
                  </a:lnTo>
                  <a:lnTo>
                    <a:pt x="2238374" y="553668"/>
                  </a:lnTo>
                  <a:lnTo>
                    <a:pt x="2238374" y="29513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3" y="1839214"/>
            <a:ext cx="6304915" cy="7994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50" spc="-810"/>
              <a:t>D</a:t>
            </a:r>
            <a:r>
              <a:rPr dirty="0" sz="5050" spc="-535"/>
              <a:t>e</a:t>
            </a:r>
            <a:r>
              <a:rPr dirty="0" sz="5050" spc="-940"/>
              <a:t>c</a:t>
            </a:r>
            <a:r>
              <a:rPr dirty="0" sz="5050" spc="-509"/>
              <a:t>e</a:t>
            </a:r>
            <a:r>
              <a:rPr dirty="0" sz="5050" spc="-630"/>
              <a:t>n</a:t>
            </a:r>
            <a:r>
              <a:rPr dirty="0" sz="5050" spc="-225"/>
              <a:t>t</a:t>
            </a:r>
            <a:r>
              <a:rPr dirty="0" sz="5050" spc="-575"/>
              <a:t>r</a:t>
            </a:r>
            <a:r>
              <a:rPr dirty="0" sz="5050" spc="-455"/>
              <a:t>a</a:t>
            </a:r>
            <a:r>
              <a:rPr dirty="0" sz="5050" spc="-65"/>
              <a:t>l</a:t>
            </a:r>
            <a:r>
              <a:rPr dirty="0" sz="5050" spc="-245"/>
              <a:t>i</a:t>
            </a:r>
            <a:r>
              <a:rPr dirty="0" sz="5050" spc="-755"/>
              <a:t>z</a:t>
            </a:r>
            <a:r>
              <a:rPr dirty="0" sz="5050" spc="-535"/>
              <a:t>e</a:t>
            </a:r>
            <a:r>
              <a:rPr dirty="0" sz="5050" spc="-680"/>
              <a:t>d</a:t>
            </a:r>
            <a:r>
              <a:rPr dirty="0" sz="5050" spc="-710"/>
              <a:t> </a:t>
            </a:r>
            <a:r>
              <a:rPr dirty="0" sz="5050" spc="-1215"/>
              <a:t>E</a:t>
            </a:r>
            <a:r>
              <a:rPr dirty="0" sz="5050" spc="-630"/>
              <a:t>n</a:t>
            </a:r>
            <a:r>
              <a:rPr dirty="0" sz="5050" spc="-509"/>
              <a:t>e</a:t>
            </a:r>
            <a:r>
              <a:rPr dirty="0" sz="5050" spc="-625"/>
              <a:t>r</a:t>
            </a:r>
            <a:r>
              <a:rPr dirty="0" sz="5050" spc="-910"/>
              <a:t>g</a:t>
            </a:r>
            <a:r>
              <a:rPr dirty="0" sz="5050" spc="-720"/>
              <a:t>y</a:t>
            </a:r>
            <a:r>
              <a:rPr dirty="0" sz="5050" spc="-710"/>
              <a:t> </a:t>
            </a:r>
            <a:r>
              <a:rPr dirty="0" sz="5050" spc="-1245"/>
              <a:t>G</a:t>
            </a:r>
            <a:r>
              <a:rPr dirty="0" sz="5050" spc="-475"/>
              <a:t>r</a:t>
            </a:r>
            <a:r>
              <a:rPr dirty="0" sz="5050" spc="-245"/>
              <a:t>i</a:t>
            </a:r>
            <a:r>
              <a:rPr dirty="0" sz="5050" spc="-685"/>
              <a:t>d</a:t>
            </a:r>
            <a:r>
              <a:rPr dirty="0" sz="5050" spc="-1019"/>
              <a:t>s</a:t>
            </a:r>
            <a:endParaRPr sz="505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8784" y="3061195"/>
            <a:ext cx="2238921" cy="31167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4802" y="3556495"/>
            <a:ext cx="2048078" cy="3986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62963" y="2949259"/>
            <a:ext cx="6965950" cy="2465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0"/>
              </a:spcBef>
            </a:pPr>
            <a:r>
              <a:rPr dirty="0" sz="3200" spc="-95">
                <a:latin typeface="Trebuchet MS"/>
                <a:cs typeface="Trebuchet MS"/>
              </a:rPr>
              <a:t>Examining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140">
                <a:latin typeface="Trebuchet MS"/>
                <a:cs typeface="Trebuchet MS"/>
              </a:rPr>
              <a:t>the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125">
                <a:latin typeface="Trebuchet MS"/>
                <a:cs typeface="Trebuchet MS"/>
              </a:rPr>
              <a:t>potential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155">
                <a:latin typeface="Trebuchet MS"/>
                <a:cs typeface="Trebuchet MS"/>
              </a:rPr>
              <a:t>for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145">
                <a:latin typeface="Trebuchet MS"/>
                <a:cs typeface="Trebuchet MS"/>
              </a:rPr>
              <a:t>decentralized </a:t>
            </a:r>
            <a:r>
              <a:rPr dirty="0" sz="3200" spc="-950">
                <a:latin typeface="Trebuchet MS"/>
                <a:cs typeface="Trebuchet MS"/>
              </a:rPr>
              <a:t> </a:t>
            </a:r>
            <a:r>
              <a:rPr dirty="0" sz="3200" spc="-110">
                <a:latin typeface="Trebuchet MS"/>
                <a:cs typeface="Trebuchet MS"/>
              </a:rPr>
              <a:t>energy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65">
                <a:latin typeface="Trebuchet MS"/>
                <a:cs typeface="Trebuchet MS"/>
              </a:rPr>
              <a:t>grids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95">
                <a:latin typeface="Trebuchet MS"/>
                <a:cs typeface="Trebuchet MS"/>
              </a:rPr>
              <a:t>enabled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75">
                <a:latin typeface="Trebuchet MS"/>
                <a:cs typeface="Trebuchet MS"/>
              </a:rPr>
              <a:t>by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14">
                <a:latin typeface="Trebuchet MS"/>
                <a:cs typeface="Trebuchet MS"/>
              </a:rPr>
              <a:t>blockchain.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75">
                <a:latin typeface="Trebuchet MS"/>
                <a:cs typeface="Trebuchet MS"/>
              </a:rPr>
              <a:t>This 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 spc="-130">
                <a:latin typeface="Trebuchet MS"/>
                <a:cs typeface="Trebuchet MS"/>
              </a:rPr>
              <a:t>shift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00">
                <a:latin typeface="Trebuchet MS"/>
                <a:cs typeface="Trebuchet MS"/>
              </a:rPr>
              <a:t>towards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25">
                <a:latin typeface="Trebuchet MS"/>
                <a:cs typeface="Trebuchet MS"/>
              </a:rPr>
              <a:t>localized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110">
                <a:latin typeface="Trebuchet MS"/>
                <a:cs typeface="Trebuchet MS"/>
              </a:rPr>
              <a:t>energy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production </a:t>
            </a:r>
            <a:r>
              <a:rPr dirty="0" sz="3200" spc="-944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20">
                <a:latin typeface="Trebuchet MS"/>
                <a:cs typeface="Trebuchet MS"/>
              </a:rPr>
              <a:t>d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d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5">
                <a:latin typeface="Trebuchet MS"/>
                <a:cs typeface="Trebuchet MS"/>
              </a:rPr>
              <a:t>s</a:t>
            </a:r>
            <a:r>
              <a:rPr dirty="0" sz="3200" spc="-220">
                <a:latin typeface="Trebuchet MS"/>
                <a:cs typeface="Trebuchet MS"/>
              </a:rPr>
              <a:t>t</a:t>
            </a:r>
            <a:r>
              <a:rPr dirty="0" sz="3200" spc="-165">
                <a:latin typeface="Trebuchet MS"/>
                <a:cs typeface="Trebuchet MS"/>
              </a:rPr>
              <a:t>r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30">
                <a:latin typeface="Trebuchet MS"/>
                <a:cs typeface="Trebuchet MS"/>
              </a:rPr>
              <a:t>b</a:t>
            </a:r>
            <a:r>
              <a:rPr dirty="0" sz="3200" spc="-30">
                <a:latin typeface="Trebuchet MS"/>
                <a:cs typeface="Trebuchet MS"/>
              </a:rPr>
              <a:t>u</a:t>
            </a:r>
            <a:r>
              <a:rPr dirty="0" sz="3200" spc="-220">
                <a:latin typeface="Trebuchet MS"/>
                <a:cs typeface="Trebuchet MS"/>
              </a:rPr>
              <a:t>t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>
                <a:latin typeface="Trebuchet MS"/>
                <a:cs typeface="Trebuchet MS"/>
              </a:rPr>
              <a:t>o</a:t>
            </a:r>
            <a:r>
              <a:rPr dirty="0" sz="3200" spc="-15">
                <a:latin typeface="Trebuchet MS"/>
                <a:cs typeface="Trebuchet MS"/>
              </a:rPr>
              <a:t>n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70">
                <a:latin typeface="Trebuchet MS"/>
                <a:cs typeface="Trebuchet MS"/>
              </a:rPr>
              <a:t>c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15">
                <a:latin typeface="Trebuchet MS"/>
                <a:cs typeface="Trebuchet MS"/>
              </a:rPr>
              <a:t>n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30">
                <a:latin typeface="Trebuchet MS"/>
                <a:cs typeface="Trebuchet MS"/>
              </a:rPr>
              <a:t>h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200">
                <a:latin typeface="Trebuchet MS"/>
                <a:cs typeface="Trebuchet MS"/>
              </a:rPr>
              <a:t>c</a:t>
            </a:r>
            <a:r>
              <a:rPr dirty="0" sz="3200" spc="-175">
                <a:latin typeface="Trebuchet MS"/>
                <a:cs typeface="Trebuchet MS"/>
              </a:rPr>
              <a:t>e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195">
                <a:latin typeface="Trebuchet MS"/>
                <a:cs typeface="Trebuchet MS"/>
              </a:rPr>
              <a:t>r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25">
                <a:latin typeface="Trebuchet MS"/>
                <a:cs typeface="Trebuchet MS"/>
              </a:rPr>
              <a:t>s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150">
                <a:latin typeface="Trebuchet MS"/>
                <a:cs typeface="Trebuchet MS"/>
              </a:rPr>
              <a:t>l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180">
                <a:latin typeface="Trebuchet MS"/>
                <a:cs typeface="Trebuchet MS"/>
              </a:rPr>
              <a:t>e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200">
                <a:latin typeface="Trebuchet MS"/>
                <a:cs typeface="Trebuchet MS"/>
              </a:rPr>
              <a:t>c</a:t>
            </a:r>
            <a:r>
              <a:rPr dirty="0" sz="3200" spc="-125">
                <a:latin typeface="Trebuchet MS"/>
                <a:cs typeface="Trebuchet MS"/>
              </a:rPr>
              <a:t>e  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20">
                <a:latin typeface="Trebuchet MS"/>
                <a:cs typeface="Trebuchet MS"/>
              </a:rPr>
              <a:t>d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s</a:t>
            </a:r>
            <a:r>
              <a:rPr dirty="0" sz="3200" spc="-30">
                <a:latin typeface="Trebuchet MS"/>
                <a:cs typeface="Trebuchet MS"/>
              </a:rPr>
              <a:t>u</a:t>
            </a:r>
            <a:r>
              <a:rPr dirty="0" sz="3200" spc="-5">
                <a:latin typeface="Trebuchet MS"/>
                <a:cs typeface="Trebuchet MS"/>
              </a:rPr>
              <a:t>s</a:t>
            </a:r>
            <a:r>
              <a:rPr dirty="0" sz="3200" spc="-285">
                <a:latin typeface="Trebuchet MS"/>
                <a:cs typeface="Trebuchet MS"/>
              </a:rPr>
              <a:t>t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20">
                <a:latin typeface="Trebuchet MS"/>
                <a:cs typeface="Trebuchet MS"/>
              </a:rPr>
              <a:t>n</a:t>
            </a:r>
            <a:r>
              <a:rPr dirty="0" sz="3200" spc="-85">
                <a:latin typeface="Trebuchet MS"/>
                <a:cs typeface="Trebuchet MS"/>
              </a:rPr>
              <a:t>a</a:t>
            </a:r>
            <a:r>
              <a:rPr dirty="0" sz="3200" spc="-30">
                <a:latin typeface="Trebuchet MS"/>
                <a:cs typeface="Trebuchet MS"/>
              </a:rPr>
              <a:t>b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150">
                <a:latin typeface="Trebuchet MS"/>
                <a:cs typeface="Trebuchet MS"/>
              </a:rPr>
              <a:t>l</a:t>
            </a:r>
            <a:r>
              <a:rPr dirty="0" sz="3200" spc="-145">
                <a:latin typeface="Trebuchet MS"/>
                <a:cs typeface="Trebuchet MS"/>
              </a:rPr>
              <a:t>i</a:t>
            </a:r>
            <a:r>
              <a:rPr dirty="0" sz="3200" spc="-220">
                <a:latin typeface="Trebuchet MS"/>
                <a:cs typeface="Trebuchet MS"/>
              </a:rPr>
              <a:t>t</a:t>
            </a:r>
            <a:r>
              <a:rPr dirty="0" sz="3200" spc="-215">
                <a:latin typeface="Trebuchet MS"/>
                <a:cs typeface="Trebuchet MS"/>
              </a:rPr>
              <a:t>y</a:t>
            </a:r>
            <a:r>
              <a:rPr dirty="0" sz="3200" spc="-405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60"/>
            <a:ext cx="6838950" cy="760094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305356"/>
            <a:ext cx="6720205" cy="856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-1220"/>
              <a:t>R</a:t>
            </a:r>
            <a:r>
              <a:rPr dirty="0" sz="5450" spc="-565"/>
              <a:t>e</a:t>
            </a:r>
            <a:r>
              <a:rPr dirty="0" sz="5450" spc="-994"/>
              <a:t>g</a:t>
            </a:r>
            <a:r>
              <a:rPr dirty="0" sz="5450" spc="-705"/>
              <a:t>u</a:t>
            </a:r>
            <a:r>
              <a:rPr dirty="0" sz="5450" spc="-75"/>
              <a:t>l</a:t>
            </a:r>
            <a:r>
              <a:rPr dirty="0" sz="5450" spc="-505"/>
              <a:t>a</a:t>
            </a:r>
            <a:r>
              <a:rPr dirty="0" sz="5450" spc="-305"/>
              <a:t>t</a:t>
            </a:r>
            <a:r>
              <a:rPr dirty="0" sz="5450" spc="-775"/>
              <a:t>o</a:t>
            </a:r>
            <a:r>
              <a:rPr dirty="0" sz="5450" spc="-520"/>
              <a:t>r</a:t>
            </a:r>
            <a:r>
              <a:rPr dirty="0" sz="5450" spc="-790"/>
              <a:t>y</a:t>
            </a:r>
            <a:r>
              <a:rPr dirty="0" sz="5450" spc="-770"/>
              <a:t> </a:t>
            </a:r>
            <a:r>
              <a:rPr dirty="0" sz="5450" spc="-1490"/>
              <a:t>C</a:t>
            </a:r>
            <a:r>
              <a:rPr dirty="0" sz="5450" spc="-775"/>
              <a:t>o</a:t>
            </a:r>
            <a:r>
              <a:rPr dirty="0" sz="5450" spc="-695"/>
              <a:t>n</a:t>
            </a:r>
            <a:r>
              <a:rPr dirty="0" sz="5450" spc="-1115"/>
              <a:t>s</a:t>
            </a:r>
            <a:r>
              <a:rPr dirty="0" sz="5450" spc="-270"/>
              <a:t>i</a:t>
            </a:r>
            <a:r>
              <a:rPr dirty="0" sz="5450" spc="-755"/>
              <a:t>d</a:t>
            </a:r>
            <a:r>
              <a:rPr dirty="0" sz="5450" spc="-565"/>
              <a:t>e</a:t>
            </a:r>
            <a:r>
              <a:rPr dirty="0" sz="5450" spc="-625"/>
              <a:t>r</a:t>
            </a:r>
            <a:r>
              <a:rPr dirty="0" sz="5450" spc="-505"/>
              <a:t>a</a:t>
            </a:r>
            <a:r>
              <a:rPr dirty="0" sz="5450" spc="-254"/>
              <a:t>t</a:t>
            </a:r>
            <a:r>
              <a:rPr dirty="0" sz="5450" spc="-270"/>
              <a:t>i</a:t>
            </a:r>
            <a:r>
              <a:rPr dirty="0" sz="5450" spc="-775"/>
              <a:t>o</a:t>
            </a:r>
            <a:r>
              <a:rPr dirty="0" sz="5450" spc="-695"/>
              <a:t>n</a:t>
            </a:r>
            <a:r>
              <a:rPr dirty="0" sz="5450" spc="-1110"/>
              <a:t>s</a:t>
            </a:r>
            <a:endParaRPr sz="5450"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7934" y="2644711"/>
            <a:ext cx="2772219" cy="31446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73237" y="2553737"/>
            <a:ext cx="6678295" cy="194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5"/>
              </a:spcBef>
            </a:pPr>
            <a:r>
              <a:rPr dirty="0" sz="2500" spc="20">
                <a:latin typeface="Trebuchet MS"/>
                <a:cs typeface="Trebuchet MS"/>
              </a:rPr>
              <a:t>N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75">
                <a:latin typeface="Trebuchet MS"/>
                <a:cs typeface="Trebuchet MS"/>
              </a:rPr>
              <a:t>v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40">
                <a:latin typeface="Trebuchet MS"/>
                <a:cs typeface="Trebuchet MS"/>
              </a:rPr>
              <a:t>g</a:t>
            </a:r>
            <a:r>
              <a:rPr dirty="0" sz="2500" spc="-85">
                <a:latin typeface="Trebuchet MS"/>
                <a:cs typeface="Trebuchet MS"/>
              </a:rPr>
              <a:t>a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5">
                <a:latin typeface="Trebuchet MS"/>
                <a:cs typeface="Trebuchet MS"/>
              </a:rPr>
              <a:t>g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h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>
                <a:latin typeface="Trebuchet MS"/>
                <a:cs typeface="Trebuchet MS"/>
              </a:rPr>
              <a:t>g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85">
                <a:latin typeface="Trebuchet MS"/>
                <a:cs typeface="Trebuchet MS"/>
              </a:rPr>
              <a:t>a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45">
                <a:latin typeface="Trebuchet MS"/>
                <a:cs typeface="Trebuchet MS"/>
              </a:rPr>
              <a:t>r</a:t>
            </a:r>
            <a:r>
              <a:rPr dirty="0" sz="2500" spc="-80">
                <a:latin typeface="Trebuchet MS"/>
                <a:cs typeface="Trebuchet MS"/>
              </a:rPr>
              <a:t>y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125">
                <a:latin typeface="Trebuchet MS"/>
                <a:cs typeface="Trebuchet MS"/>
              </a:rPr>
              <a:t>c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5">
                <a:latin typeface="Trebuchet MS"/>
                <a:cs typeface="Trebuchet MS"/>
              </a:rPr>
              <a:t>d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25">
                <a:latin typeface="Trebuchet MS"/>
                <a:cs typeface="Trebuchet MS"/>
              </a:rPr>
              <a:t>o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0">
                <a:latin typeface="Trebuchet MS"/>
                <a:cs typeface="Trebuchet MS"/>
              </a:rPr>
              <a:t>l  </a:t>
            </a:r>
            <a:r>
              <a:rPr dirty="0" sz="2500" spc="-65">
                <a:latin typeface="Trebuchet MS"/>
                <a:cs typeface="Trebuchet MS"/>
              </a:rPr>
              <a:t>challenges </a:t>
            </a:r>
            <a:r>
              <a:rPr dirty="0" sz="2500" spc="-55">
                <a:latin typeface="Trebuchet MS"/>
                <a:cs typeface="Trebuchet MS"/>
              </a:rPr>
              <a:t>in </a:t>
            </a:r>
            <a:r>
              <a:rPr dirty="0" sz="2500" spc="-65">
                <a:latin typeface="Trebuchet MS"/>
                <a:cs typeface="Trebuchet MS"/>
              </a:rPr>
              <a:t>implementing </a:t>
            </a:r>
            <a:r>
              <a:rPr dirty="0" sz="2500" spc="-60">
                <a:latin typeface="Trebuchet MS"/>
                <a:cs typeface="Trebuchet MS"/>
              </a:rPr>
              <a:t>blockchain-based 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45">
                <a:latin typeface="Trebuchet MS"/>
                <a:cs typeface="Trebuchet MS"/>
              </a:rPr>
              <a:t>g</a:t>
            </a:r>
            <a:r>
              <a:rPr dirty="0" sz="2500" spc="-80">
                <a:latin typeface="Trebuchet MS"/>
                <a:cs typeface="Trebuchet MS"/>
              </a:rPr>
              <a:t>y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75">
                <a:latin typeface="Trebuchet MS"/>
                <a:cs typeface="Trebuchet MS"/>
              </a:rPr>
              <a:t>r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>
                <a:latin typeface="Trebuchet MS"/>
                <a:cs typeface="Trebuchet MS"/>
              </a:rPr>
              <a:t>g</a:t>
            </a:r>
            <a:r>
              <a:rPr dirty="0" sz="2500" spc="-310">
                <a:latin typeface="Trebuchet MS"/>
                <a:cs typeface="Trebuchet MS"/>
              </a:rPr>
              <a:t>.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70">
                <a:latin typeface="Trebuchet MS"/>
                <a:cs typeface="Trebuchet MS"/>
              </a:rPr>
              <a:t>C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114">
                <a:latin typeface="Trebuchet MS"/>
                <a:cs typeface="Trebuchet MS"/>
              </a:rPr>
              <a:t>ll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b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175">
                <a:latin typeface="Trebuchet MS"/>
                <a:cs typeface="Trebuchet MS"/>
              </a:rPr>
              <a:t>r</a:t>
            </a:r>
            <a:r>
              <a:rPr dirty="0" sz="2500" spc="-85">
                <a:latin typeface="Trebuchet MS"/>
                <a:cs typeface="Trebuchet MS"/>
              </a:rPr>
              <a:t>a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>
                <a:latin typeface="Trebuchet MS"/>
                <a:cs typeface="Trebuchet MS"/>
              </a:rPr>
              <a:t>n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75">
                <a:latin typeface="Trebuchet MS"/>
                <a:cs typeface="Trebuchet MS"/>
              </a:rPr>
              <a:t>w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5">
                <a:latin typeface="Trebuchet MS"/>
                <a:cs typeface="Trebuchet MS"/>
              </a:rPr>
              <a:t>h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>
                <a:latin typeface="Trebuchet MS"/>
                <a:cs typeface="Trebuchet MS"/>
              </a:rPr>
              <a:t>g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85">
                <a:latin typeface="Trebuchet MS"/>
                <a:cs typeface="Trebuchet MS"/>
              </a:rPr>
              <a:t>a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 spc="-125">
                <a:latin typeface="Trebuchet MS"/>
                <a:cs typeface="Trebuchet MS"/>
              </a:rPr>
              <a:t>r</a:t>
            </a:r>
            <a:r>
              <a:rPr dirty="0" sz="2500" spc="35">
                <a:latin typeface="Trebuchet MS"/>
                <a:cs typeface="Trebuchet MS"/>
              </a:rPr>
              <a:t>s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30">
                <a:latin typeface="Trebuchet MS"/>
                <a:cs typeface="Trebuchet MS"/>
              </a:rPr>
              <a:t>s  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30">
                <a:latin typeface="Trebuchet MS"/>
                <a:cs typeface="Trebuchet MS"/>
              </a:rPr>
              <a:t>ss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110">
                <a:latin typeface="Trebuchet MS"/>
                <a:cs typeface="Trebuchet MS"/>
              </a:rPr>
              <a:t>l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20">
                <a:latin typeface="Trebuchet MS"/>
                <a:cs typeface="Trebuchet MS"/>
              </a:rPr>
              <a:t>o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30">
                <a:latin typeface="Trebuchet MS"/>
                <a:cs typeface="Trebuchet MS"/>
              </a:rPr>
              <a:t>s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-145">
                <a:latin typeface="Trebuchet MS"/>
                <a:cs typeface="Trebuchet MS"/>
              </a:rPr>
              <a:t>r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50">
                <a:latin typeface="Trebuchet MS"/>
                <a:cs typeface="Trebuchet MS"/>
              </a:rPr>
              <a:t>c</a:t>
            </a:r>
            <a:r>
              <a:rPr dirty="0" sz="2500" spc="15">
                <a:latin typeface="Trebuchet MS"/>
                <a:cs typeface="Trebuchet MS"/>
              </a:rPr>
              <a:t>o</a:t>
            </a:r>
            <a:r>
              <a:rPr dirty="0" sz="2500">
                <a:latin typeface="Trebuchet MS"/>
                <a:cs typeface="Trebuchet MS"/>
              </a:rPr>
              <a:t>m</a:t>
            </a:r>
            <a:r>
              <a:rPr dirty="0" sz="2500" spc="-10">
                <a:latin typeface="Trebuchet MS"/>
                <a:cs typeface="Trebuchet MS"/>
              </a:rPr>
              <a:t>p</a:t>
            </a:r>
            <a:r>
              <a:rPr dirty="0" sz="2500" spc="-114">
                <a:latin typeface="Trebuchet MS"/>
                <a:cs typeface="Trebuchet MS"/>
              </a:rPr>
              <a:t>l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50">
                <a:latin typeface="Trebuchet MS"/>
                <a:cs typeface="Trebuchet MS"/>
              </a:rPr>
              <a:t>c</a:t>
            </a:r>
            <a:r>
              <a:rPr dirty="0" sz="2500" spc="-125">
                <a:latin typeface="Trebuchet MS"/>
                <a:cs typeface="Trebuchet MS"/>
              </a:rPr>
              <a:t>e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a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5">
                <a:latin typeface="Trebuchet MS"/>
                <a:cs typeface="Trebuchet MS"/>
              </a:rPr>
              <a:t>d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240">
                <a:latin typeface="Trebuchet MS"/>
                <a:cs typeface="Trebuchet MS"/>
              </a:rPr>
              <a:t>f</a:t>
            </a:r>
            <a:r>
              <a:rPr dirty="0" sz="2500" spc="10">
                <a:latin typeface="Trebuchet MS"/>
                <a:cs typeface="Trebuchet MS"/>
              </a:rPr>
              <a:t>o</a:t>
            </a:r>
            <a:r>
              <a:rPr dirty="0" sz="2500" spc="5">
                <a:latin typeface="Trebuchet MS"/>
                <a:cs typeface="Trebuchet MS"/>
              </a:rPr>
              <a:t>s</a:t>
            </a:r>
            <a:r>
              <a:rPr dirty="0" sz="2500" spc="-195">
                <a:latin typeface="Trebuchet MS"/>
                <a:cs typeface="Trebuchet MS"/>
              </a:rPr>
              <a:t>t</a:t>
            </a:r>
            <a:r>
              <a:rPr dirty="0" sz="2500" spc="-130">
                <a:latin typeface="Trebuchet MS"/>
                <a:cs typeface="Trebuchet MS"/>
              </a:rPr>
              <a:t>e</a:t>
            </a:r>
            <a:r>
              <a:rPr dirty="0" sz="2500" spc="-114">
                <a:latin typeface="Trebuchet MS"/>
                <a:cs typeface="Trebuchet MS"/>
              </a:rPr>
              <a:t>r</a:t>
            </a:r>
            <a:r>
              <a:rPr dirty="0" sz="2500" spc="-250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i</a:t>
            </a:r>
            <a:r>
              <a:rPr dirty="0" sz="2500" spc="-5">
                <a:latin typeface="Trebuchet MS"/>
                <a:cs typeface="Trebuchet MS"/>
              </a:rPr>
              <a:t>n</a:t>
            </a:r>
            <a:r>
              <a:rPr dirty="0" sz="2500" spc="-10">
                <a:latin typeface="Trebuchet MS"/>
                <a:cs typeface="Trebuchet MS"/>
              </a:rPr>
              <a:t>d</a:t>
            </a:r>
            <a:r>
              <a:rPr dirty="0" sz="2500" spc="-10">
                <a:latin typeface="Trebuchet MS"/>
                <a:cs typeface="Trebuchet MS"/>
              </a:rPr>
              <a:t>u</a:t>
            </a:r>
            <a:r>
              <a:rPr dirty="0" sz="2500" spc="5">
                <a:latin typeface="Trebuchet MS"/>
                <a:cs typeface="Trebuchet MS"/>
              </a:rPr>
              <a:t>s</a:t>
            </a:r>
            <a:r>
              <a:rPr dirty="0" sz="2500" spc="-165">
                <a:latin typeface="Trebuchet MS"/>
                <a:cs typeface="Trebuchet MS"/>
              </a:rPr>
              <a:t>t</a:t>
            </a:r>
            <a:r>
              <a:rPr dirty="0" sz="2500" spc="-45">
                <a:latin typeface="Trebuchet MS"/>
                <a:cs typeface="Trebuchet MS"/>
              </a:rPr>
              <a:t>r</a:t>
            </a:r>
            <a:r>
              <a:rPr dirty="0" sz="2500" spc="-60">
                <a:latin typeface="Trebuchet MS"/>
                <a:cs typeface="Trebuchet MS"/>
              </a:rPr>
              <a:t>y  </a:t>
            </a:r>
            <a:r>
              <a:rPr dirty="0" sz="2500" spc="-100">
                <a:latin typeface="Trebuchet MS"/>
                <a:cs typeface="Trebuchet MS"/>
              </a:rPr>
              <a:t>growth.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182" y="1184186"/>
            <a:ext cx="1006602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919" b="1">
                <a:latin typeface="Arial"/>
                <a:cs typeface="Arial"/>
              </a:rPr>
              <a:t>M</a:t>
            </a:r>
            <a:r>
              <a:rPr dirty="0" sz="5600" spc="-1310" b="1">
                <a:latin typeface="Arial"/>
                <a:cs typeface="Arial"/>
              </a:rPr>
              <a:t>A</a:t>
            </a:r>
            <a:r>
              <a:rPr dirty="0" sz="5600" spc="-1250" b="1">
                <a:latin typeface="Arial"/>
                <a:cs typeface="Arial"/>
              </a:rPr>
              <a:t>R</a:t>
            </a:r>
            <a:r>
              <a:rPr dirty="0" sz="5600" spc="-1310" b="1">
                <a:latin typeface="Arial"/>
                <a:cs typeface="Arial"/>
              </a:rPr>
              <a:t>K</a:t>
            </a:r>
            <a:r>
              <a:rPr dirty="0" sz="5600" spc="-1355" b="1">
                <a:latin typeface="Arial"/>
                <a:cs typeface="Arial"/>
              </a:rPr>
              <a:t>E</a:t>
            </a:r>
            <a:r>
              <a:rPr dirty="0" sz="5600" spc="-965" b="1">
                <a:latin typeface="Arial"/>
                <a:cs typeface="Arial"/>
              </a:rPr>
              <a:t>T</a:t>
            </a:r>
            <a:r>
              <a:rPr dirty="0" sz="5600" spc="-790" b="1">
                <a:latin typeface="Arial"/>
                <a:cs typeface="Arial"/>
              </a:rPr>
              <a:t> </a:t>
            </a:r>
            <a:r>
              <a:rPr dirty="0" sz="5600" spc="-1310" b="1">
                <a:latin typeface="Arial"/>
                <a:cs typeface="Arial"/>
              </a:rPr>
              <a:t>A</a:t>
            </a:r>
            <a:r>
              <a:rPr dirty="0" sz="5600" spc="-915" b="1">
                <a:latin typeface="Arial"/>
                <a:cs typeface="Arial"/>
              </a:rPr>
              <a:t>D</a:t>
            </a:r>
            <a:r>
              <a:rPr dirty="0" sz="5600" spc="-1095" b="1">
                <a:latin typeface="Arial"/>
                <a:cs typeface="Arial"/>
              </a:rPr>
              <a:t>O</a:t>
            </a:r>
            <a:r>
              <a:rPr dirty="0" sz="5600" spc="-1000" b="1">
                <a:latin typeface="Arial"/>
                <a:cs typeface="Arial"/>
              </a:rPr>
              <a:t>P</a:t>
            </a:r>
            <a:r>
              <a:rPr dirty="0" sz="5600" spc="-969" b="1">
                <a:latin typeface="Arial"/>
                <a:cs typeface="Arial"/>
              </a:rPr>
              <a:t>T</a:t>
            </a:r>
            <a:r>
              <a:rPr dirty="0" sz="5600" spc="-135" b="1">
                <a:latin typeface="Arial"/>
                <a:cs typeface="Arial"/>
              </a:rPr>
              <a:t>I</a:t>
            </a:r>
            <a:r>
              <a:rPr dirty="0" sz="5600" spc="-1095" b="1">
                <a:latin typeface="Arial"/>
                <a:cs typeface="Arial"/>
              </a:rPr>
              <a:t>O</a:t>
            </a:r>
            <a:r>
              <a:rPr dirty="0" sz="5600" spc="-745" b="1">
                <a:latin typeface="Arial"/>
                <a:cs typeface="Arial"/>
              </a:rPr>
              <a:t>N</a:t>
            </a:r>
            <a:r>
              <a:rPr dirty="0" sz="5600" spc="-790" b="1">
                <a:latin typeface="Arial"/>
                <a:cs typeface="Arial"/>
              </a:rPr>
              <a:t> </a:t>
            </a:r>
            <a:r>
              <a:rPr dirty="0" sz="5600" spc="-1310" b="1">
                <a:latin typeface="Arial"/>
                <a:cs typeface="Arial"/>
              </a:rPr>
              <a:t>A</a:t>
            </a:r>
            <a:r>
              <a:rPr dirty="0" sz="5600" spc="-750" b="1">
                <a:latin typeface="Arial"/>
                <a:cs typeface="Arial"/>
              </a:rPr>
              <a:t>N</a:t>
            </a:r>
            <a:r>
              <a:rPr dirty="0" sz="5600" spc="-910" b="1">
                <a:latin typeface="Arial"/>
                <a:cs typeface="Arial"/>
              </a:rPr>
              <a:t>D</a:t>
            </a:r>
            <a:r>
              <a:rPr dirty="0" sz="5600" spc="-790" b="1">
                <a:latin typeface="Arial"/>
                <a:cs typeface="Arial"/>
              </a:rPr>
              <a:t> </a:t>
            </a:r>
            <a:r>
              <a:rPr dirty="0" sz="5600" spc="-135" b="1">
                <a:latin typeface="Arial"/>
                <a:cs typeface="Arial"/>
              </a:rPr>
              <a:t>I</a:t>
            </a:r>
            <a:r>
              <a:rPr dirty="0" sz="5600" spc="-750" b="1">
                <a:latin typeface="Arial"/>
                <a:cs typeface="Arial"/>
              </a:rPr>
              <a:t>N</a:t>
            </a:r>
            <a:r>
              <a:rPr dirty="0" sz="5600" spc="-969" b="1">
                <a:latin typeface="Arial"/>
                <a:cs typeface="Arial"/>
              </a:rPr>
              <a:t>T</a:t>
            </a:r>
            <a:r>
              <a:rPr dirty="0" sz="5600" spc="-1355" b="1">
                <a:latin typeface="Arial"/>
                <a:cs typeface="Arial"/>
              </a:rPr>
              <a:t>E</a:t>
            </a:r>
            <a:r>
              <a:rPr dirty="0" sz="5600" spc="-1395" b="1">
                <a:latin typeface="Arial"/>
                <a:cs typeface="Arial"/>
              </a:rPr>
              <a:t>G</a:t>
            </a:r>
            <a:r>
              <a:rPr dirty="0" sz="5600" spc="-1250" b="1">
                <a:latin typeface="Arial"/>
                <a:cs typeface="Arial"/>
              </a:rPr>
              <a:t>R</a:t>
            </a:r>
            <a:r>
              <a:rPr dirty="0" sz="5600" spc="-1530" b="1">
                <a:latin typeface="Arial"/>
                <a:cs typeface="Arial"/>
              </a:rPr>
              <a:t>A</a:t>
            </a:r>
            <a:r>
              <a:rPr dirty="0" sz="5600" spc="-969" b="1">
                <a:latin typeface="Arial"/>
                <a:cs typeface="Arial"/>
              </a:rPr>
              <a:t>T</a:t>
            </a:r>
            <a:r>
              <a:rPr dirty="0" sz="5600" spc="-135" b="1">
                <a:latin typeface="Arial"/>
                <a:cs typeface="Arial"/>
              </a:rPr>
              <a:t>I</a:t>
            </a:r>
            <a:r>
              <a:rPr dirty="0" sz="5600" spc="-1095" b="1">
                <a:latin typeface="Arial"/>
                <a:cs typeface="Arial"/>
              </a:rPr>
              <a:t>O</a:t>
            </a:r>
            <a:r>
              <a:rPr dirty="0" sz="5600" spc="-745" b="1">
                <a:latin typeface="Arial"/>
                <a:cs typeface="Arial"/>
              </a:rPr>
              <a:t>N</a:t>
            </a:r>
            <a:endParaRPr sz="5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736" y="2547962"/>
            <a:ext cx="3477437" cy="3799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9178" y="2440687"/>
            <a:ext cx="15089505" cy="956944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dirty="0" sz="3050" spc="-35">
                <a:latin typeface="Trebuchet MS"/>
                <a:cs typeface="Trebuchet MS"/>
              </a:rPr>
              <a:t>Assessing</a:t>
            </a:r>
            <a:r>
              <a:rPr dirty="0" sz="3050" spc="-300">
                <a:latin typeface="Trebuchet MS"/>
                <a:cs typeface="Trebuchet MS"/>
              </a:rPr>
              <a:t> </a:t>
            </a:r>
            <a:r>
              <a:rPr dirty="0" sz="3050" spc="-135">
                <a:latin typeface="Trebuchet MS"/>
                <a:cs typeface="Trebuchet MS"/>
              </a:rPr>
              <a:t>the</a:t>
            </a:r>
            <a:r>
              <a:rPr dirty="0" sz="3050" spc="-300">
                <a:latin typeface="Trebuchet MS"/>
                <a:cs typeface="Trebuchet MS"/>
              </a:rPr>
              <a:t> </a:t>
            </a:r>
            <a:r>
              <a:rPr dirty="0" sz="3050" spc="-85">
                <a:latin typeface="Trebuchet MS"/>
                <a:cs typeface="Trebuchet MS"/>
              </a:rPr>
              <a:t>readiness</a:t>
            </a:r>
            <a:r>
              <a:rPr dirty="0" sz="3050" spc="-300">
                <a:latin typeface="Trebuchet MS"/>
                <a:cs typeface="Trebuchet MS"/>
              </a:rPr>
              <a:t> </a:t>
            </a:r>
            <a:r>
              <a:rPr dirty="0" sz="3050" spc="-135">
                <a:latin typeface="Trebuchet MS"/>
                <a:cs typeface="Trebuchet MS"/>
              </a:rPr>
              <a:t>of</a:t>
            </a:r>
            <a:r>
              <a:rPr dirty="0" sz="3050" spc="-295">
                <a:latin typeface="Trebuchet MS"/>
                <a:cs typeface="Trebuchet MS"/>
              </a:rPr>
              <a:t> </a:t>
            </a:r>
            <a:r>
              <a:rPr dirty="0" sz="3050" spc="-70">
                <a:latin typeface="Trebuchet MS"/>
                <a:cs typeface="Trebuchet MS"/>
              </a:rPr>
              <a:t>urban</a:t>
            </a:r>
            <a:r>
              <a:rPr dirty="0" sz="3050" spc="-300">
                <a:latin typeface="Trebuchet MS"/>
                <a:cs typeface="Trebuchet MS"/>
              </a:rPr>
              <a:t> </a:t>
            </a:r>
            <a:r>
              <a:rPr dirty="0" sz="3050" spc="-105">
                <a:latin typeface="Trebuchet MS"/>
                <a:cs typeface="Trebuchet MS"/>
              </a:rPr>
              <a:t>energy</a:t>
            </a:r>
            <a:r>
              <a:rPr dirty="0" sz="3050" spc="-300">
                <a:latin typeface="Trebuchet MS"/>
                <a:cs typeface="Trebuchet MS"/>
              </a:rPr>
              <a:t> </a:t>
            </a:r>
            <a:r>
              <a:rPr dirty="0" sz="3050" spc="-110">
                <a:latin typeface="Trebuchet MS"/>
                <a:cs typeface="Trebuchet MS"/>
              </a:rPr>
              <a:t>markets</a:t>
            </a:r>
            <a:r>
              <a:rPr dirty="0" sz="3050" spc="-300">
                <a:latin typeface="Trebuchet MS"/>
                <a:cs typeface="Trebuchet MS"/>
              </a:rPr>
              <a:t> </a:t>
            </a:r>
            <a:r>
              <a:rPr dirty="0" sz="3050" spc="-120">
                <a:latin typeface="Trebuchet MS"/>
                <a:cs typeface="Trebuchet MS"/>
              </a:rPr>
              <a:t>to</a:t>
            </a:r>
            <a:r>
              <a:rPr dirty="0" sz="3050" spc="-295">
                <a:latin typeface="Trebuchet MS"/>
                <a:cs typeface="Trebuchet MS"/>
              </a:rPr>
              <a:t> </a:t>
            </a:r>
            <a:r>
              <a:rPr dirty="0" sz="3050" spc="-75">
                <a:latin typeface="Trebuchet MS"/>
                <a:cs typeface="Trebuchet MS"/>
              </a:rPr>
              <a:t>adopt</a:t>
            </a:r>
            <a:r>
              <a:rPr dirty="0" sz="3050" spc="-300">
                <a:latin typeface="Trebuchet MS"/>
                <a:cs typeface="Trebuchet MS"/>
              </a:rPr>
              <a:t> </a:t>
            </a:r>
            <a:r>
              <a:rPr dirty="0" sz="3050" spc="-85">
                <a:latin typeface="Trebuchet MS"/>
                <a:cs typeface="Trebuchet MS"/>
              </a:rPr>
              <a:t>blockchain-based</a:t>
            </a:r>
            <a:r>
              <a:rPr dirty="0" sz="3050" spc="-300">
                <a:latin typeface="Trebuchet MS"/>
                <a:cs typeface="Trebuchet MS"/>
              </a:rPr>
              <a:t> </a:t>
            </a:r>
            <a:r>
              <a:rPr dirty="0" sz="3050" spc="-100">
                <a:latin typeface="Trebuchet MS"/>
                <a:cs typeface="Trebuchet MS"/>
              </a:rPr>
              <a:t>trading</a:t>
            </a:r>
            <a:r>
              <a:rPr dirty="0" sz="3050" spc="-300">
                <a:latin typeface="Trebuchet MS"/>
                <a:cs typeface="Trebuchet MS"/>
              </a:rPr>
              <a:t> </a:t>
            </a:r>
            <a:r>
              <a:rPr dirty="0" sz="3050" spc="-135">
                <a:latin typeface="Trebuchet MS"/>
                <a:cs typeface="Trebuchet MS"/>
              </a:rPr>
              <a:t>platforms. </a:t>
            </a:r>
            <a:r>
              <a:rPr dirty="0" sz="3050" spc="-900">
                <a:latin typeface="Trebuchet MS"/>
                <a:cs typeface="Trebuchet MS"/>
              </a:rPr>
              <a:t> </a:t>
            </a:r>
            <a:r>
              <a:rPr dirty="0" sz="3050" spc="-110">
                <a:latin typeface="Trebuchet MS"/>
                <a:cs typeface="Trebuchet MS"/>
              </a:rPr>
              <a:t>Integration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125">
                <a:latin typeface="Trebuchet MS"/>
                <a:cs typeface="Trebuchet MS"/>
              </a:rPr>
              <a:t>strategies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40">
                <a:latin typeface="Trebuchet MS"/>
                <a:cs typeface="Trebuchet MS"/>
              </a:rPr>
              <a:t>and</a:t>
            </a:r>
            <a:r>
              <a:rPr dirty="0" sz="3050" spc="-305">
                <a:latin typeface="Trebuchet MS"/>
                <a:cs typeface="Trebuchet MS"/>
              </a:rPr>
              <a:t> </a:t>
            </a:r>
            <a:r>
              <a:rPr dirty="0" sz="3050" spc="-120">
                <a:latin typeface="Trebuchet MS"/>
                <a:cs typeface="Trebuchet MS"/>
              </a:rPr>
              <a:t>potential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114">
                <a:latin typeface="Trebuchet MS"/>
                <a:cs typeface="Trebuchet MS"/>
              </a:rPr>
              <a:t>barriers</a:t>
            </a:r>
            <a:r>
              <a:rPr dirty="0" sz="3050" spc="-305">
                <a:latin typeface="Trebuchet MS"/>
                <a:cs typeface="Trebuchet MS"/>
              </a:rPr>
              <a:t> </a:t>
            </a:r>
            <a:r>
              <a:rPr dirty="0" sz="3050" spc="-120">
                <a:latin typeface="Trebuchet MS"/>
                <a:cs typeface="Trebuchet MS"/>
              </a:rPr>
              <a:t>to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95">
                <a:latin typeface="Trebuchet MS"/>
                <a:cs typeface="Trebuchet MS"/>
              </a:rPr>
              <a:t>widespread</a:t>
            </a:r>
            <a:r>
              <a:rPr dirty="0" sz="3050" spc="-305">
                <a:latin typeface="Trebuchet MS"/>
                <a:cs typeface="Trebuchet MS"/>
              </a:rPr>
              <a:t> </a:t>
            </a:r>
            <a:r>
              <a:rPr dirty="0" sz="3050" spc="-65">
                <a:latin typeface="Trebuchet MS"/>
                <a:cs typeface="Trebuchet MS"/>
              </a:rPr>
              <a:t>adoption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135">
                <a:latin typeface="Trebuchet MS"/>
                <a:cs typeface="Trebuchet MS"/>
              </a:rPr>
              <a:t>will</a:t>
            </a:r>
            <a:r>
              <a:rPr dirty="0" sz="3050" spc="-305">
                <a:latin typeface="Trebuchet MS"/>
                <a:cs typeface="Trebuchet MS"/>
              </a:rPr>
              <a:t> </a:t>
            </a:r>
            <a:r>
              <a:rPr dirty="0" sz="3050" spc="-95">
                <a:latin typeface="Trebuchet MS"/>
                <a:cs typeface="Trebuchet MS"/>
              </a:rPr>
              <a:t>be</a:t>
            </a:r>
            <a:r>
              <a:rPr dirty="0" sz="3050" spc="-310">
                <a:latin typeface="Trebuchet MS"/>
                <a:cs typeface="Trebuchet MS"/>
              </a:rPr>
              <a:t> </a:t>
            </a:r>
            <a:r>
              <a:rPr dirty="0" sz="3050" spc="-150">
                <a:latin typeface="Trebuchet MS"/>
                <a:cs typeface="Trebuchet MS"/>
              </a:rPr>
              <a:t>explored.</a:t>
            </a:r>
            <a:endParaRPr sz="30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2024-04-30T11:46:17Z</dcterms:created>
  <dcterms:modified xsi:type="dcterms:W3CDTF">2024-04-30T11:46:17Z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2024-04-30T00:00:00Z</vt:filetime>
  </property>
</Properties>
</file>