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ddimukkala Rahul" userId="5bf8e6f1-e3ae-4e93-8f9e-f187a45b9b91" providerId="ADAL" clId="{70650F9F-9C30-45C7-BF0B-1ABEA3AA2716}"/>
    <pc:docChg chg="custSel modSld">
      <pc:chgData name="Vaddimukkala Rahul" userId="5bf8e6f1-e3ae-4e93-8f9e-f187a45b9b91" providerId="ADAL" clId="{70650F9F-9C30-45C7-BF0B-1ABEA3AA2716}" dt="2024-05-11T10:56:23.599" v="5" actId="20577"/>
      <pc:docMkLst>
        <pc:docMk/>
      </pc:docMkLst>
      <pc:sldChg chg="modSp mod">
        <pc:chgData name="Vaddimukkala Rahul" userId="5bf8e6f1-e3ae-4e93-8f9e-f187a45b9b91" providerId="ADAL" clId="{70650F9F-9C30-45C7-BF0B-1ABEA3AA2716}" dt="2024-05-11T10:53:06.088" v="1" actId="33524"/>
        <pc:sldMkLst>
          <pc:docMk/>
          <pc:sldMk cId="3454962480" sldId="260"/>
        </pc:sldMkLst>
        <pc:spChg chg="mod">
          <ac:chgData name="Vaddimukkala Rahul" userId="5bf8e6f1-e3ae-4e93-8f9e-f187a45b9b91" providerId="ADAL" clId="{70650F9F-9C30-45C7-BF0B-1ABEA3AA2716}" dt="2024-05-11T10:52:18.874" v="0" actId="33524"/>
          <ac:spMkLst>
            <pc:docMk/>
            <pc:sldMk cId="3454962480" sldId="260"/>
            <ac:spMk id="2" creationId="{4E74C638-151B-3D12-F73E-FF3D265ADB8C}"/>
          </ac:spMkLst>
        </pc:spChg>
        <pc:spChg chg="mod">
          <ac:chgData name="Vaddimukkala Rahul" userId="5bf8e6f1-e3ae-4e93-8f9e-f187a45b9b91" providerId="ADAL" clId="{70650F9F-9C30-45C7-BF0B-1ABEA3AA2716}" dt="2024-05-11T10:53:06.088" v="1" actId="33524"/>
          <ac:spMkLst>
            <pc:docMk/>
            <pc:sldMk cId="3454962480" sldId="260"/>
            <ac:spMk id="3" creationId="{5ECF114C-A6CC-3494-07A5-1B9C96B928BD}"/>
          </ac:spMkLst>
        </pc:spChg>
      </pc:sldChg>
      <pc:sldChg chg="modSp mod">
        <pc:chgData name="Vaddimukkala Rahul" userId="5bf8e6f1-e3ae-4e93-8f9e-f187a45b9b91" providerId="ADAL" clId="{70650F9F-9C30-45C7-BF0B-1ABEA3AA2716}" dt="2024-05-11T10:56:23.599" v="5" actId="20577"/>
        <pc:sldMkLst>
          <pc:docMk/>
          <pc:sldMk cId="2584366853" sldId="265"/>
        </pc:sldMkLst>
        <pc:spChg chg="mod">
          <ac:chgData name="Vaddimukkala Rahul" userId="5bf8e6f1-e3ae-4e93-8f9e-f187a45b9b91" providerId="ADAL" clId="{70650F9F-9C30-45C7-BF0B-1ABEA3AA2716}" dt="2024-05-11T10:56:23.599" v="5" actId="20577"/>
          <ac:spMkLst>
            <pc:docMk/>
            <pc:sldMk cId="2584366853" sldId="265"/>
            <ac:spMk id="3" creationId="{14497C86-217A-DD68-062C-5EF042ACB05A}"/>
          </ac:spMkLst>
        </pc:spChg>
      </pc:sldChg>
    </pc:docChg>
  </pc:docChgLst>
  <pc:docChgLst>
    <pc:chgData name="Vaddimukkala Rahul" userId="5bf8e6f1-e3ae-4e93-8f9e-f187a45b9b91" providerId="ADAL" clId="{7F504E8D-7C31-46B7-8AC4-4181DC01E4CE}"/>
    <pc:docChg chg="undo redo custSel addSld delSld modSld sldOrd">
      <pc:chgData name="Vaddimukkala Rahul" userId="5bf8e6f1-e3ae-4e93-8f9e-f187a45b9b91" providerId="ADAL" clId="{7F504E8D-7C31-46B7-8AC4-4181DC01E4CE}" dt="2023-10-22T07:05:35.861" v="1103" actId="20577"/>
      <pc:docMkLst>
        <pc:docMk/>
      </pc:docMkLst>
      <pc:sldChg chg="modSp new mod">
        <pc:chgData name="Vaddimukkala Rahul" userId="5bf8e6f1-e3ae-4e93-8f9e-f187a45b9b91" providerId="ADAL" clId="{7F504E8D-7C31-46B7-8AC4-4181DC01E4CE}" dt="2023-10-22T05:26:16.211" v="27" actId="255"/>
        <pc:sldMkLst>
          <pc:docMk/>
          <pc:sldMk cId="849371041" sldId="256"/>
        </pc:sldMkLst>
        <pc:spChg chg="mod">
          <ac:chgData name="Vaddimukkala Rahul" userId="5bf8e6f1-e3ae-4e93-8f9e-f187a45b9b91" providerId="ADAL" clId="{7F504E8D-7C31-46B7-8AC4-4181DC01E4CE}" dt="2023-10-22T05:24:47.994" v="21" actId="20577"/>
          <ac:spMkLst>
            <pc:docMk/>
            <pc:sldMk cId="849371041" sldId="256"/>
            <ac:spMk id="2" creationId="{12FAF4D6-10C1-C63B-BEEE-B3F50EE0BD69}"/>
          </ac:spMkLst>
        </pc:spChg>
        <pc:spChg chg="mod">
          <ac:chgData name="Vaddimukkala Rahul" userId="5bf8e6f1-e3ae-4e93-8f9e-f187a45b9b91" providerId="ADAL" clId="{7F504E8D-7C31-46B7-8AC4-4181DC01E4CE}" dt="2023-10-22T05:26:16.211" v="27" actId="255"/>
          <ac:spMkLst>
            <pc:docMk/>
            <pc:sldMk cId="849371041" sldId="256"/>
            <ac:spMk id="3" creationId="{1668F8B7-9251-7FE0-D4BE-CD96F59514FA}"/>
          </ac:spMkLst>
        </pc:spChg>
      </pc:sldChg>
      <pc:sldChg chg="addSp delSp modSp new del mod setBg delDesignElem chgLayout">
        <pc:chgData name="Vaddimukkala Rahul" userId="5bf8e6f1-e3ae-4e93-8f9e-f187a45b9b91" providerId="ADAL" clId="{7F504E8D-7C31-46B7-8AC4-4181DC01E4CE}" dt="2023-10-22T05:24:31.589" v="16" actId="2696"/>
        <pc:sldMkLst>
          <pc:docMk/>
          <pc:sldMk cId="1150291296" sldId="256"/>
        </pc:sldMkLst>
        <pc:spChg chg="mod ord">
          <ac:chgData name="Vaddimukkala Rahul" userId="5bf8e6f1-e3ae-4e93-8f9e-f187a45b9b91" providerId="ADAL" clId="{7F504E8D-7C31-46B7-8AC4-4181DC01E4CE}" dt="2023-10-22T05:24:28.937" v="15"/>
          <ac:spMkLst>
            <pc:docMk/>
            <pc:sldMk cId="1150291296" sldId="256"/>
            <ac:spMk id="2" creationId="{7BD86741-D6E8-4D73-CF06-E075C7262C99}"/>
          </ac:spMkLst>
        </pc:spChg>
        <pc:spChg chg="add del mod">
          <ac:chgData name="Vaddimukkala Rahul" userId="5bf8e6f1-e3ae-4e93-8f9e-f187a45b9b91" providerId="ADAL" clId="{7F504E8D-7C31-46B7-8AC4-4181DC01E4CE}" dt="2023-10-22T05:24:28.937" v="15"/>
          <ac:spMkLst>
            <pc:docMk/>
            <pc:sldMk cId="1150291296" sldId="256"/>
            <ac:spMk id="3" creationId="{1AE09B24-1D34-C6DD-153C-669C12EAB81E}"/>
          </ac:spMkLst>
        </pc:spChg>
        <pc:spChg chg="add del mod ord">
          <ac:chgData name="Vaddimukkala Rahul" userId="5bf8e6f1-e3ae-4e93-8f9e-f187a45b9b91" providerId="ADAL" clId="{7F504E8D-7C31-46B7-8AC4-4181DC01E4CE}" dt="2023-10-22T05:24:09.825" v="12" actId="700"/>
          <ac:spMkLst>
            <pc:docMk/>
            <pc:sldMk cId="1150291296" sldId="256"/>
            <ac:spMk id="4" creationId="{A759C7F2-AABC-19A0-F805-94DC3BB56F4B}"/>
          </ac:spMkLst>
        </pc:spChg>
        <pc:spChg chg="add del">
          <ac:chgData name="Vaddimukkala Rahul" userId="5bf8e6f1-e3ae-4e93-8f9e-f187a45b9b91" providerId="ADAL" clId="{7F504E8D-7C31-46B7-8AC4-4181DC01E4CE}" dt="2023-10-22T05:23:38.674" v="5" actId="26606"/>
          <ac:spMkLst>
            <pc:docMk/>
            <pc:sldMk cId="1150291296" sldId="256"/>
            <ac:spMk id="8" creationId="{C8BABCA7-C1E0-41BA-A822-5F61251AA6A4}"/>
          </ac:spMkLst>
        </pc:spChg>
        <pc:spChg chg="add del">
          <ac:chgData name="Vaddimukkala Rahul" userId="5bf8e6f1-e3ae-4e93-8f9e-f187a45b9b91" providerId="ADAL" clId="{7F504E8D-7C31-46B7-8AC4-4181DC01E4CE}" dt="2023-10-22T05:24:15.376" v="13" actId="26606"/>
          <ac:spMkLst>
            <pc:docMk/>
            <pc:sldMk cId="1150291296" sldId="256"/>
            <ac:spMk id="12" creationId="{8CF519C2-F6BE-41BE-A50E-54B98359C914}"/>
          </ac:spMkLst>
        </pc:spChg>
        <pc:spChg chg="add del">
          <ac:chgData name="Vaddimukkala Rahul" userId="5bf8e6f1-e3ae-4e93-8f9e-f187a45b9b91" providerId="ADAL" clId="{7F504E8D-7C31-46B7-8AC4-4181DC01E4CE}" dt="2023-10-22T05:24:15.376" v="13" actId="26606"/>
          <ac:spMkLst>
            <pc:docMk/>
            <pc:sldMk cId="1150291296" sldId="256"/>
            <ac:spMk id="19" creationId="{D59C2C63-D709-4949-9465-29A52CBEDD3B}"/>
          </ac:spMkLst>
        </pc:spChg>
        <pc:spChg chg="add del">
          <ac:chgData name="Vaddimukkala Rahul" userId="5bf8e6f1-e3ae-4e93-8f9e-f187a45b9b91" providerId="ADAL" clId="{7F504E8D-7C31-46B7-8AC4-4181DC01E4CE}" dt="2023-10-22T05:24:15.376" v="13" actId="26606"/>
          <ac:spMkLst>
            <pc:docMk/>
            <pc:sldMk cId="1150291296" sldId="256"/>
            <ac:spMk id="21" creationId="{0EFD2038-15D6-4003-8350-AFEC394EEFA7}"/>
          </ac:spMkLst>
        </pc:spChg>
        <pc:spChg chg="add del">
          <ac:chgData name="Vaddimukkala Rahul" userId="5bf8e6f1-e3ae-4e93-8f9e-f187a45b9b91" providerId="ADAL" clId="{7F504E8D-7C31-46B7-8AC4-4181DC01E4CE}" dt="2023-10-22T05:24:28.937" v="15"/>
          <ac:spMkLst>
            <pc:docMk/>
            <pc:sldMk cId="1150291296" sldId="256"/>
            <ac:spMk id="27" creationId="{3D6DABB5-1FC3-4E21-AC84-4685B03C9F93}"/>
          </ac:spMkLst>
        </pc:spChg>
        <pc:spChg chg="add del">
          <ac:chgData name="Vaddimukkala Rahul" userId="5bf8e6f1-e3ae-4e93-8f9e-f187a45b9b91" providerId="ADAL" clId="{7F504E8D-7C31-46B7-8AC4-4181DC01E4CE}" dt="2023-10-22T05:24:28.937" v="15"/>
          <ac:spMkLst>
            <pc:docMk/>
            <pc:sldMk cId="1150291296" sldId="256"/>
            <ac:spMk id="29" creationId="{FC5790B5-250E-45E6-A05D-C3D1D459BC9D}"/>
          </ac:spMkLst>
        </pc:spChg>
        <pc:grpChg chg="add del">
          <ac:chgData name="Vaddimukkala Rahul" userId="5bf8e6f1-e3ae-4e93-8f9e-f187a45b9b91" providerId="ADAL" clId="{7F504E8D-7C31-46B7-8AC4-4181DC01E4CE}" dt="2023-10-22T05:23:38.674" v="5" actId="26606"/>
          <ac:grpSpMkLst>
            <pc:docMk/>
            <pc:sldMk cId="1150291296" sldId="256"/>
            <ac:grpSpMk id="10" creationId="{2E5D6EB5-6FDB-477A-98F5-7409CD53754D}"/>
          </ac:grpSpMkLst>
        </pc:grpChg>
        <pc:grpChg chg="add del">
          <ac:chgData name="Vaddimukkala Rahul" userId="5bf8e6f1-e3ae-4e93-8f9e-f187a45b9b91" providerId="ADAL" clId="{7F504E8D-7C31-46B7-8AC4-4181DC01E4CE}" dt="2023-10-22T05:24:15.376" v="13" actId="26606"/>
          <ac:grpSpMkLst>
            <pc:docMk/>
            <pc:sldMk cId="1150291296" sldId="256"/>
            <ac:grpSpMk id="14" creationId="{7767AD93-AD3E-4C62-97D5-E54E14B2EAD8}"/>
          </ac:grpSpMkLst>
        </pc:grpChg>
        <pc:grpChg chg="add del">
          <ac:chgData name="Vaddimukkala Rahul" userId="5bf8e6f1-e3ae-4e93-8f9e-f187a45b9b91" providerId="ADAL" clId="{7F504E8D-7C31-46B7-8AC4-4181DC01E4CE}" dt="2023-10-22T05:24:28.937" v="15"/>
          <ac:grpSpMkLst>
            <pc:docMk/>
            <pc:sldMk cId="1150291296" sldId="256"/>
            <ac:grpSpMk id="31" creationId="{68158C4B-1BFE-4F6D-B2C1-0066FA11935A}"/>
          </ac:grpSpMkLst>
        </pc:grpChg>
        <pc:cxnChg chg="add del">
          <ac:chgData name="Vaddimukkala Rahul" userId="5bf8e6f1-e3ae-4e93-8f9e-f187a45b9b91" providerId="ADAL" clId="{7F504E8D-7C31-46B7-8AC4-4181DC01E4CE}" dt="2023-10-22T05:23:38.674" v="5" actId="26606"/>
          <ac:cxnSpMkLst>
            <pc:docMk/>
            <pc:sldMk cId="1150291296" sldId="256"/>
            <ac:cxnSpMk id="16" creationId="{889FB2CC-C7A1-4A53-A088-636FB487FE67}"/>
          </ac:cxnSpMkLst>
        </pc:cxnChg>
        <pc:cxnChg chg="add del">
          <ac:chgData name="Vaddimukkala Rahul" userId="5bf8e6f1-e3ae-4e93-8f9e-f187a45b9b91" providerId="ADAL" clId="{7F504E8D-7C31-46B7-8AC4-4181DC01E4CE}" dt="2023-10-22T05:24:15.376" v="13" actId="26606"/>
          <ac:cxnSpMkLst>
            <pc:docMk/>
            <pc:sldMk cId="1150291296" sldId="256"/>
            <ac:cxnSpMk id="20" creationId="{0772CE55-4C36-44F1-A9BD-379BEB84317D}"/>
          </ac:cxnSpMkLst>
        </pc:cxnChg>
        <pc:cxnChg chg="add del">
          <ac:chgData name="Vaddimukkala Rahul" userId="5bf8e6f1-e3ae-4e93-8f9e-f187a45b9b91" providerId="ADAL" clId="{7F504E8D-7C31-46B7-8AC4-4181DC01E4CE}" dt="2023-10-22T05:24:28.937" v="15"/>
          <ac:cxnSpMkLst>
            <pc:docMk/>
            <pc:sldMk cId="1150291296" sldId="256"/>
            <ac:cxnSpMk id="37" creationId="{14319AF2-886A-4C5D-B34C-17FCB0267EEB}"/>
          </ac:cxnSpMkLst>
        </pc:cxnChg>
      </pc:sldChg>
      <pc:sldChg chg="modSp new mod">
        <pc:chgData name="Vaddimukkala Rahul" userId="5bf8e6f1-e3ae-4e93-8f9e-f187a45b9b91" providerId="ADAL" clId="{7F504E8D-7C31-46B7-8AC4-4181DC01E4CE}" dt="2023-10-22T06:52:13.769" v="1033" actId="113"/>
        <pc:sldMkLst>
          <pc:docMk/>
          <pc:sldMk cId="3304068096" sldId="257"/>
        </pc:sldMkLst>
        <pc:spChg chg="mod">
          <ac:chgData name="Vaddimukkala Rahul" userId="5bf8e6f1-e3ae-4e93-8f9e-f187a45b9b91" providerId="ADAL" clId="{7F504E8D-7C31-46B7-8AC4-4181DC01E4CE}" dt="2023-10-22T06:52:13.769" v="1033" actId="113"/>
          <ac:spMkLst>
            <pc:docMk/>
            <pc:sldMk cId="3304068096" sldId="257"/>
            <ac:spMk id="2" creationId="{B0265A75-BCF2-03EB-1B22-BFE9B15EF482}"/>
          </ac:spMkLst>
        </pc:spChg>
        <pc:spChg chg="mod">
          <ac:chgData name="Vaddimukkala Rahul" userId="5bf8e6f1-e3ae-4e93-8f9e-f187a45b9b91" providerId="ADAL" clId="{7F504E8D-7C31-46B7-8AC4-4181DC01E4CE}" dt="2023-10-22T05:48:38.640" v="394" actId="14100"/>
          <ac:spMkLst>
            <pc:docMk/>
            <pc:sldMk cId="3304068096" sldId="257"/>
            <ac:spMk id="3" creationId="{87CFC630-64F2-7AA6-4035-589697E777C4}"/>
          </ac:spMkLst>
        </pc:spChg>
      </pc:sldChg>
      <pc:sldChg chg="modSp new del mod">
        <pc:chgData name="Vaddimukkala Rahul" userId="5bf8e6f1-e3ae-4e93-8f9e-f187a45b9b91" providerId="ADAL" clId="{7F504E8D-7C31-46B7-8AC4-4181DC01E4CE}" dt="2023-10-22T05:33:56.691" v="120" actId="680"/>
        <pc:sldMkLst>
          <pc:docMk/>
          <pc:sldMk cId="2889231031" sldId="258"/>
        </pc:sldMkLst>
        <pc:spChg chg="mod">
          <ac:chgData name="Vaddimukkala Rahul" userId="5bf8e6f1-e3ae-4e93-8f9e-f187a45b9b91" providerId="ADAL" clId="{7F504E8D-7C31-46B7-8AC4-4181DC01E4CE}" dt="2023-10-22T05:33:56.438" v="119" actId="20577"/>
          <ac:spMkLst>
            <pc:docMk/>
            <pc:sldMk cId="2889231031" sldId="258"/>
            <ac:spMk id="2" creationId="{53653755-884B-DA47-4F5A-6C8FFAD4A348}"/>
          </ac:spMkLst>
        </pc:spChg>
        <pc:spChg chg="mod">
          <ac:chgData name="Vaddimukkala Rahul" userId="5bf8e6f1-e3ae-4e93-8f9e-f187a45b9b91" providerId="ADAL" clId="{7F504E8D-7C31-46B7-8AC4-4181DC01E4CE}" dt="2023-10-22T05:33:11.561" v="93" actId="1076"/>
          <ac:spMkLst>
            <pc:docMk/>
            <pc:sldMk cId="2889231031" sldId="258"/>
            <ac:spMk id="3" creationId="{8B6E584F-6CAE-43B9-FA7F-A9F876FFE3F8}"/>
          </ac:spMkLst>
        </pc:spChg>
      </pc:sldChg>
      <pc:sldChg chg="addSp delSp modSp new mod modClrScheme chgLayout">
        <pc:chgData name="Vaddimukkala Rahul" userId="5bf8e6f1-e3ae-4e93-8f9e-f187a45b9b91" providerId="ADAL" clId="{7F504E8D-7C31-46B7-8AC4-4181DC01E4CE}" dt="2023-10-22T06:52:01.503" v="1032" actId="113"/>
        <pc:sldMkLst>
          <pc:docMk/>
          <pc:sldMk cId="3225426204" sldId="258"/>
        </pc:sldMkLst>
        <pc:spChg chg="del">
          <ac:chgData name="Vaddimukkala Rahul" userId="5bf8e6f1-e3ae-4e93-8f9e-f187a45b9b91" providerId="ADAL" clId="{7F504E8D-7C31-46B7-8AC4-4181DC01E4CE}" dt="2023-10-22T05:34:06.111" v="122" actId="700"/>
          <ac:spMkLst>
            <pc:docMk/>
            <pc:sldMk cId="3225426204" sldId="258"/>
            <ac:spMk id="2" creationId="{8E9852B1-D025-6B2F-3DF1-57CE7398CA7A}"/>
          </ac:spMkLst>
        </pc:spChg>
        <pc:spChg chg="del">
          <ac:chgData name="Vaddimukkala Rahul" userId="5bf8e6f1-e3ae-4e93-8f9e-f187a45b9b91" providerId="ADAL" clId="{7F504E8D-7C31-46B7-8AC4-4181DC01E4CE}" dt="2023-10-22T05:34:06.111" v="122" actId="700"/>
          <ac:spMkLst>
            <pc:docMk/>
            <pc:sldMk cId="3225426204" sldId="258"/>
            <ac:spMk id="3" creationId="{607864D8-FCA1-434B-B57A-83592F883788}"/>
          </ac:spMkLst>
        </pc:spChg>
        <pc:spChg chg="add mod">
          <ac:chgData name="Vaddimukkala Rahul" userId="5bf8e6f1-e3ae-4e93-8f9e-f187a45b9b91" providerId="ADAL" clId="{7F504E8D-7C31-46B7-8AC4-4181DC01E4CE}" dt="2023-10-22T06:52:01.503" v="1032" actId="113"/>
          <ac:spMkLst>
            <pc:docMk/>
            <pc:sldMk cId="3225426204" sldId="258"/>
            <ac:spMk id="4" creationId="{F510E3B5-40C7-4DFE-2FA2-A6F11465FF2F}"/>
          </ac:spMkLst>
        </pc:spChg>
        <pc:spChg chg="add del mod">
          <ac:chgData name="Vaddimukkala Rahul" userId="5bf8e6f1-e3ae-4e93-8f9e-f187a45b9b91" providerId="ADAL" clId="{7F504E8D-7C31-46B7-8AC4-4181DC01E4CE}" dt="2023-10-22T05:38:10.603" v="248" actId="478"/>
          <ac:spMkLst>
            <pc:docMk/>
            <pc:sldMk cId="3225426204" sldId="258"/>
            <ac:spMk id="5" creationId="{54B5C6EF-6DC7-F302-97CE-FDE880DBA8F0}"/>
          </ac:spMkLst>
        </pc:spChg>
        <pc:spChg chg="add mod">
          <ac:chgData name="Vaddimukkala Rahul" userId="5bf8e6f1-e3ae-4e93-8f9e-f187a45b9b91" providerId="ADAL" clId="{7F504E8D-7C31-46B7-8AC4-4181DC01E4CE}" dt="2023-10-22T05:49:35.858" v="402" actId="1076"/>
          <ac:spMkLst>
            <pc:docMk/>
            <pc:sldMk cId="3225426204" sldId="258"/>
            <ac:spMk id="8" creationId="{30DAAD67-57AC-399A-8CA5-8967EA2AA1B1}"/>
          </ac:spMkLst>
        </pc:spChg>
        <pc:graphicFrameChg chg="add del mod modGraphic">
          <ac:chgData name="Vaddimukkala Rahul" userId="5bf8e6f1-e3ae-4e93-8f9e-f187a45b9b91" providerId="ADAL" clId="{7F504E8D-7C31-46B7-8AC4-4181DC01E4CE}" dt="2023-10-22T05:39:40.120" v="279" actId="3680"/>
          <ac:graphicFrameMkLst>
            <pc:docMk/>
            <pc:sldMk cId="3225426204" sldId="258"/>
            <ac:graphicFrameMk id="6" creationId="{411D8229-0D37-233A-90AA-A7B80A291199}"/>
          </ac:graphicFrameMkLst>
        </pc:graphicFrameChg>
        <pc:graphicFrameChg chg="add del mod modGraphic">
          <ac:chgData name="Vaddimukkala Rahul" userId="5bf8e6f1-e3ae-4e93-8f9e-f187a45b9b91" providerId="ADAL" clId="{7F504E8D-7C31-46B7-8AC4-4181DC01E4CE}" dt="2023-10-22T05:44:57.328" v="362" actId="478"/>
          <ac:graphicFrameMkLst>
            <pc:docMk/>
            <pc:sldMk cId="3225426204" sldId="258"/>
            <ac:graphicFrameMk id="7" creationId="{9691E1A0-4996-46C4-C24C-5BDE678CEEC4}"/>
          </ac:graphicFrameMkLst>
        </pc:graphicFrameChg>
      </pc:sldChg>
      <pc:sldChg chg="addSp delSp modSp new mod setBg">
        <pc:chgData name="Vaddimukkala Rahul" userId="5bf8e6f1-e3ae-4e93-8f9e-f187a45b9b91" providerId="ADAL" clId="{7F504E8D-7C31-46B7-8AC4-4181DC01E4CE}" dt="2023-10-22T05:52:29.377" v="422" actId="1076"/>
        <pc:sldMkLst>
          <pc:docMk/>
          <pc:sldMk cId="2568937498" sldId="259"/>
        </pc:sldMkLst>
        <pc:spChg chg="add del">
          <ac:chgData name="Vaddimukkala Rahul" userId="5bf8e6f1-e3ae-4e93-8f9e-f187a45b9b91" providerId="ADAL" clId="{7F504E8D-7C31-46B7-8AC4-4181DC01E4CE}" dt="2023-10-22T05:51:38.440" v="412" actId="26606"/>
          <ac:spMkLst>
            <pc:docMk/>
            <pc:sldMk cId="2568937498" sldId="259"/>
            <ac:spMk id="8" creationId="{4434DCA8-BC57-40AE-94D7-754460957E7F}"/>
          </ac:spMkLst>
        </pc:spChg>
        <pc:spChg chg="add del">
          <ac:chgData name="Vaddimukkala Rahul" userId="5bf8e6f1-e3ae-4e93-8f9e-f187a45b9b91" providerId="ADAL" clId="{7F504E8D-7C31-46B7-8AC4-4181DC01E4CE}" dt="2023-10-22T05:51:38.440" v="412" actId="26606"/>
          <ac:spMkLst>
            <pc:docMk/>
            <pc:sldMk cId="2568937498" sldId="259"/>
            <ac:spMk id="12" creationId="{D43CA6E1-DE85-4998-B1CA-2B617EDF60F8}"/>
          </ac:spMkLst>
        </pc:spChg>
        <pc:picChg chg="add mod">
          <ac:chgData name="Vaddimukkala Rahul" userId="5bf8e6f1-e3ae-4e93-8f9e-f187a45b9b91" providerId="ADAL" clId="{7F504E8D-7C31-46B7-8AC4-4181DC01E4CE}" dt="2023-10-22T05:52:29.377" v="422" actId="1076"/>
          <ac:picMkLst>
            <pc:docMk/>
            <pc:sldMk cId="2568937498" sldId="259"/>
            <ac:picMk id="3" creationId="{125AC202-D3B2-32EE-35B4-6F126C75FE33}"/>
          </ac:picMkLst>
        </pc:picChg>
        <pc:picChg chg="add del">
          <ac:chgData name="Vaddimukkala Rahul" userId="5bf8e6f1-e3ae-4e93-8f9e-f187a45b9b91" providerId="ADAL" clId="{7F504E8D-7C31-46B7-8AC4-4181DC01E4CE}" dt="2023-10-22T05:51:38.440" v="412" actId="26606"/>
          <ac:picMkLst>
            <pc:docMk/>
            <pc:sldMk cId="2568937498" sldId="259"/>
            <ac:picMk id="10" creationId="{E93A23A1-FB7B-4C57-8240-0B6015C11161}"/>
          </ac:picMkLst>
        </pc:picChg>
        <pc:picChg chg="add del">
          <ac:chgData name="Vaddimukkala Rahul" userId="5bf8e6f1-e3ae-4e93-8f9e-f187a45b9b91" providerId="ADAL" clId="{7F504E8D-7C31-46B7-8AC4-4181DC01E4CE}" dt="2023-10-22T05:51:38.440" v="412" actId="26606"/>
          <ac:picMkLst>
            <pc:docMk/>
            <pc:sldMk cId="2568937498" sldId="259"/>
            <ac:picMk id="14" creationId="{AD162A3C-D7A8-4B2A-94B1-73192CBC573B}"/>
          </ac:picMkLst>
        </pc:picChg>
        <pc:picChg chg="add del">
          <ac:chgData name="Vaddimukkala Rahul" userId="5bf8e6f1-e3ae-4e93-8f9e-f187a45b9b91" providerId="ADAL" clId="{7F504E8D-7C31-46B7-8AC4-4181DC01E4CE}" dt="2023-10-22T05:51:38.440" v="412" actId="26606"/>
          <ac:picMkLst>
            <pc:docMk/>
            <pc:sldMk cId="2568937498" sldId="259"/>
            <ac:picMk id="16" creationId="{6B8F1012-6DEE-4829-9F32-620A71109464}"/>
          </ac:picMkLst>
        </pc:picChg>
      </pc:sldChg>
      <pc:sldChg chg="addSp delSp modSp new del mod modClrScheme chgLayout">
        <pc:chgData name="Vaddimukkala Rahul" userId="5bf8e6f1-e3ae-4e93-8f9e-f187a45b9b91" providerId="ADAL" clId="{7F504E8D-7C31-46B7-8AC4-4181DC01E4CE}" dt="2023-10-22T06:21:18.113" v="498" actId="2696"/>
        <pc:sldMkLst>
          <pc:docMk/>
          <pc:sldMk cId="2647870903" sldId="260"/>
        </pc:sldMkLst>
        <pc:spChg chg="add del mod">
          <ac:chgData name="Vaddimukkala Rahul" userId="5bf8e6f1-e3ae-4e93-8f9e-f187a45b9b91" providerId="ADAL" clId="{7F504E8D-7C31-46B7-8AC4-4181DC01E4CE}" dt="2023-10-22T05:53:58.067" v="425" actId="700"/>
          <ac:spMkLst>
            <pc:docMk/>
            <pc:sldMk cId="2647870903" sldId="260"/>
            <ac:spMk id="2" creationId="{5E4F1266-3358-C20A-5274-8F72B427A391}"/>
          </ac:spMkLst>
        </pc:spChg>
        <pc:spChg chg="add del mod">
          <ac:chgData name="Vaddimukkala Rahul" userId="5bf8e6f1-e3ae-4e93-8f9e-f187a45b9b91" providerId="ADAL" clId="{7F504E8D-7C31-46B7-8AC4-4181DC01E4CE}" dt="2023-10-22T05:53:58.067" v="425" actId="700"/>
          <ac:spMkLst>
            <pc:docMk/>
            <pc:sldMk cId="2647870903" sldId="260"/>
            <ac:spMk id="3" creationId="{D6C5EA96-8FF6-DD41-CF1D-A3363824385A}"/>
          </ac:spMkLst>
        </pc:spChg>
        <pc:spChg chg="add del mod">
          <ac:chgData name="Vaddimukkala Rahul" userId="5bf8e6f1-e3ae-4e93-8f9e-f187a45b9b91" providerId="ADAL" clId="{7F504E8D-7C31-46B7-8AC4-4181DC01E4CE}" dt="2023-10-22T05:53:58.067" v="425" actId="700"/>
          <ac:spMkLst>
            <pc:docMk/>
            <pc:sldMk cId="2647870903" sldId="260"/>
            <ac:spMk id="4" creationId="{507200D2-A693-E0D6-AC50-A21682AB8A83}"/>
          </ac:spMkLst>
        </pc:spChg>
        <pc:spChg chg="add del mod ord">
          <ac:chgData name="Vaddimukkala Rahul" userId="5bf8e6f1-e3ae-4e93-8f9e-f187a45b9b91" providerId="ADAL" clId="{7F504E8D-7C31-46B7-8AC4-4181DC01E4CE}" dt="2023-10-22T05:54:14.278" v="427" actId="700"/>
          <ac:spMkLst>
            <pc:docMk/>
            <pc:sldMk cId="2647870903" sldId="260"/>
            <ac:spMk id="5" creationId="{7A932521-4042-538F-F7FC-7E134AC3898E}"/>
          </ac:spMkLst>
        </pc:spChg>
        <pc:spChg chg="add del mod ord">
          <ac:chgData name="Vaddimukkala Rahul" userId="5bf8e6f1-e3ae-4e93-8f9e-f187a45b9b91" providerId="ADAL" clId="{7F504E8D-7C31-46B7-8AC4-4181DC01E4CE}" dt="2023-10-22T05:54:14.278" v="427" actId="700"/>
          <ac:spMkLst>
            <pc:docMk/>
            <pc:sldMk cId="2647870903" sldId="260"/>
            <ac:spMk id="6" creationId="{6118C2E8-3E98-DEA8-0CCD-743A09FBCE1C}"/>
          </ac:spMkLst>
        </pc:spChg>
        <pc:spChg chg="add del mod">
          <ac:chgData name="Vaddimukkala Rahul" userId="5bf8e6f1-e3ae-4e93-8f9e-f187a45b9b91" providerId="ADAL" clId="{7F504E8D-7C31-46B7-8AC4-4181DC01E4CE}" dt="2023-10-22T05:54:14.278" v="427" actId="700"/>
          <ac:spMkLst>
            <pc:docMk/>
            <pc:sldMk cId="2647870903" sldId="260"/>
            <ac:spMk id="7" creationId="{C78D4347-3A8B-6F90-A559-F6EE3F76C245}"/>
          </ac:spMkLst>
        </pc:spChg>
        <pc:spChg chg="add del mod ord">
          <ac:chgData name="Vaddimukkala Rahul" userId="5bf8e6f1-e3ae-4e93-8f9e-f187a45b9b91" providerId="ADAL" clId="{7F504E8D-7C31-46B7-8AC4-4181DC01E4CE}" dt="2023-10-22T05:56:49.829" v="470" actId="700"/>
          <ac:spMkLst>
            <pc:docMk/>
            <pc:sldMk cId="2647870903" sldId="260"/>
            <ac:spMk id="8" creationId="{CC6CF8EE-0B9A-51F0-D8B8-DDFB86B7CD93}"/>
          </ac:spMkLst>
        </pc:spChg>
        <pc:spChg chg="add del mod ord">
          <ac:chgData name="Vaddimukkala Rahul" userId="5bf8e6f1-e3ae-4e93-8f9e-f187a45b9b91" providerId="ADAL" clId="{7F504E8D-7C31-46B7-8AC4-4181DC01E4CE}" dt="2023-10-22T05:56:49.829" v="470" actId="700"/>
          <ac:spMkLst>
            <pc:docMk/>
            <pc:sldMk cId="2647870903" sldId="260"/>
            <ac:spMk id="9" creationId="{43A7C91F-5A9D-2FC8-9286-0FE6301D30AE}"/>
          </ac:spMkLst>
        </pc:spChg>
        <pc:spChg chg="add del mod ord">
          <ac:chgData name="Vaddimukkala Rahul" userId="5bf8e6f1-e3ae-4e93-8f9e-f187a45b9b91" providerId="ADAL" clId="{7F504E8D-7C31-46B7-8AC4-4181DC01E4CE}" dt="2023-10-22T05:58:22.884" v="497" actId="478"/>
          <ac:spMkLst>
            <pc:docMk/>
            <pc:sldMk cId="2647870903" sldId="260"/>
            <ac:spMk id="10" creationId="{40848CFC-148A-04E4-A881-CB3ECD5DD946}"/>
          </ac:spMkLst>
        </pc:spChg>
        <pc:spChg chg="add del mod ord">
          <ac:chgData name="Vaddimukkala Rahul" userId="5bf8e6f1-e3ae-4e93-8f9e-f187a45b9b91" providerId="ADAL" clId="{7F504E8D-7C31-46B7-8AC4-4181DC01E4CE}" dt="2023-10-22T05:56:49.829" v="470" actId="700"/>
          <ac:spMkLst>
            <pc:docMk/>
            <pc:sldMk cId="2647870903" sldId="260"/>
            <ac:spMk id="11" creationId="{2E7B3747-8180-8FEC-7C65-7AB9EDC3D3AD}"/>
          </ac:spMkLst>
        </pc:spChg>
        <pc:spChg chg="add del mod">
          <ac:chgData name="Vaddimukkala Rahul" userId="5bf8e6f1-e3ae-4e93-8f9e-f187a45b9b91" providerId="ADAL" clId="{7F504E8D-7C31-46B7-8AC4-4181DC01E4CE}" dt="2023-10-22T05:56:36.376" v="450" actId="478"/>
          <ac:spMkLst>
            <pc:docMk/>
            <pc:sldMk cId="2647870903" sldId="260"/>
            <ac:spMk id="13" creationId="{8A943E64-D316-E26B-FD26-226EB0A8DD52}"/>
          </ac:spMkLst>
        </pc:spChg>
        <pc:spChg chg="add del mod">
          <ac:chgData name="Vaddimukkala Rahul" userId="5bf8e6f1-e3ae-4e93-8f9e-f187a45b9b91" providerId="ADAL" clId="{7F504E8D-7C31-46B7-8AC4-4181DC01E4CE}" dt="2023-10-22T05:56:42.653" v="454" actId="478"/>
          <ac:spMkLst>
            <pc:docMk/>
            <pc:sldMk cId="2647870903" sldId="260"/>
            <ac:spMk id="15" creationId="{D8F5826D-8FF1-3C89-FF07-99B5D0A1CE44}"/>
          </ac:spMkLst>
        </pc:spChg>
        <pc:spChg chg="add mod">
          <ac:chgData name="Vaddimukkala Rahul" userId="5bf8e6f1-e3ae-4e93-8f9e-f187a45b9b91" providerId="ADAL" clId="{7F504E8D-7C31-46B7-8AC4-4181DC01E4CE}" dt="2023-10-22T05:58:22.884" v="497" actId="478"/>
          <ac:spMkLst>
            <pc:docMk/>
            <pc:sldMk cId="2647870903" sldId="260"/>
            <ac:spMk id="17" creationId="{B2C17EDA-38BD-3532-4879-70BD41F9B387}"/>
          </ac:spMkLst>
        </pc:spChg>
      </pc:sldChg>
      <pc:sldChg chg="addSp modSp new mod modClrScheme chgLayout">
        <pc:chgData name="Vaddimukkala Rahul" userId="5bf8e6f1-e3ae-4e93-8f9e-f187a45b9b91" providerId="ADAL" clId="{7F504E8D-7C31-46B7-8AC4-4181DC01E4CE}" dt="2023-10-22T06:51:48.594" v="1031" actId="113"/>
        <pc:sldMkLst>
          <pc:docMk/>
          <pc:sldMk cId="3454962480" sldId="260"/>
        </pc:sldMkLst>
        <pc:spChg chg="add mod">
          <ac:chgData name="Vaddimukkala Rahul" userId="5bf8e6f1-e3ae-4e93-8f9e-f187a45b9b91" providerId="ADAL" clId="{7F504E8D-7C31-46B7-8AC4-4181DC01E4CE}" dt="2023-10-22T06:51:48.594" v="1031" actId="113"/>
          <ac:spMkLst>
            <pc:docMk/>
            <pc:sldMk cId="3454962480" sldId="260"/>
            <ac:spMk id="2" creationId="{4E74C638-151B-3D12-F73E-FF3D265ADB8C}"/>
          </ac:spMkLst>
        </pc:spChg>
        <pc:spChg chg="add mod">
          <ac:chgData name="Vaddimukkala Rahul" userId="5bf8e6f1-e3ae-4e93-8f9e-f187a45b9b91" providerId="ADAL" clId="{7F504E8D-7C31-46B7-8AC4-4181DC01E4CE}" dt="2023-10-22T06:24:53.056" v="527" actId="255"/>
          <ac:spMkLst>
            <pc:docMk/>
            <pc:sldMk cId="3454962480" sldId="260"/>
            <ac:spMk id="3" creationId="{5ECF114C-A6CC-3494-07A5-1B9C96B928BD}"/>
          </ac:spMkLst>
        </pc:spChg>
      </pc:sldChg>
      <pc:sldChg chg="addSp delSp modSp new mod modClrScheme chgLayout">
        <pc:chgData name="Vaddimukkala Rahul" userId="5bf8e6f1-e3ae-4e93-8f9e-f187a45b9b91" providerId="ADAL" clId="{7F504E8D-7C31-46B7-8AC4-4181DC01E4CE}" dt="2023-10-22T06:51:33.406" v="1030" actId="113"/>
        <pc:sldMkLst>
          <pc:docMk/>
          <pc:sldMk cId="297078826" sldId="261"/>
        </pc:sldMkLst>
        <pc:spChg chg="del mod ord">
          <ac:chgData name="Vaddimukkala Rahul" userId="5bf8e6f1-e3ae-4e93-8f9e-f187a45b9b91" providerId="ADAL" clId="{7F504E8D-7C31-46B7-8AC4-4181DC01E4CE}" dt="2023-10-22T06:26:32.283" v="533" actId="700"/>
          <ac:spMkLst>
            <pc:docMk/>
            <pc:sldMk cId="297078826" sldId="261"/>
            <ac:spMk id="2" creationId="{3F199514-9CB5-9482-D1AE-F4BD19F25534}"/>
          </ac:spMkLst>
        </pc:spChg>
        <pc:spChg chg="del mod ord">
          <ac:chgData name="Vaddimukkala Rahul" userId="5bf8e6f1-e3ae-4e93-8f9e-f187a45b9b91" providerId="ADAL" clId="{7F504E8D-7C31-46B7-8AC4-4181DC01E4CE}" dt="2023-10-22T06:26:32.283" v="533" actId="700"/>
          <ac:spMkLst>
            <pc:docMk/>
            <pc:sldMk cId="297078826" sldId="261"/>
            <ac:spMk id="3" creationId="{9DF94EBE-42A9-1F5C-88F8-5AF28A1B872D}"/>
          </ac:spMkLst>
        </pc:spChg>
        <pc:spChg chg="add del mod ord">
          <ac:chgData name="Vaddimukkala Rahul" userId="5bf8e6f1-e3ae-4e93-8f9e-f187a45b9b91" providerId="ADAL" clId="{7F504E8D-7C31-46B7-8AC4-4181DC01E4CE}" dt="2023-10-22T06:26:35.629" v="534" actId="478"/>
          <ac:spMkLst>
            <pc:docMk/>
            <pc:sldMk cId="297078826" sldId="261"/>
            <ac:spMk id="4" creationId="{D561B776-036E-5912-8FBE-A8E2EB6F23F4}"/>
          </ac:spMkLst>
        </pc:spChg>
        <pc:spChg chg="add mod ord">
          <ac:chgData name="Vaddimukkala Rahul" userId="5bf8e6f1-e3ae-4e93-8f9e-f187a45b9b91" providerId="ADAL" clId="{7F504E8D-7C31-46B7-8AC4-4181DC01E4CE}" dt="2023-10-22T06:51:33.406" v="1030" actId="113"/>
          <ac:spMkLst>
            <pc:docMk/>
            <pc:sldMk cId="297078826" sldId="261"/>
            <ac:spMk id="5" creationId="{EB39776B-12CC-A820-4C93-6E172E798190}"/>
          </ac:spMkLst>
        </pc:spChg>
        <pc:picChg chg="add mod">
          <ac:chgData name="Vaddimukkala Rahul" userId="5bf8e6f1-e3ae-4e93-8f9e-f187a45b9b91" providerId="ADAL" clId="{7F504E8D-7C31-46B7-8AC4-4181DC01E4CE}" dt="2023-10-22T06:27:50.719" v="566" actId="1076"/>
          <ac:picMkLst>
            <pc:docMk/>
            <pc:sldMk cId="297078826" sldId="261"/>
            <ac:picMk id="7" creationId="{3F7DFB3E-4608-33F8-9A4F-BF5F536B7E9C}"/>
          </ac:picMkLst>
        </pc:picChg>
      </pc:sldChg>
      <pc:sldChg chg="addSp delSp modSp new del mod modClrScheme chgLayout">
        <pc:chgData name="Vaddimukkala Rahul" userId="5bf8e6f1-e3ae-4e93-8f9e-f187a45b9b91" providerId="ADAL" clId="{7F504E8D-7C31-46B7-8AC4-4181DC01E4CE}" dt="2023-10-22T06:26:09.299" v="531" actId="680"/>
        <pc:sldMkLst>
          <pc:docMk/>
          <pc:sldMk cId="715480039" sldId="261"/>
        </pc:sldMkLst>
        <pc:spChg chg="add del mod ord">
          <ac:chgData name="Vaddimukkala Rahul" userId="5bf8e6f1-e3ae-4e93-8f9e-f187a45b9b91" providerId="ADAL" clId="{7F504E8D-7C31-46B7-8AC4-4181DC01E4CE}" dt="2023-10-22T06:25:42.559" v="530" actId="700"/>
          <ac:spMkLst>
            <pc:docMk/>
            <pc:sldMk cId="715480039" sldId="261"/>
            <ac:spMk id="2" creationId="{30D60051-5073-ECA7-87CF-440DDE0B3307}"/>
          </ac:spMkLst>
        </pc:spChg>
        <pc:spChg chg="add del">
          <ac:chgData name="Vaddimukkala Rahul" userId="5bf8e6f1-e3ae-4e93-8f9e-f187a45b9b91" providerId="ADAL" clId="{7F504E8D-7C31-46B7-8AC4-4181DC01E4CE}" dt="2023-10-22T06:25:42.559" v="530" actId="700"/>
          <ac:spMkLst>
            <pc:docMk/>
            <pc:sldMk cId="715480039" sldId="261"/>
            <ac:spMk id="3" creationId="{669F8FB0-E965-289E-4E3A-D7C94F50B92B}"/>
          </ac:spMkLst>
        </pc:spChg>
        <pc:spChg chg="add del mod ord">
          <ac:chgData name="Vaddimukkala Rahul" userId="5bf8e6f1-e3ae-4e93-8f9e-f187a45b9b91" providerId="ADAL" clId="{7F504E8D-7C31-46B7-8AC4-4181DC01E4CE}" dt="2023-10-22T06:25:42.559" v="530" actId="700"/>
          <ac:spMkLst>
            <pc:docMk/>
            <pc:sldMk cId="715480039" sldId="261"/>
            <ac:spMk id="4" creationId="{C157CBB8-B12F-CD94-0CE1-25469832DCCE}"/>
          </ac:spMkLst>
        </pc:spChg>
      </pc:sldChg>
      <pc:sldChg chg="delSp modSp add mod ord modClrScheme chgLayout">
        <pc:chgData name="Vaddimukkala Rahul" userId="5bf8e6f1-e3ae-4e93-8f9e-f187a45b9b91" providerId="ADAL" clId="{7F504E8D-7C31-46B7-8AC4-4181DC01E4CE}" dt="2023-10-22T06:31:25.058" v="593" actId="1076"/>
        <pc:sldMkLst>
          <pc:docMk/>
          <pc:sldMk cId="1401195987" sldId="262"/>
        </pc:sldMkLst>
        <pc:spChg chg="del mod ord">
          <ac:chgData name="Vaddimukkala Rahul" userId="5bf8e6f1-e3ae-4e93-8f9e-f187a45b9b91" providerId="ADAL" clId="{7F504E8D-7C31-46B7-8AC4-4181DC01E4CE}" dt="2023-10-22T06:31:19.457" v="592" actId="478"/>
          <ac:spMkLst>
            <pc:docMk/>
            <pc:sldMk cId="1401195987" sldId="262"/>
            <ac:spMk id="2" creationId="{4E74C638-151B-3D12-F73E-FF3D265ADB8C}"/>
          </ac:spMkLst>
        </pc:spChg>
        <pc:spChg chg="mod ord">
          <ac:chgData name="Vaddimukkala Rahul" userId="5bf8e6f1-e3ae-4e93-8f9e-f187a45b9b91" providerId="ADAL" clId="{7F504E8D-7C31-46B7-8AC4-4181DC01E4CE}" dt="2023-10-22T06:31:25.058" v="593" actId="1076"/>
          <ac:spMkLst>
            <pc:docMk/>
            <pc:sldMk cId="1401195987" sldId="262"/>
            <ac:spMk id="3" creationId="{5ECF114C-A6CC-3494-07A5-1B9C96B928BD}"/>
          </ac:spMkLst>
        </pc:spChg>
      </pc:sldChg>
      <pc:sldChg chg="addSp delSp modSp add mod ord">
        <pc:chgData name="Vaddimukkala Rahul" userId="5bf8e6f1-e3ae-4e93-8f9e-f187a45b9b91" providerId="ADAL" clId="{7F504E8D-7C31-46B7-8AC4-4181DC01E4CE}" dt="2023-10-22T06:51:16.993" v="1028" actId="14100"/>
        <pc:sldMkLst>
          <pc:docMk/>
          <pc:sldMk cId="2798753945" sldId="263"/>
        </pc:sldMkLst>
        <pc:spChg chg="mod">
          <ac:chgData name="Vaddimukkala Rahul" userId="5bf8e6f1-e3ae-4e93-8f9e-f187a45b9b91" providerId="ADAL" clId="{7F504E8D-7C31-46B7-8AC4-4181DC01E4CE}" dt="2023-10-22T06:51:16.993" v="1028" actId="14100"/>
          <ac:spMkLst>
            <pc:docMk/>
            <pc:sldMk cId="2798753945" sldId="263"/>
            <ac:spMk id="5" creationId="{EB39776B-12CC-A820-4C93-6E172E798190}"/>
          </ac:spMkLst>
        </pc:spChg>
        <pc:picChg chg="add mod">
          <ac:chgData name="Vaddimukkala Rahul" userId="5bf8e6f1-e3ae-4e93-8f9e-f187a45b9b91" providerId="ADAL" clId="{7F504E8D-7C31-46B7-8AC4-4181DC01E4CE}" dt="2023-10-22T06:32:26.291" v="614" actId="1076"/>
          <ac:picMkLst>
            <pc:docMk/>
            <pc:sldMk cId="2798753945" sldId="263"/>
            <ac:picMk id="3" creationId="{32EECFF0-BA9E-77B9-E659-54423E5505A5}"/>
          </ac:picMkLst>
        </pc:picChg>
        <pc:picChg chg="del">
          <ac:chgData name="Vaddimukkala Rahul" userId="5bf8e6f1-e3ae-4e93-8f9e-f187a45b9b91" providerId="ADAL" clId="{7F504E8D-7C31-46B7-8AC4-4181DC01E4CE}" dt="2023-10-22T06:31:57.696" v="605" actId="478"/>
          <ac:picMkLst>
            <pc:docMk/>
            <pc:sldMk cId="2798753945" sldId="263"/>
            <ac:picMk id="7" creationId="{3F7DFB3E-4608-33F8-9A4F-BF5F536B7E9C}"/>
          </ac:picMkLst>
        </pc:picChg>
      </pc:sldChg>
      <pc:sldChg chg="modSp new mod ord modClrScheme chgLayout">
        <pc:chgData name="Vaddimukkala Rahul" userId="5bf8e6f1-e3ae-4e93-8f9e-f187a45b9b91" providerId="ADAL" clId="{7F504E8D-7C31-46B7-8AC4-4181DC01E4CE}" dt="2023-10-22T06:57:45.910" v="1044" actId="6549"/>
        <pc:sldMkLst>
          <pc:docMk/>
          <pc:sldMk cId="2620151445" sldId="264"/>
        </pc:sldMkLst>
        <pc:spChg chg="mod ord">
          <ac:chgData name="Vaddimukkala Rahul" userId="5bf8e6f1-e3ae-4e93-8f9e-f187a45b9b91" providerId="ADAL" clId="{7F504E8D-7C31-46B7-8AC4-4181DC01E4CE}" dt="2023-10-22T06:51:07.779" v="1026" actId="113"/>
          <ac:spMkLst>
            <pc:docMk/>
            <pc:sldMk cId="2620151445" sldId="264"/>
            <ac:spMk id="2" creationId="{2ED83377-35EA-62CB-9546-E7FA91827D6E}"/>
          </ac:spMkLst>
        </pc:spChg>
        <pc:spChg chg="mod ord">
          <ac:chgData name="Vaddimukkala Rahul" userId="5bf8e6f1-e3ae-4e93-8f9e-f187a45b9b91" providerId="ADAL" clId="{7F504E8D-7C31-46B7-8AC4-4181DC01E4CE}" dt="2023-10-22T06:57:45.910" v="1044" actId="6549"/>
          <ac:spMkLst>
            <pc:docMk/>
            <pc:sldMk cId="2620151445" sldId="264"/>
            <ac:spMk id="3" creationId="{14497C86-217A-DD68-062C-5EF042ACB05A}"/>
          </ac:spMkLst>
        </pc:spChg>
      </pc:sldChg>
      <pc:sldChg chg="modSp add mod">
        <pc:chgData name="Vaddimukkala Rahul" userId="5bf8e6f1-e3ae-4e93-8f9e-f187a45b9b91" providerId="ADAL" clId="{7F504E8D-7C31-46B7-8AC4-4181DC01E4CE}" dt="2023-10-22T06:51:03.112" v="1025" actId="113"/>
        <pc:sldMkLst>
          <pc:docMk/>
          <pc:sldMk cId="2584366853" sldId="265"/>
        </pc:sldMkLst>
        <pc:spChg chg="mod">
          <ac:chgData name="Vaddimukkala Rahul" userId="5bf8e6f1-e3ae-4e93-8f9e-f187a45b9b91" providerId="ADAL" clId="{7F504E8D-7C31-46B7-8AC4-4181DC01E4CE}" dt="2023-10-22T06:51:03.112" v="1025" actId="113"/>
          <ac:spMkLst>
            <pc:docMk/>
            <pc:sldMk cId="2584366853" sldId="265"/>
            <ac:spMk id="2" creationId="{2ED83377-35EA-62CB-9546-E7FA91827D6E}"/>
          </ac:spMkLst>
        </pc:spChg>
      </pc:sldChg>
      <pc:sldChg chg="modSp add mod">
        <pc:chgData name="Vaddimukkala Rahul" userId="5bf8e6f1-e3ae-4e93-8f9e-f187a45b9b91" providerId="ADAL" clId="{7F504E8D-7C31-46B7-8AC4-4181DC01E4CE}" dt="2023-10-22T06:50:53.178" v="1024" actId="14100"/>
        <pc:sldMkLst>
          <pc:docMk/>
          <pc:sldMk cId="1179094026" sldId="266"/>
        </pc:sldMkLst>
        <pc:spChg chg="mod">
          <ac:chgData name="Vaddimukkala Rahul" userId="5bf8e6f1-e3ae-4e93-8f9e-f187a45b9b91" providerId="ADAL" clId="{7F504E8D-7C31-46B7-8AC4-4181DC01E4CE}" dt="2023-10-22T06:50:42.755" v="1022" actId="27636"/>
          <ac:spMkLst>
            <pc:docMk/>
            <pc:sldMk cId="1179094026" sldId="266"/>
            <ac:spMk id="2" creationId="{2ED83377-35EA-62CB-9546-E7FA91827D6E}"/>
          </ac:spMkLst>
        </pc:spChg>
        <pc:spChg chg="mod">
          <ac:chgData name="Vaddimukkala Rahul" userId="5bf8e6f1-e3ae-4e93-8f9e-f187a45b9b91" providerId="ADAL" clId="{7F504E8D-7C31-46B7-8AC4-4181DC01E4CE}" dt="2023-10-22T06:50:53.178" v="1024" actId="14100"/>
          <ac:spMkLst>
            <pc:docMk/>
            <pc:sldMk cId="1179094026" sldId="266"/>
            <ac:spMk id="3" creationId="{14497C86-217A-DD68-062C-5EF042ACB05A}"/>
          </ac:spMkLst>
        </pc:spChg>
      </pc:sldChg>
      <pc:sldChg chg="addSp delSp modSp new mod setBg modClrScheme addAnim delAnim chgLayout">
        <pc:chgData name="Vaddimukkala Rahul" userId="5bf8e6f1-e3ae-4e93-8f9e-f187a45b9b91" providerId="ADAL" clId="{7F504E8D-7C31-46B7-8AC4-4181DC01E4CE}" dt="2023-10-22T07:05:35.861" v="1103" actId="20577"/>
        <pc:sldMkLst>
          <pc:docMk/>
          <pc:sldMk cId="2178777884" sldId="267"/>
        </pc:sldMkLst>
        <pc:spChg chg="add mod">
          <ac:chgData name="Vaddimukkala Rahul" userId="5bf8e6f1-e3ae-4e93-8f9e-f187a45b9b91" providerId="ADAL" clId="{7F504E8D-7C31-46B7-8AC4-4181DC01E4CE}" dt="2023-10-22T07:05:35.861" v="1103" actId="20577"/>
          <ac:spMkLst>
            <pc:docMk/>
            <pc:sldMk cId="2178777884" sldId="267"/>
            <ac:spMk id="2" creationId="{6DC9B651-36FD-E8C2-1DB9-2E29B66ECF83}"/>
          </ac:spMkLst>
        </pc:spChg>
        <pc:spChg chg="add del mod">
          <ac:chgData name="Vaddimukkala Rahul" userId="5bf8e6f1-e3ae-4e93-8f9e-f187a45b9b91" providerId="ADAL" clId="{7F504E8D-7C31-46B7-8AC4-4181DC01E4CE}" dt="2023-10-22T06:58:30.826" v="1060" actId="478"/>
          <ac:spMkLst>
            <pc:docMk/>
            <pc:sldMk cId="2178777884" sldId="267"/>
            <ac:spMk id="3" creationId="{3D0A24FD-3E5F-F980-3C5B-7469A05C36F9}"/>
          </ac:spMkLst>
        </pc:spChg>
        <pc:spChg chg="add del">
          <ac:chgData name="Vaddimukkala Rahul" userId="5bf8e6f1-e3ae-4e93-8f9e-f187a45b9b91" providerId="ADAL" clId="{7F504E8D-7C31-46B7-8AC4-4181DC01E4CE}" dt="2023-10-22T06:59:31.791" v="1066" actId="26606"/>
          <ac:spMkLst>
            <pc:docMk/>
            <pc:sldMk cId="2178777884" sldId="267"/>
            <ac:spMk id="4" creationId="{9A789037-2F02-4B13-8573-CB800A9689B8}"/>
          </ac:spMkLst>
        </pc:spChg>
        <pc:spChg chg="add del">
          <ac:chgData name="Vaddimukkala Rahul" userId="5bf8e6f1-e3ae-4e93-8f9e-f187a45b9b91" providerId="ADAL" clId="{7F504E8D-7C31-46B7-8AC4-4181DC01E4CE}" dt="2023-10-22T06:59:31.791" v="1066" actId="26606"/>
          <ac:spMkLst>
            <pc:docMk/>
            <pc:sldMk cId="2178777884" sldId="267"/>
            <ac:spMk id="5" creationId="{567B4C5E-A726-4AC9-9254-E81F0698BD5F}"/>
          </ac:spMkLst>
        </pc:spChg>
        <pc:spChg chg="add del">
          <ac:chgData name="Vaddimukkala Rahul" userId="5bf8e6f1-e3ae-4e93-8f9e-f187a45b9b91" providerId="ADAL" clId="{7F504E8D-7C31-46B7-8AC4-4181DC01E4CE}" dt="2023-10-22T06:59:31.791" v="1066" actId="26606"/>
          <ac:spMkLst>
            <pc:docMk/>
            <pc:sldMk cId="2178777884" sldId="267"/>
            <ac:spMk id="7" creationId="{53EDA46E-AECC-43B8-B54F-FA6E4C0C6566}"/>
          </ac:spMkLst>
        </pc:spChg>
        <pc:spChg chg="add del">
          <ac:chgData name="Vaddimukkala Rahul" userId="5bf8e6f1-e3ae-4e93-8f9e-f187a45b9b91" providerId="ADAL" clId="{7F504E8D-7C31-46B7-8AC4-4181DC01E4CE}" dt="2023-10-22T07:05:11.184" v="1094" actId="26606"/>
          <ac:spMkLst>
            <pc:docMk/>
            <pc:sldMk cId="2178777884" sldId="267"/>
            <ac:spMk id="8" creationId="{22C7FDF9-C2A1-45C5-A49B-8B1CA2A3C05B}"/>
          </ac:spMkLst>
        </pc:spChg>
        <pc:spChg chg="add del">
          <ac:chgData name="Vaddimukkala Rahul" userId="5bf8e6f1-e3ae-4e93-8f9e-f187a45b9b91" providerId="ADAL" clId="{7F504E8D-7C31-46B7-8AC4-4181DC01E4CE}" dt="2023-10-22T06:59:19.895" v="1064" actId="26606"/>
          <ac:spMkLst>
            <pc:docMk/>
            <pc:sldMk cId="2178777884" sldId="267"/>
            <ac:spMk id="9" creationId="{28FA177F-145C-478A-A7ED-8D021CE76B3B}"/>
          </ac:spMkLst>
        </pc:spChg>
        <pc:spChg chg="add del">
          <ac:chgData name="Vaddimukkala Rahul" userId="5bf8e6f1-e3ae-4e93-8f9e-f187a45b9b91" providerId="ADAL" clId="{7F504E8D-7C31-46B7-8AC4-4181DC01E4CE}" dt="2023-10-22T06:59:35.812" v="1068" actId="26606"/>
          <ac:spMkLst>
            <pc:docMk/>
            <pc:sldMk cId="2178777884" sldId="267"/>
            <ac:spMk id="16" creationId="{C8BABCA7-C1E0-41BA-A822-5F61251AA6A4}"/>
          </ac:spMkLst>
        </pc:spChg>
        <pc:spChg chg="add del">
          <ac:chgData name="Vaddimukkala Rahul" userId="5bf8e6f1-e3ae-4e93-8f9e-f187a45b9b91" providerId="ADAL" clId="{7F504E8D-7C31-46B7-8AC4-4181DC01E4CE}" dt="2023-10-22T06:59:19.895" v="1064" actId="26606"/>
          <ac:spMkLst>
            <pc:docMk/>
            <pc:sldMk cId="2178777884" sldId="267"/>
            <ac:spMk id="17" creationId="{22EEABFB-D1AB-4BFF-84FC-449548E93E09}"/>
          </ac:spMkLst>
        </pc:spChg>
        <pc:spChg chg="add del">
          <ac:chgData name="Vaddimukkala Rahul" userId="5bf8e6f1-e3ae-4e93-8f9e-f187a45b9b91" providerId="ADAL" clId="{7F504E8D-7C31-46B7-8AC4-4181DC01E4CE}" dt="2023-10-22T07:05:14.692" v="1096" actId="26606"/>
          <ac:spMkLst>
            <pc:docMk/>
            <pc:sldMk cId="2178777884" sldId="267"/>
            <ac:spMk id="20" creationId="{025670FA-84E9-4D3D-BFE1-5DD6C1EEDE8B}"/>
          </ac:spMkLst>
        </pc:spChg>
        <pc:spChg chg="add del">
          <ac:chgData name="Vaddimukkala Rahul" userId="5bf8e6f1-e3ae-4e93-8f9e-f187a45b9b91" providerId="ADAL" clId="{7F504E8D-7C31-46B7-8AC4-4181DC01E4CE}" dt="2023-10-22T07:05:14.692" v="1096" actId="26606"/>
          <ac:spMkLst>
            <pc:docMk/>
            <pc:sldMk cId="2178777884" sldId="267"/>
            <ac:spMk id="21" creationId="{C857804E-7000-4D6F-BCB9-EB292DC3D2AF}"/>
          </ac:spMkLst>
        </pc:spChg>
        <pc:spChg chg="add del">
          <ac:chgData name="Vaddimukkala Rahul" userId="5bf8e6f1-e3ae-4e93-8f9e-f187a45b9b91" providerId="ADAL" clId="{7F504E8D-7C31-46B7-8AC4-4181DC01E4CE}" dt="2023-10-22T07:05:14.692" v="1096" actId="26606"/>
          <ac:spMkLst>
            <pc:docMk/>
            <pc:sldMk cId="2178777884" sldId="267"/>
            <ac:spMk id="22" creationId="{ADB615E3-6869-4FBE-9989-6D9A8FB8BED3}"/>
          </ac:spMkLst>
        </pc:spChg>
        <pc:spChg chg="add del">
          <ac:chgData name="Vaddimukkala Rahul" userId="5bf8e6f1-e3ae-4e93-8f9e-f187a45b9b91" providerId="ADAL" clId="{7F504E8D-7C31-46B7-8AC4-4181DC01E4CE}" dt="2023-10-22T06:59:39.701" v="1070" actId="26606"/>
          <ac:spMkLst>
            <pc:docMk/>
            <pc:sldMk cId="2178777884" sldId="267"/>
            <ac:spMk id="23" creationId="{3D6DABB5-1FC3-4E21-AC84-4685B03C9F93}"/>
          </ac:spMkLst>
        </pc:spChg>
        <pc:spChg chg="add del">
          <ac:chgData name="Vaddimukkala Rahul" userId="5bf8e6f1-e3ae-4e93-8f9e-f187a45b9b91" providerId="ADAL" clId="{7F504E8D-7C31-46B7-8AC4-4181DC01E4CE}" dt="2023-10-22T06:59:39.701" v="1070" actId="26606"/>
          <ac:spMkLst>
            <pc:docMk/>
            <pc:sldMk cId="2178777884" sldId="267"/>
            <ac:spMk id="24" creationId="{FC5790B5-250E-45E6-A05D-C3D1D459BC9D}"/>
          </ac:spMkLst>
        </pc:spChg>
        <pc:spChg chg="add del">
          <ac:chgData name="Vaddimukkala Rahul" userId="5bf8e6f1-e3ae-4e93-8f9e-f187a45b9b91" providerId="ADAL" clId="{7F504E8D-7C31-46B7-8AC4-4181DC01E4CE}" dt="2023-10-22T07:04:46.092" v="1092" actId="26606"/>
          <ac:spMkLst>
            <pc:docMk/>
            <pc:sldMk cId="2178777884" sldId="267"/>
            <ac:spMk id="30" creationId="{9401732C-37EE-4B98-A709-9530173F3802}"/>
          </ac:spMkLst>
        </pc:spChg>
        <pc:spChg chg="add del">
          <ac:chgData name="Vaddimukkala Rahul" userId="5bf8e6f1-e3ae-4e93-8f9e-f187a45b9b91" providerId="ADAL" clId="{7F504E8D-7C31-46B7-8AC4-4181DC01E4CE}" dt="2023-10-22T07:05:23.014" v="1098" actId="26606"/>
          <ac:spMkLst>
            <pc:docMk/>
            <pc:sldMk cId="2178777884" sldId="267"/>
            <ac:spMk id="35" creationId="{AB79D876-BCFB-48E8-A406-A9DDB58B322D}"/>
          </ac:spMkLst>
        </pc:spChg>
        <pc:spChg chg="add">
          <ac:chgData name="Vaddimukkala Rahul" userId="5bf8e6f1-e3ae-4e93-8f9e-f187a45b9b91" providerId="ADAL" clId="{7F504E8D-7C31-46B7-8AC4-4181DC01E4CE}" dt="2023-10-22T07:05:23.062" v="1099" actId="26606"/>
          <ac:spMkLst>
            <pc:docMk/>
            <pc:sldMk cId="2178777884" sldId="267"/>
            <ac:spMk id="40" creationId="{3D6DABB5-1FC3-4E21-AC84-4685B03C9F93}"/>
          </ac:spMkLst>
        </pc:spChg>
        <pc:spChg chg="add del">
          <ac:chgData name="Vaddimukkala Rahul" userId="5bf8e6f1-e3ae-4e93-8f9e-f187a45b9b91" providerId="ADAL" clId="{7F504E8D-7C31-46B7-8AC4-4181DC01E4CE}" dt="2023-10-22T07:04:42.755" v="1083" actId="26606"/>
          <ac:spMkLst>
            <pc:docMk/>
            <pc:sldMk cId="2178777884" sldId="267"/>
            <ac:spMk id="41" creationId="{9F1F6E2E-E2E7-4689-9E5D-51F37CBE4127}"/>
          </ac:spMkLst>
        </pc:spChg>
        <pc:spChg chg="add">
          <ac:chgData name="Vaddimukkala Rahul" userId="5bf8e6f1-e3ae-4e93-8f9e-f187a45b9b91" providerId="ADAL" clId="{7F504E8D-7C31-46B7-8AC4-4181DC01E4CE}" dt="2023-10-22T07:05:23.062" v="1099" actId="26606"/>
          <ac:spMkLst>
            <pc:docMk/>
            <pc:sldMk cId="2178777884" sldId="267"/>
            <ac:spMk id="42" creationId="{FC5790B5-250E-45E6-A05D-C3D1D459BC9D}"/>
          </ac:spMkLst>
        </pc:spChg>
        <pc:spChg chg="add del">
          <ac:chgData name="Vaddimukkala Rahul" userId="5bf8e6f1-e3ae-4e93-8f9e-f187a45b9b91" providerId="ADAL" clId="{7F504E8D-7C31-46B7-8AC4-4181DC01E4CE}" dt="2023-10-22T07:04:42.755" v="1083" actId="26606"/>
          <ac:spMkLst>
            <pc:docMk/>
            <pc:sldMk cId="2178777884" sldId="267"/>
            <ac:spMk id="49" creationId="{7731DD8B-7A0A-47A0-BF6B-EBB4F9709B91}"/>
          </ac:spMkLst>
        </pc:spChg>
        <pc:grpChg chg="add del">
          <ac:chgData name="Vaddimukkala Rahul" userId="5bf8e6f1-e3ae-4e93-8f9e-f187a45b9b91" providerId="ADAL" clId="{7F504E8D-7C31-46B7-8AC4-4181DC01E4CE}" dt="2023-10-22T06:59:19.895" v="1064" actId="26606"/>
          <ac:grpSpMkLst>
            <pc:docMk/>
            <pc:sldMk cId="2178777884" sldId="267"/>
            <ac:grpSpMk id="11" creationId="{1A96A522-1258-462E-AFC5-F5E3F14110E3}"/>
          </ac:grpSpMkLst>
        </pc:grpChg>
        <pc:grpChg chg="add del">
          <ac:chgData name="Vaddimukkala Rahul" userId="5bf8e6f1-e3ae-4e93-8f9e-f187a45b9b91" providerId="ADAL" clId="{7F504E8D-7C31-46B7-8AC4-4181DC01E4CE}" dt="2023-10-22T06:59:35.812" v="1068" actId="26606"/>
          <ac:grpSpMkLst>
            <pc:docMk/>
            <pc:sldMk cId="2178777884" sldId="267"/>
            <ac:grpSpMk id="18" creationId="{2E5D6EB5-6FDB-477A-98F5-7409CD53754D}"/>
          </ac:grpSpMkLst>
        </pc:grpChg>
        <pc:grpChg chg="add del">
          <ac:chgData name="Vaddimukkala Rahul" userId="5bf8e6f1-e3ae-4e93-8f9e-f187a45b9b91" providerId="ADAL" clId="{7F504E8D-7C31-46B7-8AC4-4181DC01E4CE}" dt="2023-10-22T06:59:39.701" v="1070" actId="26606"/>
          <ac:grpSpMkLst>
            <pc:docMk/>
            <pc:sldMk cId="2178777884" sldId="267"/>
            <ac:grpSpMk id="25" creationId="{68158C4B-1BFE-4F6D-B2C1-0066FA11935A}"/>
          </ac:grpSpMkLst>
        </pc:grpChg>
        <pc:grpChg chg="add del">
          <ac:chgData name="Vaddimukkala Rahul" userId="5bf8e6f1-e3ae-4e93-8f9e-f187a45b9b91" providerId="ADAL" clId="{7F504E8D-7C31-46B7-8AC4-4181DC01E4CE}" dt="2023-10-22T07:05:14.692" v="1096" actId="26606"/>
          <ac:grpSpMkLst>
            <pc:docMk/>
            <pc:sldMk cId="2178777884" sldId="267"/>
            <ac:grpSpMk id="26" creationId="{FE14D3C4-C240-43BC-99C8-DB470FE4660C}"/>
          </ac:grpSpMkLst>
        </pc:grpChg>
        <pc:grpChg chg="add del">
          <ac:chgData name="Vaddimukkala Rahul" userId="5bf8e6f1-e3ae-4e93-8f9e-f187a45b9b91" providerId="ADAL" clId="{7F504E8D-7C31-46B7-8AC4-4181DC01E4CE}" dt="2023-10-22T07:04:46.092" v="1092" actId="26606"/>
          <ac:grpSpMkLst>
            <pc:docMk/>
            <pc:sldMk cId="2178777884" sldId="267"/>
            <ac:grpSpMk id="31" creationId="{654E48C8-2A00-4C54-BC9C-B18EE49E9C13}"/>
          </ac:grpSpMkLst>
        </pc:grpChg>
        <pc:grpChg chg="add del">
          <ac:chgData name="Vaddimukkala Rahul" userId="5bf8e6f1-e3ae-4e93-8f9e-f187a45b9b91" providerId="ADAL" clId="{7F504E8D-7C31-46B7-8AC4-4181DC01E4CE}" dt="2023-10-22T07:04:42.755" v="1083" actId="26606"/>
          <ac:grpSpMkLst>
            <pc:docMk/>
            <pc:sldMk cId="2178777884" sldId="267"/>
            <ac:grpSpMk id="43" creationId="{BB728A18-FF26-43E9-AF31-9608EBA3D5C7}"/>
          </ac:grpSpMkLst>
        </pc:grpChg>
        <pc:grpChg chg="add">
          <ac:chgData name="Vaddimukkala Rahul" userId="5bf8e6f1-e3ae-4e93-8f9e-f187a45b9b91" providerId="ADAL" clId="{7F504E8D-7C31-46B7-8AC4-4181DC01E4CE}" dt="2023-10-22T07:05:23.062" v="1099" actId="26606"/>
          <ac:grpSpMkLst>
            <pc:docMk/>
            <pc:sldMk cId="2178777884" sldId="267"/>
            <ac:grpSpMk id="44" creationId="{68158C4B-1BFE-4F6D-B2C1-0066FA11935A}"/>
          </ac:grpSpMkLst>
        </pc:grpChg>
        <pc:picChg chg="add del">
          <ac:chgData name="Vaddimukkala Rahul" userId="5bf8e6f1-e3ae-4e93-8f9e-f187a45b9b91" providerId="ADAL" clId="{7F504E8D-7C31-46B7-8AC4-4181DC01E4CE}" dt="2023-10-22T06:59:19.895" v="1064" actId="26606"/>
          <ac:picMkLst>
            <pc:docMk/>
            <pc:sldMk cId="2178777884" sldId="267"/>
            <ac:picMk id="6" creationId="{2DD6C96D-023C-EB0C-2CC4-6E52344DC785}"/>
          </ac:picMkLst>
        </pc:picChg>
        <pc:picChg chg="add del">
          <ac:chgData name="Vaddimukkala Rahul" userId="5bf8e6f1-e3ae-4e93-8f9e-f187a45b9b91" providerId="ADAL" clId="{7F504E8D-7C31-46B7-8AC4-4181DC01E4CE}" dt="2023-10-22T07:05:11.184" v="1094" actId="26606"/>
          <ac:picMkLst>
            <pc:docMk/>
            <pc:sldMk cId="2178777884" sldId="267"/>
            <ac:picMk id="10" creationId="{8D8988FF-4B5F-49A9-BB7F-B49C1610F1B4}"/>
          </ac:picMkLst>
        </pc:picChg>
        <pc:picChg chg="add del mod">
          <ac:chgData name="Vaddimukkala Rahul" userId="5bf8e6f1-e3ae-4e93-8f9e-f187a45b9b91" providerId="ADAL" clId="{7F504E8D-7C31-46B7-8AC4-4181DC01E4CE}" dt="2023-10-22T07:04:46.092" v="1092" actId="26606"/>
          <ac:picMkLst>
            <pc:docMk/>
            <pc:sldMk cId="2178777884" sldId="267"/>
            <ac:picMk id="36" creationId="{A7E97940-073F-80E5-BBDE-8252969D8792}"/>
          </ac:picMkLst>
        </pc:picChg>
        <pc:picChg chg="add del">
          <ac:chgData name="Vaddimukkala Rahul" userId="5bf8e6f1-e3ae-4e93-8f9e-f187a45b9b91" providerId="ADAL" clId="{7F504E8D-7C31-46B7-8AC4-4181DC01E4CE}" dt="2023-10-22T07:05:23.014" v="1098" actId="26606"/>
          <ac:picMkLst>
            <pc:docMk/>
            <pc:sldMk cId="2178777884" sldId="267"/>
            <ac:picMk id="37" creationId="{BE33C98B-90F1-4F12-9D4E-46E1A234D2B4}"/>
          </ac:picMkLst>
        </pc:picChg>
        <pc:cxnChg chg="add del">
          <ac:chgData name="Vaddimukkala Rahul" userId="5bf8e6f1-e3ae-4e93-8f9e-f187a45b9b91" providerId="ADAL" clId="{7F504E8D-7C31-46B7-8AC4-4181DC01E4CE}" dt="2023-10-22T07:05:11.184" v="1094" actId="26606"/>
          <ac:cxnSpMkLst>
            <pc:docMk/>
            <pc:sldMk cId="2178777884" sldId="267"/>
            <ac:cxnSpMk id="12" creationId="{CE580401-353D-4D90-9CA7-316BFD718E5C}"/>
          </ac:cxnSpMkLst>
        </pc:cxnChg>
        <pc:cxnChg chg="add del">
          <ac:chgData name="Vaddimukkala Rahul" userId="5bf8e6f1-e3ae-4e93-8f9e-f187a45b9b91" providerId="ADAL" clId="{7F504E8D-7C31-46B7-8AC4-4181DC01E4CE}" dt="2023-10-22T06:59:31.791" v="1066" actId="26606"/>
          <ac:cxnSpMkLst>
            <pc:docMk/>
            <pc:sldMk cId="2178777884" sldId="267"/>
            <ac:cxnSpMk id="13" creationId="{47F9D90F-7118-49FD-9E75-223103DD93BD}"/>
          </ac:cxnSpMkLst>
        </pc:cxnChg>
        <pc:cxnChg chg="add del">
          <ac:chgData name="Vaddimukkala Rahul" userId="5bf8e6f1-e3ae-4e93-8f9e-f187a45b9b91" providerId="ADAL" clId="{7F504E8D-7C31-46B7-8AC4-4181DC01E4CE}" dt="2023-10-22T06:59:35.812" v="1068" actId="26606"/>
          <ac:cxnSpMkLst>
            <pc:docMk/>
            <pc:sldMk cId="2178777884" sldId="267"/>
            <ac:cxnSpMk id="15" creationId="{889FB2CC-C7A1-4A53-A088-636FB487FE67}"/>
          </ac:cxnSpMkLst>
        </pc:cxnChg>
        <pc:cxnChg chg="add del">
          <ac:chgData name="Vaddimukkala Rahul" userId="5bf8e6f1-e3ae-4e93-8f9e-f187a45b9b91" providerId="ADAL" clId="{7F504E8D-7C31-46B7-8AC4-4181DC01E4CE}" dt="2023-10-22T06:59:19.895" v="1064" actId="26606"/>
          <ac:cxnSpMkLst>
            <pc:docMk/>
            <pc:sldMk cId="2178777884" sldId="267"/>
            <ac:cxnSpMk id="19" creationId="{4231BC86-8965-4F95-9FD9-76313A7D601B}"/>
          </ac:cxnSpMkLst>
        </pc:cxnChg>
        <pc:cxnChg chg="add del">
          <ac:chgData name="Vaddimukkala Rahul" userId="5bf8e6f1-e3ae-4e93-8f9e-f187a45b9b91" providerId="ADAL" clId="{7F504E8D-7C31-46B7-8AC4-4181DC01E4CE}" dt="2023-10-22T06:59:39.701" v="1070" actId="26606"/>
          <ac:cxnSpMkLst>
            <pc:docMk/>
            <pc:sldMk cId="2178777884" sldId="267"/>
            <ac:cxnSpMk id="28" creationId="{14319AF2-886A-4C5D-B34C-17FCB0267EEB}"/>
          </ac:cxnSpMkLst>
        </pc:cxnChg>
        <pc:cxnChg chg="add del">
          <ac:chgData name="Vaddimukkala Rahul" userId="5bf8e6f1-e3ae-4e93-8f9e-f187a45b9b91" providerId="ADAL" clId="{7F504E8D-7C31-46B7-8AC4-4181DC01E4CE}" dt="2023-10-22T07:05:14.692" v="1096" actId="26606"/>
          <ac:cxnSpMkLst>
            <pc:docMk/>
            <pc:sldMk cId="2178777884" sldId="267"/>
            <ac:cxnSpMk id="33" creationId="{30FF33BF-06A3-4D84-B5A1-313891C867F9}"/>
          </ac:cxnSpMkLst>
        </pc:cxnChg>
        <pc:cxnChg chg="add del">
          <ac:chgData name="Vaddimukkala Rahul" userId="5bf8e6f1-e3ae-4e93-8f9e-f187a45b9b91" providerId="ADAL" clId="{7F504E8D-7C31-46B7-8AC4-4181DC01E4CE}" dt="2023-10-22T07:05:23.014" v="1098" actId="26606"/>
          <ac:cxnSpMkLst>
            <pc:docMk/>
            <pc:sldMk cId="2178777884" sldId="267"/>
            <ac:cxnSpMk id="38" creationId="{4256FEDC-746C-45BC-9AF9-4F33D216534A}"/>
          </ac:cxnSpMkLst>
        </pc:cxnChg>
        <pc:cxnChg chg="add">
          <ac:chgData name="Vaddimukkala Rahul" userId="5bf8e6f1-e3ae-4e93-8f9e-f187a45b9b91" providerId="ADAL" clId="{7F504E8D-7C31-46B7-8AC4-4181DC01E4CE}" dt="2023-10-22T07:05:23.062" v="1099" actId="26606"/>
          <ac:cxnSpMkLst>
            <pc:docMk/>
            <pc:sldMk cId="2178777884" sldId="267"/>
            <ac:cxnSpMk id="48" creationId="{14319AF2-886A-4C5D-B34C-17FCB0267EEB}"/>
          </ac:cxnSpMkLst>
        </pc:cxnChg>
        <pc:cxnChg chg="add del">
          <ac:chgData name="Vaddimukkala Rahul" userId="5bf8e6f1-e3ae-4e93-8f9e-f187a45b9b91" providerId="ADAL" clId="{7F504E8D-7C31-46B7-8AC4-4181DC01E4CE}" dt="2023-10-22T07:04:42.755" v="1083" actId="26606"/>
          <ac:cxnSpMkLst>
            <pc:docMk/>
            <pc:sldMk cId="2178777884" sldId="267"/>
            <ac:cxnSpMk id="51" creationId="{10A370BF-9768-4FA0-8887-C3777F3A9C9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9C97F4D-2E75-4658-9951-AF7C87E2F440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1391577-B9C2-42D9-B9D9-7BAA5A91B6D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00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7F4D-2E75-4658-9951-AF7C87E2F440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1577-B9C2-42D9-B9D9-7BAA5A91B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8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7F4D-2E75-4658-9951-AF7C87E2F440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1577-B9C2-42D9-B9D9-7BAA5A91B6D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957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7F4D-2E75-4658-9951-AF7C87E2F440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1577-B9C2-42D9-B9D9-7BAA5A91B6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434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7F4D-2E75-4658-9951-AF7C87E2F440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1577-B9C2-42D9-B9D9-7BAA5A91B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39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7F4D-2E75-4658-9951-AF7C87E2F440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1577-B9C2-42D9-B9D9-7BAA5A91B6D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012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7F4D-2E75-4658-9951-AF7C87E2F440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1577-B9C2-42D9-B9D9-7BAA5A91B6D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939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7F4D-2E75-4658-9951-AF7C87E2F440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1577-B9C2-42D9-B9D9-7BAA5A91B6D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804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7F4D-2E75-4658-9951-AF7C87E2F440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1577-B9C2-42D9-B9D9-7BAA5A91B6D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71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7F4D-2E75-4658-9951-AF7C87E2F440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1577-B9C2-42D9-B9D9-7BAA5A91B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4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7F4D-2E75-4658-9951-AF7C87E2F440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1577-B9C2-42D9-B9D9-7BAA5A91B6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67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7F4D-2E75-4658-9951-AF7C87E2F440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1577-B9C2-42D9-B9D9-7BAA5A91B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5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7F4D-2E75-4658-9951-AF7C87E2F440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1577-B9C2-42D9-B9D9-7BAA5A91B6D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73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7F4D-2E75-4658-9951-AF7C87E2F440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1577-B9C2-42D9-B9D9-7BAA5A91B6D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7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7F4D-2E75-4658-9951-AF7C87E2F440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1577-B9C2-42D9-B9D9-7BAA5A91B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8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7F4D-2E75-4658-9951-AF7C87E2F440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1577-B9C2-42D9-B9D9-7BAA5A91B6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64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7F4D-2E75-4658-9951-AF7C87E2F440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1577-B9C2-42D9-B9D9-7BAA5A91B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2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C97F4D-2E75-4658-9951-AF7C87E2F440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391577-B9C2-42D9-B9D9-7BAA5A91B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5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AF4D6-10C1-C63B-BEEE-B3F50EE0BD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ARP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8F8B7-9251-7FE0-D4BE-CD96F59514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Address Resolution Protocol</a:t>
            </a:r>
          </a:p>
        </p:txBody>
      </p:sp>
    </p:spTree>
    <p:extLst>
      <p:ext uri="{BB962C8B-B14F-4D97-AF65-F5344CB8AC3E}">
        <p14:creationId xmlns:p14="http://schemas.microsoft.com/office/powerpoint/2010/main" val="849371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83377-35EA-62CB-9546-E7FA91827D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72787" y="674557"/>
            <a:ext cx="5651292" cy="629588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Configuring Static ARP as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7C86-217A-DD68-062C-5EF042ACB05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64433" y="1588957"/>
            <a:ext cx="10463134" cy="4594486"/>
          </a:xfrm>
        </p:spPr>
        <p:txBody>
          <a:bodyPr>
            <a:noAutofit/>
          </a:bodyPr>
          <a:lstStyle/>
          <a:p>
            <a:r>
              <a:rPr lang="en-US" sz="2800" dirty="0"/>
              <a:t>C:\Users\Admin&gt;arp -s 10.0.0.3 90-02-7b-c2-c0-67</a:t>
            </a:r>
          </a:p>
          <a:p>
            <a:endParaRPr lang="en-US" sz="2800" dirty="0"/>
          </a:p>
          <a:p>
            <a:r>
              <a:rPr lang="en-US" sz="2800" dirty="0"/>
              <a:t>C:\Users\vaddimukkalr&gt;arp -a</a:t>
            </a:r>
          </a:p>
          <a:p>
            <a:r>
              <a:rPr lang="en-US" sz="2800" dirty="0"/>
              <a:t>  Internet Address      Physical Address      Type</a:t>
            </a:r>
          </a:p>
          <a:p>
            <a:r>
              <a:rPr lang="en-US" sz="2800" dirty="0"/>
              <a:t>  192.168.1.1             a4-2a-95-3c-f6-c0      dynamic   </a:t>
            </a:r>
          </a:p>
          <a:p>
            <a:r>
              <a:rPr lang="en-US" sz="2800" dirty="0"/>
              <a:t>  192.168.1.255         ff-ff-ff-ff-ff-ff            static    </a:t>
            </a:r>
          </a:p>
          <a:p>
            <a:r>
              <a:rPr lang="en-US" sz="2800" dirty="0"/>
              <a:t>  10.0.0.3 				90-02-7b-c2-c0-67     static	</a:t>
            </a:r>
          </a:p>
        </p:txBody>
      </p:sp>
    </p:spTree>
    <p:extLst>
      <p:ext uri="{BB962C8B-B14F-4D97-AF65-F5344CB8AC3E}">
        <p14:creationId xmlns:p14="http://schemas.microsoft.com/office/powerpoint/2010/main" val="1179094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83377-35EA-62CB-9546-E7FA91827D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41271" y="674557"/>
            <a:ext cx="3437400" cy="569627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ARP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7C86-217A-DD68-062C-5EF042ACB05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14400" y="1244184"/>
            <a:ext cx="10463134" cy="4939259"/>
          </a:xfrm>
        </p:spPr>
        <p:txBody>
          <a:bodyPr>
            <a:noAutofit/>
          </a:bodyPr>
          <a:lstStyle/>
          <a:p>
            <a:r>
              <a:rPr lang="en-US" dirty="0"/>
              <a:t>When the ARP process completes, the information learned is stored in an ARP Table, or ARP Cache. Every device that has an IP address maintains such a table. Entries in this table expire after a </a:t>
            </a:r>
            <a:r>
              <a:rPr lang="en-US"/>
              <a:t>certain duration</a:t>
            </a:r>
            <a:r>
              <a:rPr lang="en-US" dirty="0"/>
              <a:t>.</a:t>
            </a:r>
          </a:p>
          <a:p>
            <a:r>
              <a:rPr lang="en-US" dirty="0"/>
              <a:t>Typically, for clients and end hosts, the ARP timeout will be pretty short – typically 60 seconds or less. </a:t>
            </a:r>
          </a:p>
          <a:p>
            <a:r>
              <a:rPr lang="en-US" dirty="0"/>
              <a:t>The reason for this is at the client level, lots of mobility and movement happens, and you don’t want to cache an ARP entry for a very long time.</a:t>
            </a:r>
          </a:p>
          <a:p>
            <a:r>
              <a:rPr lang="en-US" dirty="0"/>
              <a:t>Whereas for network infrastructure devices (routers, firewalls, </a:t>
            </a:r>
            <a:r>
              <a:rPr lang="en-US" dirty="0" err="1"/>
              <a:t>etc</a:t>
            </a:r>
            <a:r>
              <a:rPr lang="en-US" dirty="0"/>
              <a:t>), the ARP timeout is very long – typically 2-4 hours. </a:t>
            </a:r>
          </a:p>
          <a:p>
            <a:r>
              <a:rPr lang="en-US" dirty="0"/>
              <a:t>The reason for this is at the infrastructure level, the nodes joining and leaving the network should remain pretty consistent.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66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6">
            <a:extLst>
              <a:ext uri="{FF2B5EF4-FFF2-40B4-BE49-F238E27FC236}">
                <a16:creationId xmlns:a16="http://schemas.microsoft.com/office/drawing/2014/main" id="{3D6DABB5-1FC3-4E21-AC84-4685B03C9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3">
              <a:alphaModFix amt="8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FC5790B5-250E-45E6-A05D-C3D1D459B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44" name="Group 10">
            <a:extLst>
              <a:ext uri="{FF2B5EF4-FFF2-40B4-BE49-F238E27FC236}">
                <a16:creationId xmlns:a16="http://schemas.microsoft.com/office/drawing/2014/main" id="{68158C4B-1BFE-4F6D-B2C1-0066FA119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45" name="Rounded Rectangle 17">
              <a:extLst>
                <a:ext uri="{FF2B5EF4-FFF2-40B4-BE49-F238E27FC236}">
                  <a16:creationId xmlns:a16="http://schemas.microsoft.com/office/drawing/2014/main" id="{4A8E3562-03A2-4AF3-89BB-B227ED326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12">
              <a:extLst>
                <a:ext uri="{FF2B5EF4-FFF2-40B4-BE49-F238E27FC236}">
                  <a16:creationId xmlns:a16="http://schemas.microsoft.com/office/drawing/2014/main" id="{BD9DF111-5BF8-4312-BECB-94BBCF29E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4" name="Rounded Rectangle 20">
              <a:extLst>
                <a:ext uri="{FF2B5EF4-FFF2-40B4-BE49-F238E27FC236}">
                  <a16:creationId xmlns:a16="http://schemas.microsoft.com/office/drawing/2014/main" id="{9EEB3A31-82B4-41D6-BEAB-3CC49BBC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14">
              <a:extLst>
                <a:ext uri="{FF2B5EF4-FFF2-40B4-BE49-F238E27FC236}">
                  <a16:creationId xmlns:a16="http://schemas.microsoft.com/office/drawing/2014/main" id="{28C66B30-E9F1-40DD-A809-6A1282E23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C9B651-36FD-E8C2-1DB9-2E29B66EC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cxnSp>
        <p:nvCxnSpPr>
          <p:cNvPr id="48" name="Straight Connector 16">
            <a:extLst>
              <a:ext uri="{FF2B5EF4-FFF2-40B4-BE49-F238E27FC236}">
                <a16:creationId xmlns:a16="http://schemas.microsoft.com/office/drawing/2014/main" id="{14319AF2-886A-4C5D-B34C-17FCB0267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77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5A75-BCF2-03EB-1B22-BFE9B15E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ARP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FC630-64F2-7AA6-4035-589697E77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3111568"/>
            <a:ext cx="9601196" cy="2464773"/>
          </a:xfrm>
        </p:spPr>
        <p:txBody>
          <a:bodyPr>
            <a:noAutofit/>
          </a:bodyPr>
          <a:lstStyle/>
          <a:p>
            <a:r>
              <a:rPr lang="en-US" sz="2800" b="0" i="0" dirty="0">
                <a:solidFill>
                  <a:schemeClr val="tx1"/>
                </a:solidFill>
                <a:effectLst/>
                <a:latin typeface="inter-regular"/>
              </a:rPr>
              <a:t>Address Resolution Protocol (ARP) is a communication protocol used to find the MAC (Media Access Control) address of a device from its IP address. </a:t>
            </a:r>
          </a:p>
          <a:p>
            <a:r>
              <a:rPr lang="en-US" sz="2800" b="0" i="0" dirty="0">
                <a:solidFill>
                  <a:schemeClr val="tx1"/>
                </a:solidFill>
                <a:effectLst/>
                <a:latin typeface="inter-regular"/>
              </a:rPr>
              <a:t>This protocol is used when a device wants to communicate with another device on a Local Area Network.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406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10E3B5-40C7-4DFE-2FA2-A6F11465FF2F}"/>
              </a:ext>
            </a:extLst>
          </p:cNvPr>
          <p:cNvSpPr txBox="1">
            <a:spLocks/>
          </p:cNvSpPr>
          <p:nvPr/>
        </p:nvSpPr>
        <p:spPr>
          <a:xfrm>
            <a:off x="249835" y="1015584"/>
            <a:ext cx="10902847" cy="132662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/>
              <a:t>How does ARP Work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DAAD67-57AC-399A-8CA5-8967EA2AA1B1}"/>
              </a:ext>
            </a:extLst>
          </p:cNvPr>
          <p:cNvSpPr/>
          <p:nvPr/>
        </p:nvSpPr>
        <p:spPr>
          <a:xfrm>
            <a:off x="644577" y="2342213"/>
            <a:ext cx="10807908" cy="35826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ARP broadcasts a request packet to all the machines on the LAN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and asks if any of the machines are using that particular IP address.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When a machine recognizes the IP address as its own, it sends a reply so ARP can update the cache for future reference and proceed with the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322542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logo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125AC202-D3B2-32EE-35B4-6F126C75F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61" y="730770"/>
            <a:ext cx="10609678" cy="483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37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4C638-151B-3D12-F73E-FF3D265AD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431837"/>
          </a:xfrm>
        </p:spPr>
        <p:txBody>
          <a:bodyPr>
            <a:noAutofit/>
          </a:bodyPr>
          <a:lstStyle/>
          <a:p>
            <a:r>
              <a:rPr lang="en-US" sz="3600" b="1" dirty="0"/>
              <a:t>The Address Resolution Protocol itself is a two-step process – a request and a response.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F114C-A6CC-3494-07A5-1B9C96B92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1"/>
            <a:ext cx="9601196" cy="3544065"/>
          </a:xfrm>
        </p:spPr>
        <p:txBody>
          <a:bodyPr>
            <a:normAutofit/>
          </a:bodyPr>
          <a:lstStyle/>
          <a:p>
            <a:r>
              <a:rPr lang="en-US" sz="3600" b="1" dirty="0"/>
              <a:t>1) ARP Request: </a:t>
            </a:r>
          </a:p>
          <a:p>
            <a:r>
              <a:rPr lang="en-US" sz="2800" dirty="0"/>
              <a:t>The Ethernet header will include Four major fields: Source MAC address, Source IP address, Destination IP Address, Destination MAC Address, Opcode as Request and an </a:t>
            </a:r>
            <a:r>
              <a:rPr lang="en-US" sz="2800" dirty="0" err="1"/>
              <a:t>EtherType</a:t>
            </a:r>
            <a:r>
              <a:rPr lang="en-US" sz="2800" dirty="0"/>
              <a:t>.</a:t>
            </a:r>
          </a:p>
          <a:p>
            <a:r>
              <a:rPr lang="en-US" sz="2800" dirty="0"/>
              <a:t>This request is sent over the Network as a Broadcast. </a:t>
            </a:r>
          </a:p>
          <a:p>
            <a:r>
              <a:rPr lang="en-US" sz="2800" dirty="0"/>
              <a:t>ARP Request is a Broadcast frame to the entire network.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962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9776B-12CC-A820-4C93-6E172E798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725" y="760018"/>
            <a:ext cx="3906185" cy="544126"/>
          </a:xfrm>
        </p:spPr>
        <p:txBody>
          <a:bodyPr>
            <a:noAutofit/>
          </a:bodyPr>
          <a:lstStyle/>
          <a:p>
            <a:r>
              <a:rPr lang="en-US" sz="2800" b="1" dirty="0"/>
              <a:t>ARP Request Frame</a:t>
            </a: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F7DFB3E-4608-33F8-9A4F-BF5F536B7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44" y="1570953"/>
            <a:ext cx="10193311" cy="452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F114C-A6CC-3494-07A5-1B9C96B928B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14400" y="1157989"/>
            <a:ext cx="10603042" cy="4542021"/>
          </a:xfrm>
        </p:spPr>
        <p:txBody>
          <a:bodyPr>
            <a:noAutofit/>
          </a:bodyPr>
          <a:lstStyle/>
          <a:p>
            <a:r>
              <a:rPr lang="en-US" sz="3600" b="1" dirty="0"/>
              <a:t>2) ARP Response: </a:t>
            </a:r>
          </a:p>
          <a:p>
            <a:r>
              <a:rPr lang="en-US" sz="2800" dirty="0"/>
              <a:t>When the destination IP matches with the ARP Request came from the sender or When a machine recognizes the IP address as its own, it sends a reply so ARP can update the cache for future reference and proceed with the communication.</a:t>
            </a:r>
          </a:p>
          <a:p>
            <a:r>
              <a:rPr lang="en-US" sz="2800" dirty="0"/>
              <a:t>The Ethernet header will include Four major fields: Destination IP Address, Destination MAC Address, Source MAC address, Source IP address, Opcode as Response and an </a:t>
            </a:r>
            <a:r>
              <a:rPr lang="en-US" sz="2800" dirty="0" err="1"/>
              <a:t>EtherType</a:t>
            </a:r>
            <a:r>
              <a:rPr lang="en-US" sz="2800" dirty="0"/>
              <a:t>.</a:t>
            </a:r>
          </a:p>
          <a:p>
            <a:r>
              <a:rPr lang="en-US" sz="2800" dirty="0"/>
              <a:t>ARP Response is a Unicast reply to the sender.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19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9776B-12CC-A820-4C93-6E172E798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726" y="760018"/>
            <a:ext cx="3561412" cy="544126"/>
          </a:xfrm>
        </p:spPr>
        <p:txBody>
          <a:bodyPr>
            <a:noAutofit/>
          </a:bodyPr>
          <a:lstStyle/>
          <a:p>
            <a:r>
              <a:rPr lang="en-US" sz="2800" b="1" dirty="0"/>
              <a:t>ARP Response Frame</a:t>
            </a: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2EECFF0-BA9E-77B9-E659-54423E550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69" y="1304144"/>
            <a:ext cx="10268262" cy="454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53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83377-35EA-62CB-9546-E7FA91827D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49369" y="674557"/>
            <a:ext cx="4293261" cy="569627"/>
          </a:xfrm>
        </p:spPr>
        <p:txBody>
          <a:bodyPr>
            <a:normAutofit/>
          </a:bodyPr>
          <a:lstStyle/>
          <a:p>
            <a:r>
              <a:rPr lang="en-US" sz="2800" b="1" dirty="0"/>
              <a:t>ARP Table/ARP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7C86-217A-DD68-062C-5EF042ACB05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64432" y="1439055"/>
            <a:ext cx="10463134" cy="4744387"/>
          </a:xfrm>
        </p:spPr>
        <p:txBody>
          <a:bodyPr>
            <a:no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ARP Table is used to keep the record of the IP address and MAC address of the devices.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C:\Users\vaddimukkalr&gt;arp -a</a:t>
            </a:r>
          </a:p>
          <a:p>
            <a:r>
              <a:rPr lang="en-US" dirty="0">
                <a:solidFill>
                  <a:schemeClr val="tx1"/>
                </a:solidFill>
              </a:rPr>
              <a:t>  Internet Address      Physical Address      Type</a:t>
            </a:r>
          </a:p>
          <a:p>
            <a:r>
              <a:rPr lang="en-US" dirty="0">
                <a:solidFill>
                  <a:schemeClr val="tx1"/>
                </a:solidFill>
              </a:rPr>
              <a:t>  192.168.1.1             a4-2a-95-3c-f6-c0     dynamic</a:t>
            </a:r>
          </a:p>
          <a:p>
            <a:r>
              <a:rPr lang="en-US" dirty="0">
                <a:solidFill>
                  <a:schemeClr val="tx1"/>
                </a:solidFill>
              </a:rPr>
              <a:t>  192.168.1.255         ff-ff-ff-ff-ff-ff          static    </a:t>
            </a:r>
          </a:p>
          <a:p>
            <a:r>
              <a:rPr lang="en-US" b="1" dirty="0"/>
              <a:t>Dynamic Type:</a:t>
            </a:r>
            <a:r>
              <a:rPr lang="en-US" dirty="0"/>
              <a:t> 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The device creates dynamic addresses from the ARP Process.</a:t>
            </a:r>
          </a:p>
          <a:p>
            <a:r>
              <a:rPr lang="en-US" b="1" dirty="0"/>
              <a:t>Static Type: </a:t>
            </a:r>
            <a:r>
              <a:rPr lang="en-US" dirty="0"/>
              <a:t> 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Static addresses are manually configured.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 Network admins can do this to reduce unnecessary ARP broadcast traffic for devices constantly going to communicate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151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226</TotalTime>
  <Words>573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Garamond</vt:lpstr>
      <vt:lpstr>Google Sans</vt:lpstr>
      <vt:lpstr>inter-regular</vt:lpstr>
      <vt:lpstr>Organic</vt:lpstr>
      <vt:lpstr>ARP </vt:lpstr>
      <vt:lpstr>What is ARP ?</vt:lpstr>
      <vt:lpstr>PowerPoint Presentation</vt:lpstr>
      <vt:lpstr>PowerPoint Presentation</vt:lpstr>
      <vt:lpstr>The Address Resolution Protocol itself is a two-step process – a request and a response. </vt:lpstr>
      <vt:lpstr>PowerPoint Presentation</vt:lpstr>
      <vt:lpstr>PowerPoint Presentation</vt:lpstr>
      <vt:lpstr>PowerPoint Presentation</vt:lpstr>
      <vt:lpstr>ARP Table/ARP Cache</vt:lpstr>
      <vt:lpstr>Configuring Static ARP as Admin</vt:lpstr>
      <vt:lpstr>ARP Timing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ARP </dc:title>
  <dc:creator>Vaddimukkala Rahul</dc:creator>
  <cp:lastModifiedBy>Vaddimukkala Rahul</cp:lastModifiedBy>
  <cp:revision>1</cp:revision>
  <dcterms:created xsi:type="dcterms:W3CDTF">2023-10-22T05:22:06Z</dcterms:created>
  <dcterms:modified xsi:type="dcterms:W3CDTF">2024-05-11T10:56:24Z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33b888-ae0d-4341-a75f-06e04137d755_Enabled">
    <vt:lpwstr>true</vt:lpwstr>
  </property>
  <property fmtid="{D5CDD505-2E9C-101B-9397-08002B2CF9AE}" pid="3" name="MSIP_Label_0633b888-ae0d-4341-a75f-06e04137d755_SetDate">
    <vt:lpwstr>2023-10-22T05:27:36Z</vt:lpwstr>
  </property>
  <property fmtid="{D5CDD505-2E9C-101B-9397-08002B2CF9AE}" pid="4" name="MSIP_Label_0633b888-ae0d-4341-a75f-06e04137d755_Method">
    <vt:lpwstr>Standard</vt:lpwstr>
  </property>
  <property fmtid="{D5CDD505-2E9C-101B-9397-08002B2CF9AE}" pid="5" name="MSIP_Label_0633b888-ae0d-4341-a75f-06e04137d755_Name">
    <vt:lpwstr>0633b888-ae0d-4341-a75f-06e04137d755</vt:lpwstr>
  </property>
  <property fmtid="{D5CDD505-2E9C-101B-9397-08002B2CF9AE}" pid="6" name="MSIP_Label_0633b888-ae0d-4341-a75f-06e04137d755_SiteId">
    <vt:lpwstr>bea78b3c-4cdb-4130-854a-1d193232e5f4</vt:lpwstr>
  </property>
  <property fmtid="{D5CDD505-2E9C-101B-9397-08002B2CF9AE}" pid="7" name="MSIP_Label_0633b888-ae0d-4341-a75f-06e04137d755_ActionId">
    <vt:lpwstr>e4a4c9de-938c-4427-8a25-c95a621db7bd</vt:lpwstr>
  </property>
  <property fmtid="{D5CDD505-2E9C-101B-9397-08002B2CF9AE}" pid="8" name="MSIP_Label_0633b888-ae0d-4341-a75f-06e04137d755_ContentBits">
    <vt:lpwstr>2</vt:lpwstr>
  </property>
</Properties>
</file>