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0" r:id="rId4"/>
    <p:sldId id="263" r:id="rId5"/>
    <p:sldId id="265" r:id="rId6"/>
    <p:sldId id="279" r:id="rId7"/>
    <p:sldId id="264" r:id="rId8"/>
    <p:sldId id="266" r:id="rId9"/>
    <p:sldId id="267" r:id="rId10"/>
    <p:sldId id="268" r:id="rId11"/>
    <p:sldId id="269" r:id="rId12"/>
    <p:sldId id="271" r:id="rId13"/>
    <p:sldId id="272" r:id="rId14"/>
    <p:sldId id="273" r:id="rId15"/>
    <p:sldId id="280" r:id="rId16"/>
    <p:sldId id="281" r:id="rId17"/>
    <p:sldId id="282"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35" autoAdjust="0"/>
    <p:restoredTop sz="94660"/>
  </p:normalViewPr>
  <p:slideViewPr>
    <p:cSldViewPr snapToGrid="0">
      <p:cViewPr varScale="1">
        <p:scale>
          <a:sx n="68" d="100"/>
          <a:sy n="68"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ddimukkala Rahul" userId="5bf8e6f1-e3ae-4e93-8f9e-f187a45b9b91" providerId="ADAL" clId="{5DD99FAB-076F-463A-9D18-7E6AEB465D12}"/>
    <pc:docChg chg="modSld">
      <pc:chgData name="Vaddimukkala Rahul" userId="5bf8e6f1-e3ae-4e93-8f9e-f187a45b9b91" providerId="ADAL" clId="{5DD99FAB-076F-463A-9D18-7E6AEB465D12}" dt="2024-04-09T18:35:12.751" v="4" actId="6549"/>
      <pc:docMkLst>
        <pc:docMk/>
      </pc:docMkLst>
      <pc:sldChg chg="modSp mod">
        <pc:chgData name="Vaddimukkala Rahul" userId="5bf8e6f1-e3ae-4e93-8f9e-f187a45b9b91" providerId="ADAL" clId="{5DD99FAB-076F-463A-9D18-7E6AEB465D12}" dt="2024-04-09T18:30:32.036" v="3" actId="113"/>
        <pc:sldMkLst>
          <pc:docMk/>
          <pc:sldMk cId="82726219" sldId="263"/>
        </pc:sldMkLst>
        <pc:spChg chg="mod">
          <ac:chgData name="Vaddimukkala Rahul" userId="5bf8e6f1-e3ae-4e93-8f9e-f187a45b9b91" providerId="ADAL" clId="{5DD99FAB-076F-463A-9D18-7E6AEB465D12}" dt="2024-04-09T18:30:32.036" v="3" actId="113"/>
          <ac:spMkLst>
            <pc:docMk/>
            <pc:sldMk cId="82726219" sldId="263"/>
            <ac:spMk id="3" creationId="{9A5949C3-F347-C8C0-07B8-AA015E31743F}"/>
          </ac:spMkLst>
        </pc:spChg>
      </pc:sldChg>
      <pc:sldChg chg="modSp mod">
        <pc:chgData name="Vaddimukkala Rahul" userId="5bf8e6f1-e3ae-4e93-8f9e-f187a45b9b91" providerId="ADAL" clId="{5DD99FAB-076F-463A-9D18-7E6AEB465D12}" dt="2024-04-09T18:35:12.751" v="4" actId="6549"/>
        <pc:sldMkLst>
          <pc:docMk/>
          <pc:sldMk cId="2313143925" sldId="264"/>
        </pc:sldMkLst>
        <pc:spChg chg="mod">
          <ac:chgData name="Vaddimukkala Rahul" userId="5bf8e6f1-e3ae-4e93-8f9e-f187a45b9b91" providerId="ADAL" clId="{5DD99FAB-076F-463A-9D18-7E6AEB465D12}" dt="2024-04-09T18:35:12.751" v="4" actId="6549"/>
          <ac:spMkLst>
            <pc:docMk/>
            <pc:sldMk cId="2313143925" sldId="264"/>
            <ac:spMk id="3" creationId="{9A5949C3-F347-C8C0-07B8-AA015E31743F}"/>
          </ac:spMkLst>
        </pc:spChg>
      </pc:sldChg>
    </pc:docChg>
  </pc:docChgLst>
  <pc:docChgLst>
    <pc:chgData name="Vaddimukkala Rahul" userId="5bf8e6f1-e3ae-4e93-8f9e-f187a45b9b91" providerId="ADAL" clId="{4BFB47A5-8912-4364-95F8-1D2364EE03DC}"/>
    <pc:docChg chg="undo custSel addSld delSld modSld sldOrd">
      <pc:chgData name="Vaddimukkala Rahul" userId="5bf8e6f1-e3ae-4e93-8f9e-f187a45b9b91" providerId="ADAL" clId="{4BFB47A5-8912-4364-95F8-1D2364EE03DC}" dt="2023-11-17T03:14:37.888" v="538" actId="2890"/>
      <pc:docMkLst>
        <pc:docMk/>
      </pc:docMkLst>
      <pc:sldChg chg="modSp mod">
        <pc:chgData name="Vaddimukkala Rahul" userId="5bf8e6f1-e3ae-4e93-8f9e-f187a45b9b91" providerId="ADAL" clId="{4BFB47A5-8912-4364-95F8-1D2364EE03DC}" dt="2023-11-17T02:19:03.739" v="1" actId="20577"/>
        <pc:sldMkLst>
          <pc:docMk/>
          <pc:sldMk cId="3651748115" sldId="257"/>
        </pc:sldMkLst>
        <pc:spChg chg="mod">
          <ac:chgData name="Vaddimukkala Rahul" userId="5bf8e6f1-e3ae-4e93-8f9e-f187a45b9b91" providerId="ADAL" clId="{4BFB47A5-8912-4364-95F8-1D2364EE03DC}" dt="2023-11-17T02:19:03.739" v="1" actId="20577"/>
          <ac:spMkLst>
            <pc:docMk/>
            <pc:sldMk cId="3651748115" sldId="257"/>
            <ac:spMk id="3" creationId="{8F1A816D-726D-3FBB-DF8A-5F9140D9564C}"/>
          </ac:spMkLst>
        </pc:spChg>
      </pc:sldChg>
      <pc:sldChg chg="del">
        <pc:chgData name="Vaddimukkala Rahul" userId="5bf8e6f1-e3ae-4e93-8f9e-f187a45b9b91" providerId="ADAL" clId="{4BFB47A5-8912-4364-95F8-1D2364EE03DC}" dt="2023-11-17T02:19:52.956" v="2" actId="47"/>
        <pc:sldMkLst>
          <pc:docMk/>
          <pc:sldMk cId="2228111936" sldId="258"/>
        </pc:sldMkLst>
      </pc:sldChg>
      <pc:sldChg chg="modSp mod">
        <pc:chgData name="Vaddimukkala Rahul" userId="5bf8e6f1-e3ae-4e93-8f9e-f187a45b9b91" providerId="ADAL" clId="{4BFB47A5-8912-4364-95F8-1D2364EE03DC}" dt="2023-11-17T02:21:07.604" v="6" actId="20577"/>
        <pc:sldMkLst>
          <pc:docMk/>
          <pc:sldMk cId="82726219" sldId="263"/>
        </pc:sldMkLst>
        <pc:spChg chg="mod">
          <ac:chgData name="Vaddimukkala Rahul" userId="5bf8e6f1-e3ae-4e93-8f9e-f187a45b9b91" providerId="ADAL" clId="{4BFB47A5-8912-4364-95F8-1D2364EE03DC}" dt="2023-11-17T02:21:07.604" v="6" actId="20577"/>
          <ac:spMkLst>
            <pc:docMk/>
            <pc:sldMk cId="82726219" sldId="263"/>
            <ac:spMk id="3" creationId="{9A5949C3-F347-C8C0-07B8-AA015E31743F}"/>
          </ac:spMkLst>
        </pc:spChg>
      </pc:sldChg>
      <pc:sldChg chg="modSp mod ord">
        <pc:chgData name="Vaddimukkala Rahul" userId="5bf8e6f1-e3ae-4e93-8f9e-f187a45b9b91" providerId="ADAL" clId="{4BFB47A5-8912-4364-95F8-1D2364EE03DC}" dt="2023-11-17T02:46:36.262" v="472"/>
        <pc:sldMkLst>
          <pc:docMk/>
          <pc:sldMk cId="2313143925" sldId="264"/>
        </pc:sldMkLst>
        <pc:spChg chg="mod">
          <ac:chgData name="Vaddimukkala Rahul" userId="5bf8e6f1-e3ae-4e93-8f9e-f187a45b9b91" providerId="ADAL" clId="{4BFB47A5-8912-4364-95F8-1D2364EE03DC}" dt="2023-11-17T02:22:17.858" v="15" actId="20577"/>
          <ac:spMkLst>
            <pc:docMk/>
            <pc:sldMk cId="2313143925" sldId="264"/>
            <ac:spMk id="3" creationId="{9A5949C3-F347-C8C0-07B8-AA015E31743F}"/>
          </ac:spMkLst>
        </pc:spChg>
      </pc:sldChg>
      <pc:sldChg chg="modSp mod">
        <pc:chgData name="Vaddimukkala Rahul" userId="5bf8e6f1-e3ae-4e93-8f9e-f187a45b9b91" providerId="ADAL" clId="{4BFB47A5-8912-4364-95F8-1D2364EE03DC}" dt="2023-11-17T02:45:33.434" v="457" actId="122"/>
        <pc:sldMkLst>
          <pc:docMk/>
          <pc:sldMk cId="4086232585" sldId="265"/>
        </pc:sldMkLst>
        <pc:spChg chg="mod">
          <ac:chgData name="Vaddimukkala Rahul" userId="5bf8e6f1-e3ae-4e93-8f9e-f187a45b9b91" providerId="ADAL" clId="{4BFB47A5-8912-4364-95F8-1D2364EE03DC}" dt="2023-11-17T02:45:33.434" v="457" actId="122"/>
          <ac:spMkLst>
            <pc:docMk/>
            <pc:sldMk cId="4086232585" sldId="265"/>
            <ac:spMk id="3" creationId="{9A5949C3-F347-C8C0-07B8-AA015E31743F}"/>
          </ac:spMkLst>
        </pc:spChg>
      </pc:sldChg>
      <pc:sldChg chg="modSp mod">
        <pc:chgData name="Vaddimukkala Rahul" userId="5bf8e6f1-e3ae-4e93-8f9e-f187a45b9b91" providerId="ADAL" clId="{4BFB47A5-8912-4364-95F8-1D2364EE03DC}" dt="2023-11-17T02:26:44.417" v="43" actId="1076"/>
        <pc:sldMkLst>
          <pc:docMk/>
          <pc:sldMk cId="2375419507" sldId="266"/>
        </pc:sldMkLst>
        <pc:spChg chg="mod">
          <ac:chgData name="Vaddimukkala Rahul" userId="5bf8e6f1-e3ae-4e93-8f9e-f187a45b9b91" providerId="ADAL" clId="{4BFB47A5-8912-4364-95F8-1D2364EE03DC}" dt="2023-11-17T02:26:44.417" v="43" actId="1076"/>
          <ac:spMkLst>
            <pc:docMk/>
            <pc:sldMk cId="2375419507" sldId="266"/>
            <ac:spMk id="3" creationId="{9A5949C3-F347-C8C0-07B8-AA015E31743F}"/>
          </ac:spMkLst>
        </pc:spChg>
      </pc:sldChg>
      <pc:sldChg chg="del">
        <pc:chgData name="Vaddimukkala Rahul" userId="5bf8e6f1-e3ae-4e93-8f9e-f187a45b9b91" providerId="ADAL" clId="{4BFB47A5-8912-4364-95F8-1D2364EE03DC}" dt="2023-11-17T02:47:08.897" v="473" actId="47"/>
        <pc:sldMkLst>
          <pc:docMk/>
          <pc:sldMk cId="679248353" sldId="270"/>
        </pc:sldMkLst>
      </pc:sldChg>
      <pc:sldChg chg="modSp mod">
        <pc:chgData name="Vaddimukkala Rahul" userId="5bf8e6f1-e3ae-4e93-8f9e-f187a45b9b91" providerId="ADAL" clId="{4BFB47A5-8912-4364-95F8-1D2364EE03DC}" dt="2023-11-17T02:47:25.821" v="475" actId="1076"/>
        <pc:sldMkLst>
          <pc:docMk/>
          <pc:sldMk cId="1937730534" sldId="271"/>
        </pc:sldMkLst>
        <pc:spChg chg="mod">
          <ac:chgData name="Vaddimukkala Rahul" userId="5bf8e6f1-e3ae-4e93-8f9e-f187a45b9b91" providerId="ADAL" clId="{4BFB47A5-8912-4364-95F8-1D2364EE03DC}" dt="2023-11-17T02:47:25.821" v="475" actId="1076"/>
          <ac:spMkLst>
            <pc:docMk/>
            <pc:sldMk cId="1937730534" sldId="271"/>
            <ac:spMk id="2" creationId="{E4348545-75B1-01A8-94C6-AECE0FF34F60}"/>
          </ac:spMkLst>
        </pc:spChg>
      </pc:sldChg>
      <pc:sldChg chg="del">
        <pc:chgData name="Vaddimukkala Rahul" userId="5bf8e6f1-e3ae-4e93-8f9e-f187a45b9b91" providerId="ADAL" clId="{4BFB47A5-8912-4364-95F8-1D2364EE03DC}" dt="2023-11-17T03:10:28.471" v="477" actId="47"/>
        <pc:sldMkLst>
          <pc:docMk/>
          <pc:sldMk cId="1190849761" sldId="274"/>
        </pc:sldMkLst>
      </pc:sldChg>
      <pc:sldChg chg="del">
        <pc:chgData name="Vaddimukkala Rahul" userId="5bf8e6f1-e3ae-4e93-8f9e-f187a45b9b91" providerId="ADAL" clId="{4BFB47A5-8912-4364-95F8-1D2364EE03DC}" dt="2023-11-17T03:10:30.246" v="478" actId="47"/>
        <pc:sldMkLst>
          <pc:docMk/>
          <pc:sldMk cId="416372905" sldId="275"/>
        </pc:sldMkLst>
      </pc:sldChg>
      <pc:sldChg chg="del">
        <pc:chgData name="Vaddimukkala Rahul" userId="5bf8e6f1-e3ae-4e93-8f9e-f187a45b9b91" providerId="ADAL" clId="{4BFB47A5-8912-4364-95F8-1D2364EE03DC}" dt="2023-11-17T03:10:30.920" v="479" actId="47"/>
        <pc:sldMkLst>
          <pc:docMk/>
          <pc:sldMk cId="2186041594" sldId="276"/>
        </pc:sldMkLst>
      </pc:sldChg>
      <pc:sldChg chg="del">
        <pc:chgData name="Vaddimukkala Rahul" userId="5bf8e6f1-e3ae-4e93-8f9e-f187a45b9b91" providerId="ADAL" clId="{4BFB47A5-8912-4364-95F8-1D2364EE03DC}" dt="2023-11-17T03:10:25.703" v="476" actId="47"/>
        <pc:sldMkLst>
          <pc:docMk/>
          <pc:sldMk cId="1605104277" sldId="277"/>
        </pc:sldMkLst>
      </pc:sldChg>
      <pc:sldChg chg="modSp add mod">
        <pc:chgData name="Vaddimukkala Rahul" userId="5bf8e6f1-e3ae-4e93-8f9e-f187a45b9b91" providerId="ADAL" clId="{4BFB47A5-8912-4364-95F8-1D2364EE03DC}" dt="2023-11-17T02:46:10.612" v="470" actId="20577"/>
        <pc:sldMkLst>
          <pc:docMk/>
          <pc:sldMk cId="321998609" sldId="279"/>
        </pc:sldMkLst>
        <pc:spChg chg="mod">
          <ac:chgData name="Vaddimukkala Rahul" userId="5bf8e6f1-e3ae-4e93-8f9e-f187a45b9b91" providerId="ADAL" clId="{4BFB47A5-8912-4364-95F8-1D2364EE03DC}" dt="2023-11-17T02:38:57.106" v="224" actId="14100"/>
          <ac:spMkLst>
            <pc:docMk/>
            <pc:sldMk cId="321998609" sldId="279"/>
            <ac:spMk id="2" creationId="{AAB8CDC1-4BBA-6D6C-36C2-D9D70DE1B38E}"/>
          </ac:spMkLst>
        </pc:spChg>
        <pc:spChg chg="mod">
          <ac:chgData name="Vaddimukkala Rahul" userId="5bf8e6f1-e3ae-4e93-8f9e-f187a45b9b91" providerId="ADAL" clId="{4BFB47A5-8912-4364-95F8-1D2364EE03DC}" dt="2023-11-17T02:46:10.612" v="470" actId="20577"/>
          <ac:spMkLst>
            <pc:docMk/>
            <pc:sldMk cId="321998609" sldId="279"/>
            <ac:spMk id="3" creationId="{9A5949C3-F347-C8C0-07B8-AA015E31743F}"/>
          </ac:spMkLst>
        </pc:spChg>
      </pc:sldChg>
      <pc:sldChg chg="add del">
        <pc:chgData name="Vaddimukkala Rahul" userId="5bf8e6f1-e3ae-4e93-8f9e-f187a45b9b91" providerId="ADAL" clId="{4BFB47A5-8912-4364-95F8-1D2364EE03DC}" dt="2023-11-17T03:10:45.241" v="481"/>
        <pc:sldMkLst>
          <pc:docMk/>
          <pc:sldMk cId="205279044" sldId="280"/>
        </pc:sldMkLst>
      </pc:sldChg>
      <pc:sldChg chg="modSp add del mod">
        <pc:chgData name="Vaddimukkala Rahul" userId="5bf8e6f1-e3ae-4e93-8f9e-f187a45b9b91" providerId="ADAL" clId="{4BFB47A5-8912-4364-95F8-1D2364EE03DC}" dt="2023-11-17T03:12:55.541" v="501" actId="2696"/>
        <pc:sldMkLst>
          <pc:docMk/>
          <pc:sldMk cId="2965532175" sldId="280"/>
        </pc:sldMkLst>
        <pc:spChg chg="mod">
          <ac:chgData name="Vaddimukkala Rahul" userId="5bf8e6f1-e3ae-4e93-8f9e-f187a45b9b91" providerId="ADAL" clId="{4BFB47A5-8912-4364-95F8-1D2364EE03DC}" dt="2023-11-17T03:12:40.046" v="500" actId="20577"/>
          <ac:spMkLst>
            <pc:docMk/>
            <pc:sldMk cId="2965532175" sldId="280"/>
            <ac:spMk id="2" creationId="{E4348545-75B1-01A8-94C6-AECE0FF34F60}"/>
          </ac:spMkLst>
        </pc:spChg>
        <pc:spChg chg="mod">
          <ac:chgData name="Vaddimukkala Rahul" userId="5bf8e6f1-e3ae-4e93-8f9e-f187a45b9b91" providerId="ADAL" clId="{4BFB47A5-8912-4364-95F8-1D2364EE03DC}" dt="2023-11-17T03:11:02.628" v="493" actId="20577"/>
          <ac:spMkLst>
            <pc:docMk/>
            <pc:sldMk cId="2965532175" sldId="280"/>
            <ac:spMk id="3" creationId="{3C67A7BE-82E3-5DA2-6AD5-347F3D5507C7}"/>
          </ac:spMkLst>
        </pc:spChg>
      </pc:sldChg>
      <pc:sldChg chg="addSp delSp modSp add mod ord">
        <pc:chgData name="Vaddimukkala Rahul" userId="5bf8e6f1-e3ae-4e93-8f9e-f187a45b9b91" providerId="ADAL" clId="{4BFB47A5-8912-4364-95F8-1D2364EE03DC}" dt="2023-11-17T03:14:31.623" v="536"/>
        <pc:sldMkLst>
          <pc:docMk/>
          <pc:sldMk cId="3302345740" sldId="280"/>
        </pc:sldMkLst>
        <pc:spChg chg="mod">
          <ac:chgData name="Vaddimukkala Rahul" userId="5bf8e6f1-e3ae-4e93-8f9e-f187a45b9b91" providerId="ADAL" clId="{4BFB47A5-8912-4364-95F8-1D2364EE03DC}" dt="2023-11-17T03:14:22.431" v="533" actId="1076"/>
          <ac:spMkLst>
            <pc:docMk/>
            <pc:sldMk cId="3302345740" sldId="280"/>
            <ac:spMk id="2" creationId="{E4348545-75B1-01A8-94C6-AECE0FF34F60}"/>
          </ac:spMkLst>
        </pc:spChg>
        <pc:spChg chg="del">
          <ac:chgData name="Vaddimukkala Rahul" userId="5bf8e6f1-e3ae-4e93-8f9e-f187a45b9b91" providerId="ADAL" clId="{4BFB47A5-8912-4364-95F8-1D2364EE03DC}" dt="2023-11-17T03:13:44.692" v="503" actId="478"/>
          <ac:spMkLst>
            <pc:docMk/>
            <pc:sldMk cId="3302345740" sldId="280"/>
            <ac:spMk id="3" creationId="{3C67A7BE-82E3-5DA2-6AD5-347F3D5507C7}"/>
          </ac:spMkLst>
        </pc:spChg>
        <pc:spChg chg="add del mod">
          <ac:chgData name="Vaddimukkala Rahul" userId="5bf8e6f1-e3ae-4e93-8f9e-f187a45b9b91" providerId="ADAL" clId="{4BFB47A5-8912-4364-95F8-1D2364EE03DC}" dt="2023-11-17T03:13:47.153" v="504" actId="478"/>
          <ac:spMkLst>
            <pc:docMk/>
            <pc:sldMk cId="3302345740" sldId="280"/>
            <ac:spMk id="5" creationId="{5EA631B9-0F24-E033-CB3A-4F8A9EFD8D67}"/>
          </ac:spMkLst>
        </pc:spChg>
      </pc:sldChg>
      <pc:sldChg chg="delSp add mod">
        <pc:chgData name="Vaddimukkala Rahul" userId="5bf8e6f1-e3ae-4e93-8f9e-f187a45b9b91" providerId="ADAL" clId="{4BFB47A5-8912-4364-95F8-1D2364EE03DC}" dt="2023-11-17T03:14:33.750" v="537" actId="478"/>
        <pc:sldMkLst>
          <pc:docMk/>
          <pc:sldMk cId="3696337912" sldId="281"/>
        </pc:sldMkLst>
        <pc:picChg chg="del">
          <ac:chgData name="Vaddimukkala Rahul" userId="5bf8e6f1-e3ae-4e93-8f9e-f187a45b9b91" providerId="ADAL" clId="{4BFB47A5-8912-4364-95F8-1D2364EE03DC}" dt="2023-11-17T03:14:33.750" v="537" actId="478"/>
          <ac:picMkLst>
            <pc:docMk/>
            <pc:sldMk cId="3696337912" sldId="281"/>
            <ac:picMk id="5" creationId="{CB391D63-9143-1197-3FE6-6FF0036E08FB}"/>
          </ac:picMkLst>
        </pc:picChg>
      </pc:sldChg>
      <pc:sldChg chg="add">
        <pc:chgData name="Vaddimukkala Rahul" userId="5bf8e6f1-e3ae-4e93-8f9e-f187a45b9b91" providerId="ADAL" clId="{4BFB47A5-8912-4364-95F8-1D2364EE03DC}" dt="2023-11-17T03:14:37.888" v="538" actId="2890"/>
        <pc:sldMkLst>
          <pc:docMk/>
          <pc:sldMk cId="2239483581" sldId="282"/>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2T14:59:15.827"/>
    </inkml:context>
    <inkml:brush xml:id="br0">
      <inkml:brushProperty name="width" value="0.035" units="cm"/>
      <inkml:brushProperty name="height" value="0.035" units="cm"/>
      <inkml:brushProperty name="color" value="#FFFFFF"/>
    </inkml:brush>
  </inkml:definitions>
  <inkml:trace contextRef="#ctx0" brushRef="#br0">2003 310 24575,'-263'0'81,"-546"-6"-772,6-51 654,783 55 37,8 1 0,0 0 0,1-1 0,-1-1 0,1 1 0,-19-8 0,29 9 8,0 1 1,0 0-1,1 0 0,-1 0 1,0-1-1,0 1 0,0 0 0,0-1 1,0 1-1,1-1 0,-1 1 1,0-1-1,0 1 0,1-1 1,-1 1-1,0-1 0,1 0 0,-1 0 1,1 1-1,-1-1 0,1 0 1,-1 0-1,1 1 0,-1-1 0,1 0 1,0 0-1,0 0 0,-1 0 1,1 0-1,0 0 0,0 1 1,0-1-1,0 0 0,0 0 0,0 0 1,0 0-1,0 0 0,0 0 1,1 0-1,-1 0 0,0 0 0,0 1 1,1-1-1,-1 0 0,1 0 1,-1 0-1,1 1 0,-1-1 0,1 0 1,-1 0-1,1 1 0,1-2 1,3-2 20,0 0 1,1 0 0,-1 0-1,1 1 1,0 0 0,11-4-1,22-7-29,1 2 0,1 2 0,62-8 0,135-3 0,-175 17 0,700-38 0,4 40 0,-820 2 0,-1 2 0,-82 15 0,-110 34 0,109-21 0,-666 173 0,705-176 0,70-19 0,12-3 0,0 0 0,-33 4 0,118-12 0,0-2 0,0-4 0,99-25 0,-59 11 0,111-17 0,-48 11 0,291-89 0,-447 113 0,-1-2 0,0 0 0,15-9 0,-26 14 0,-1 0 0,0-1 0,0 1 0,0-1 0,0 0 0,0 0 0,0 0 0,2-4 0,-4 6 0,0-1 0,-1 1 0,1 0 0,0 0 0,-1-1 0,0 1 0,1 0 0,-1-1 0,0 1 0,0-1 0,0 1 0,1 0 0,-2-1 0,1 1 0,0-1 0,0 1 0,0 0 0,-1-1 0,1 1 0,0 0 0,-1-1 0,1 1 0,-2-2 0,0 0 0,-1 1 0,1-1 0,-1 1 0,0-1 0,0 1 0,0 0 0,0 0 0,0 0 0,0 1 0,0-1 0,-1 1 0,1 0 0,-1 0 0,1 0 0,-1 0 0,1 0 0,-5 0 0,-64-3 0,43 6 0,0 1 0,1 2 0,-1 1 0,1 1 0,1 1 0,-38 16 0,-155 85 0,96-39 0,-131 66 0,147-88 0,219-67 0,93-35 0,221-89 0,-413 139 0,1 0 0,-1-1 0,1 0 0,-1-1 0,1 0 0,-2-1 0,1 0 0,-1-1 0,0 0 0,-1-1 0,12-12 0,-21 21 0,-1-1 0,1 1 0,-1-1 0,0 0 0,1 1 0,-1-1 0,1 0 0,-1 0 0,0 1 0,0-1 0,1 0 0,-1 0 0,0 1 0,0-1 0,0 0 0,0 0 0,0 0 0,0 1 0,0-1 0,0 0 0,0 0 0,0 0 0,0 1 0,-1-1 0,1 0 0,0 0 0,-1 1 0,1-1 0,0 0 0,-1 0 0,1 1 0,-1-1 0,1 0 0,-1 1 0,1-1 0,-1 1 0,0-1 0,1 1 0,-1-1 0,0 1 0,1-1 0,-1 1 0,0 0 0,1-1 0,-1 1 0,0 0 0,0 0 0,0-1 0,1 1 0,-1 0 0,-1 0 0,-48-8 0,46 8 0,-44-2 0,-1 2 0,1 2 0,-65 12 0,-146 39 0,152-29 0,65-15 0,-15 3 0,-69 23 0,122-33 0,-1 0 0,0 0 0,1 1 0,-1-1 0,1 1 0,-1 0 0,1 0 0,0 0 0,1 1 0,-1 0 0,0-1 0,1 1 0,0 0 0,0 1 0,0-1 0,1 0 0,-1 1 0,1 0 0,0 0 0,0-1 0,1 1 0,-1 0 0,1 0 0,0 0 0,1 1 0,-1-1 0,1 6 0,0-3 0,1 0 0,-1 0 0,2-1 0,-1 1 0,1 0 0,0-1 0,1 1 0,-1-1 0,2 0 0,-1 0 0,1 0 0,0 0 0,0-1 0,1 1 0,0-1 0,0 0 0,7 6 0,-11-11-52,0 0-1,1 0 1,-1 1-1,0-1 1,0 0-1,1-1 1,-1 1-1,1 0 1,-1 0-1,1-1 1,-1 1-1,1 0 1,-1-1-1,1 0 1,0 1-1,-1-1 1,1 0-1,0 0 1,-1 0-1,1 0 1,0 0-1,-1 0 1,1 0-1,0-1 0,2 0 1,10-9-6774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2T15:00:37.273"/>
    </inkml:context>
    <inkml:brush xml:id="br0">
      <inkml:brushProperty name="width" value="0.35" units="cm"/>
      <inkml:brushProperty name="height" value="0.35" units="cm"/>
      <inkml:brushProperty name="color" value="#FFFFFF"/>
    </inkml:brush>
  </inkml:definitions>
  <inkml:trace contextRef="#ctx0" brushRef="#br0">2164 1178 24575,'1'-6'0,"1"0"0,0 1 0,0-1 0,0 1 0,0-1 0,1 1 0,0 0 0,0 0 0,0 0 0,1 0 0,6-6 0,0-2 0,52-64 0,-37 48 0,-2 0 0,21-34 0,-11 13 0,-16 27 0,20-40 0,-34 58 0,0 0 0,-1-1 0,0 1 0,0-1 0,0 1 0,-1-1 0,0 0 0,0 1 0,-1-1 0,1 0 0,-1 0 0,0 0 0,-2-7 0,2 11 0,0 0 0,0 1 0,-1-1 0,1 1 0,-1-1 0,0 1 0,1 0 0,-1-1 0,0 1 0,0-1 0,0 1 0,0 0 0,0 0 0,0 0 0,0 0 0,0 0 0,-1 0 0,1 0 0,0 0 0,0 0 0,-1 0 0,1 0 0,-1 1 0,1-1 0,-1 1 0,1-1 0,-1 1 0,1 0 0,-1-1 0,0 1 0,1 0 0,-1 0 0,1 0 0,-1 0 0,1 1 0,-1-1 0,0 0 0,1 0 0,-1 1 0,1-1 0,-1 1 0,-1 1 0,-11 3 0,1 1 0,-1 1 0,-22 15 0,12-8 0,6-6 0,0 0 0,-1-2 0,-31 7 0,31-8 0,0 0 0,1 0 0,-35 17 0,-288 138 0,262-125 0,52-24 0,-1-1 0,-1-1 0,0-1 0,0-2 0,-1-1 0,1-1 0,-1-1 0,-41-2 0,44 0 0,0 1 0,0 1 0,-28 8 0,23-4 0,-49 3 0,-32-8 0,68-3 0,-1 2 0,-86 14 0,39-2 0,0-3 0,-1-5 0,-127-8 0,57 1 0,50 2 0,100-2 0,21-3 0,32-8 0,-25 9 0,545-139 0,-431 114 0,-52 14 0,1 3 0,99-3 0,156 15 0,-199 2 0,-126-1 0,0-1 0,0 0 0,0-1 0,0 0 0,0 0 0,0 0 0,0-1 0,0 0 0,9-4 0,-12 3 0,0 1 0,-1-1 0,1 0 0,0 0 0,-1-1 0,0 1 0,0-1 0,0 0 0,0 1 0,0-1 0,-1-1 0,0 1 0,0 0 0,0 0 0,1-6 0,17-40 0,3 1 0,1 1 0,2 1 0,3 1 0,1 1 0,3 2 0,1 1 0,2 2 0,1 1 0,3 2 0,1 2 0,1 2 0,73-44 0,-91 64 0,0 2 0,1 0 0,0 2 0,38-10 0,113-15 0,-160 32 0,523-49 0,5 45 0,-414 6 0,1419 4 0,-1583 11 0,-138 46 0,-3-7 0,-220 36 0,-179 12 0,421-83 0,-277-2 0,336-21 0,-210 4 0,266 6-1365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2T14:59:15.827"/>
    </inkml:context>
    <inkml:brush xml:id="br0">
      <inkml:brushProperty name="width" value="0.035" units="cm"/>
      <inkml:brushProperty name="height" value="0.035" units="cm"/>
      <inkml:brushProperty name="color" value="#FFFFFF"/>
    </inkml:brush>
  </inkml:definitions>
  <inkml:trace contextRef="#ctx0" brushRef="#br0">2003 310 24575,'-263'0'81,"-546"-6"-772,6-51 654,783 55 37,8 1 0,0 0 0,1-1 0,-1-1 0,1 1 0,-19-8 0,29 9 8,0 1 1,0 0-1,1 0 0,-1 0 1,0-1-1,0 1 0,0 0 0,0-1 1,0 1-1,1-1 0,-1 1 1,0-1-1,0 1 0,1-1 1,-1 1-1,0-1 0,1 0 0,-1 0 1,1 1-1,-1-1 0,1 0 1,-1 0-1,1 1 0,-1-1 0,1 0 1,0 0-1,0 0 0,-1 0 1,1 0-1,0 0 0,0 1 1,0-1-1,0 0 0,0 0 0,0 0 1,0 0-1,0 0 0,0 0 1,1 0-1,-1 0 0,0 0 0,0 1 1,1-1-1,-1 0 0,1 0 1,-1 0-1,1 1 0,-1-1 0,1 0 1,-1 0-1,1 1 0,1-2 1,3-2 20,0 0 1,1 0 0,-1 0-1,1 1 1,0 0 0,11-4-1,22-7-29,1 2 0,1 2 0,62-8 0,135-3 0,-175 17 0,700-38 0,4 40 0,-820 2 0,-1 2 0,-82 15 0,-110 34 0,109-21 0,-666 173 0,705-176 0,70-19 0,12-3 0,0 0 0,-33 4 0,118-12 0,0-2 0,0-4 0,99-25 0,-59 11 0,111-17 0,-48 11 0,291-89 0,-447 113 0,-1-2 0,0 0 0,15-9 0,-26 14 0,-1 0 0,0-1 0,0 1 0,0-1 0,0 0 0,0 0 0,0 0 0,2-4 0,-4 6 0,0-1 0,-1 1 0,1 0 0,0 0 0,-1-1 0,0 1 0,1 0 0,-1-1 0,0 1 0,0-1 0,0 1 0,1 0 0,-2-1 0,1 1 0,0-1 0,0 1 0,0 0 0,-1-1 0,1 1 0,0 0 0,-1-1 0,1 1 0,-2-2 0,0 0 0,-1 1 0,1-1 0,-1 1 0,0-1 0,0 1 0,0 0 0,0 0 0,0 0 0,0 1 0,0-1 0,-1 1 0,1 0 0,-1 0 0,1 0 0,-1 0 0,1 0 0,-5 0 0,-64-3 0,43 6 0,0 1 0,1 2 0,-1 1 0,1 1 0,1 1 0,-38 16 0,-155 85 0,96-39 0,-131 66 0,147-88 0,219-67 0,93-35 0,221-89 0,-413 139 0,1 0 0,-1-1 0,1 0 0,-1-1 0,1 0 0,-2-1 0,1 0 0,-1-1 0,0 0 0,-1-1 0,12-12 0,-21 21 0,-1-1 0,1 1 0,-1-1 0,0 0 0,1 1 0,-1-1 0,1 0 0,-1 0 0,0 1 0,0-1 0,1 0 0,-1 0 0,0 1 0,0-1 0,0 0 0,0 0 0,0 0 0,0 1 0,0-1 0,0 0 0,0 0 0,0 0 0,0 1 0,-1-1 0,1 0 0,0 0 0,-1 1 0,1-1 0,0 0 0,-1 0 0,1 1 0,-1-1 0,1 0 0,-1 1 0,1-1 0,-1 1 0,0-1 0,1 1 0,-1-1 0,0 1 0,1-1 0,-1 1 0,0 0 0,1-1 0,-1 1 0,0 0 0,0 0 0,0-1 0,1 1 0,-1 0 0,-1 0 0,-48-8 0,46 8 0,-44-2 0,-1 2 0,1 2 0,-65 12 0,-146 39 0,152-29 0,65-15 0,-15 3 0,-69 23 0,122-33 0,-1 0 0,0 0 0,1 1 0,-1-1 0,1 1 0,-1 0 0,1 0 0,0 0 0,1 1 0,-1 0 0,0-1 0,1 1 0,0 0 0,0 1 0,0-1 0,1 0 0,-1 1 0,1 0 0,0 0 0,0-1 0,1 1 0,-1 0 0,1 0 0,0 0 0,1 1 0,-1-1 0,1 6 0,0-3 0,1 0 0,-1 0 0,2-1 0,-1 1 0,1 0 0,0-1 0,1 1 0,-1-1 0,2 0 0,-1 0 0,1 0 0,0 0 0,0-1 0,1 1 0,0-1 0,0 0 0,7 6 0,-11-11-52,0 0-1,1 0 1,-1 1-1,0-1 1,0 0-1,1-1 1,-1 1-1,1 0 1,-1 0-1,1-1 1,-1 1-1,1 0 1,-1-1-1,1 0 1,0 1-1,-1-1 1,1 0-1,0 0 1,-1 0-1,1 0 1,0 0-1,-1 0 1,1 0-1,0-1 0,2 0 1,10-9-6774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2T15:00:37.273"/>
    </inkml:context>
    <inkml:brush xml:id="br0">
      <inkml:brushProperty name="width" value="0.35" units="cm"/>
      <inkml:brushProperty name="height" value="0.35" units="cm"/>
      <inkml:brushProperty name="color" value="#FFFFFF"/>
    </inkml:brush>
  </inkml:definitions>
  <inkml:trace contextRef="#ctx0" brushRef="#br0">2164 1178 24575,'1'-6'0,"1"0"0,0 1 0,0-1 0,0 1 0,0-1 0,1 1 0,0 0 0,0 0 0,0 0 0,1 0 0,6-6 0,0-2 0,52-64 0,-37 48 0,-2 0 0,21-34 0,-11 13 0,-16 27 0,20-40 0,-34 58 0,0 0 0,-1-1 0,0 1 0,0-1 0,0 1 0,-1-1 0,0 0 0,0 1 0,-1-1 0,1 0 0,-1 0 0,0 0 0,-2-7 0,2 11 0,0 0 0,0 1 0,-1-1 0,1 1 0,-1-1 0,0 1 0,1 0 0,-1-1 0,0 1 0,0-1 0,0 1 0,0 0 0,0 0 0,0 0 0,0 0 0,0 0 0,-1 0 0,1 0 0,0 0 0,0 0 0,-1 0 0,1 0 0,-1 1 0,1-1 0,-1 1 0,1-1 0,-1 1 0,1 0 0,-1-1 0,0 1 0,1 0 0,-1 0 0,1 0 0,-1 0 0,1 1 0,-1-1 0,0 0 0,1 0 0,-1 1 0,1-1 0,-1 1 0,-1 1 0,-11 3 0,1 1 0,-1 1 0,-22 15 0,12-8 0,6-6 0,0 0 0,-1-2 0,-31 7 0,31-8 0,0 0 0,1 0 0,-35 17 0,-288 138 0,262-125 0,52-24 0,-1-1 0,-1-1 0,0-1 0,0-2 0,-1-1 0,1-1 0,-1-1 0,-41-2 0,44 0 0,0 1 0,0 1 0,-28 8 0,23-4 0,-49 3 0,-32-8 0,68-3 0,-1 2 0,-86 14 0,39-2 0,0-3 0,-1-5 0,-127-8 0,57 1 0,50 2 0,100-2 0,21-3 0,32-8 0,-25 9 0,545-139 0,-431 114 0,-52 14 0,1 3 0,99-3 0,156 15 0,-199 2 0,-126-1 0,0-1 0,0 0 0,0-1 0,0 0 0,0 0 0,0 0 0,0-1 0,0 0 0,9-4 0,-12 3 0,0 1 0,-1-1 0,1 0 0,0 0 0,-1-1 0,0 1 0,0-1 0,0 0 0,0 1 0,0-1 0,-1-1 0,0 1 0,0 0 0,0 0 0,1-6 0,17-40 0,3 1 0,1 1 0,2 1 0,3 1 0,1 1 0,3 2 0,1 1 0,2 2 0,1 1 0,3 2 0,1 2 0,1 2 0,73-44 0,-91 64 0,0 2 0,1 0 0,0 2 0,38-10 0,113-15 0,-160 32 0,523-49 0,5 45 0,-414 6 0,1419 4 0,-1583 11 0,-138 46 0,-3-7 0,-220 36 0,-179 12 0,421-83 0,-277-2 0,336-21 0,-210 4 0,266 6-1365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2T15:01:16.716"/>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93345A-0E90-4612-B8CD-35D88E654AB7}"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064F4-5009-4EAB-A946-96D4A4B4ED37}" type="slidenum">
              <a:rPr lang="en-US" smtClean="0"/>
              <a:t>‹#›</a:t>
            </a:fld>
            <a:endParaRPr lang="en-US"/>
          </a:p>
        </p:txBody>
      </p:sp>
    </p:spTree>
    <p:extLst>
      <p:ext uri="{BB962C8B-B14F-4D97-AF65-F5344CB8AC3E}">
        <p14:creationId xmlns:p14="http://schemas.microsoft.com/office/powerpoint/2010/main" val="304447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93345A-0E90-4612-B8CD-35D88E654AB7}"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F064F4-5009-4EAB-A946-96D4A4B4ED37}" type="slidenum">
              <a:rPr lang="en-US" smtClean="0"/>
              <a:t>‹#›</a:t>
            </a:fld>
            <a:endParaRPr lang="en-US"/>
          </a:p>
        </p:txBody>
      </p:sp>
    </p:spTree>
    <p:extLst>
      <p:ext uri="{BB962C8B-B14F-4D97-AF65-F5344CB8AC3E}">
        <p14:creationId xmlns:p14="http://schemas.microsoft.com/office/powerpoint/2010/main" val="3532339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93345A-0E90-4612-B8CD-35D88E654AB7}"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F064F4-5009-4EAB-A946-96D4A4B4ED37}" type="slidenum">
              <a:rPr lang="en-US" smtClean="0"/>
              <a:t>‹#›</a:t>
            </a:fld>
            <a:endParaRPr lang="en-US"/>
          </a:p>
        </p:txBody>
      </p:sp>
    </p:spTree>
    <p:extLst>
      <p:ext uri="{BB962C8B-B14F-4D97-AF65-F5344CB8AC3E}">
        <p14:creationId xmlns:p14="http://schemas.microsoft.com/office/powerpoint/2010/main" val="2759228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93345A-0E90-4612-B8CD-35D88E654AB7}"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F064F4-5009-4EAB-A946-96D4A4B4ED37}"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2214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93345A-0E90-4612-B8CD-35D88E654AB7}"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F064F4-5009-4EAB-A946-96D4A4B4ED37}" type="slidenum">
              <a:rPr lang="en-US" smtClean="0"/>
              <a:t>‹#›</a:t>
            </a:fld>
            <a:endParaRPr lang="en-US"/>
          </a:p>
        </p:txBody>
      </p:sp>
    </p:spTree>
    <p:extLst>
      <p:ext uri="{BB962C8B-B14F-4D97-AF65-F5344CB8AC3E}">
        <p14:creationId xmlns:p14="http://schemas.microsoft.com/office/powerpoint/2010/main" val="1208354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93345A-0E90-4612-B8CD-35D88E654AB7}"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F064F4-5009-4EAB-A946-96D4A4B4ED37}" type="slidenum">
              <a:rPr lang="en-US" smtClean="0"/>
              <a:t>‹#›</a:t>
            </a:fld>
            <a:endParaRPr lang="en-US"/>
          </a:p>
        </p:txBody>
      </p:sp>
    </p:spTree>
    <p:extLst>
      <p:ext uri="{BB962C8B-B14F-4D97-AF65-F5344CB8AC3E}">
        <p14:creationId xmlns:p14="http://schemas.microsoft.com/office/powerpoint/2010/main" val="1915536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93345A-0E90-4612-B8CD-35D88E654AB7}"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F064F4-5009-4EAB-A946-96D4A4B4ED37}" type="slidenum">
              <a:rPr lang="en-US" smtClean="0"/>
              <a:t>‹#›</a:t>
            </a:fld>
            <a:endParaRPr lang="en-US"/>
          </a:p>
        </p:txBody>
      </p:sp>
    </p:spTree>
    <p:extLst>
      <p:ext uri="{BB962C8B-B14F-4D97-AF65-F5344CB8AC3E}">
        <p14:creationId xmlns:p14="http://schemas.microsoft.com/office/powerpoint/2010/main" val="1554269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3345A-0E90-4612-B8CD-35D88E654AB7}"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064F4-5009-4EAB-A946-96D4A4B4ED37}" type="slidenum">
              <a:rPr lang="en-US" smtClean="0"/>
              <a:t>‹#›</a:t>
            </a:fld>
            <a:endParaRPr lang="en-US"/>
          </a:p>
        </p:txBody>
      </p:sp>
    </p:spTree>
    <p:extLst>
      <p:ext uri="{BB962C8B-B14F-4D97-AF65-F5344CB8AC3E}">
        <p14:creationId xmlns:p14="http://schemas.microsoft.com/office/powerpoint/2010/main" val="653846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3345A-0E90-4612-B8CD-35D88E654AB7}"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064F4-5009-4EAB-A946-96D4A4B4ED37}" type="slidenum">
              <a:rPr lang="en-US" smtClean="0"/>
              <a:t>‹#›</a:t>
            </a:fld>
            <a:endParaRPr lang="en-US"/>
          </a:p>
        </p:txBody>
      </p:sp>
    </p:spTree>
    <p:extLst>
      <p:ext uri="{BB962C8B-B14F-4D97-AF65-F5344CB8AC3E}">
        <p14:creationId xmlns:p14="http://schemas.microsoft.com/office/powerpoint/2010/main" val="1625499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3345A-0E90-4612-B8CD-35D88E654AB7}"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064F4-5009-4EAB-A946-96D4A4B4ED37}" type="slidenum">
              <a:rPr lang="en-US" smtClean="0"/>
              <a:t>‹#›</a:t>
            </a:fld>
            <a:endParaRPr lang="en-US"/>
          </a:p>
        </p:txBody>
      </p:sp>
    </p:spTree>
    <p:extLst>
      <p:ext uri="{BB962C8B-B14F-4D97-AF65-F5344CB8AC3E}">
        <p14:creationId xmlns:p14="http://schemas.microsoft.com/office/powerpoint/2010/main" val="187028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3345A-0E90-4612-B8CD-35D88E654AB7}"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064F4-5009-4EAB-A946-96D4A4B4ED37}" type="slidenum">
              <a:rPr lang="en-US" smtClean="0"/>
              <a:t>‹#›</a:t>
            </a:fld>
            <a:endParaRPr lang="en-US"/>
          </a:p>
        </p:txBody>
      </p:sp>
    </p:spTree>
    <p:extLst>
      <p:ext uri="{BB962C8B-B14F-4D97-AF65-F5344CB8AC3E}">
        <p14:creationId xmlns:p14="http://schemas.microsoft.com/office/powerpoint/2010/main" val="300717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93345A-0E90-4612-B8CD-35D88E654AB7}"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F064F4-5009-4EAB-A946-96D4A4B4ED37}" type="slidenum">
              <a:rPr lang="en-US" smtClean="0"/>
              <a:t>‹#›</a:t>
            </a:fld>
            <a:endParaRPr lang="en-US"/>
          </a:p>
        </p:txBody>
      </p:sp>
    </p:spTree>
    <p:extLst>
      <p:ext uri="{BB962C8B-B14F-4D97-AF65-F5344CB8AC3E}">
        <p14:creationId xmlns:p14="http://schemas.microsoft.com/office/powerpoint/2010/main" val="1738881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93345A-0E90-4612-B8CD-35D88E654AB7}"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F064F4-5009-4EAB-A946-96D4A4B4ED37}" type="slidenum">
              <a:rPr lang="en-US" smtClean="0"/>
              <a:t>‹#›</a:t>
            </a:fld>
            <a:endParaRPr lang="en-US"/>
          </a:p>
        </p:txBody>
      </p:sp>
    </p:spTree>
    <p:extLst>
      <p:ext uri="{BB962C8B-B14F-4D97-AF65-F5344CB8AC3E}">
        <p14:creationId xmlns:p14="http://schemas.microsoft.com/office/powerpoint/2010/main" val="513882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93345A-0E90-4612-B8CD-35D88E654AB7}"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F064F4-5009-4EAB-A946-96D4A4B4ED37}" type="slidenum">
              <a:rPr lang="en-US" smtClean="0"/>
              <a:t>‹#›</a:t>
            </a:fld>
            <a:endParaRPr lang="en-US"/>
          </a:p>
        </p:txBody>
      </p:sp>
    </p:spTree>
    <p:extLst>
      <p:ext uri="{BB962C8B-B14F-4D97-AF65-F5344CB8AC3E}">
        <p14:creationId xmlns:p14="http://schemas.microsoft.com/office/powerpoint/2010/main" val="358112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93345A-0E90-4612-B8CD-35D88E654AB7}"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F064F4-5009-4EAB-A946-96D4A4B4ED37}" type="slidenum">
              <a:rPr lang="en-US" smtClean="0"/>
              <a:t>‹#›</a:t>
            </a:fld>
            <a:endParaRPr lang="en-US"/>
          </a:p>
        </p:txBody>
      </p:sp>
    </p:spTree>
    <p:extLst>
      <p:ext uri="{BB962C8B-B14F-4D97-AF65-F5344CB8AC3E}">
        <p14:creationId xmlns:p14="http://schemas.microsoft.com/office/powerpoint/2010/main" val="544625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93345A-0E90-4612-B8CD-35D88E654AB7}"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F064F4-5009-4EAB-A946-96D4A4B4ED37}" type="slidenum">
              <a:rPr lang="en-US" smtClean="0"/>
              <a:t>‹#›</a:t>
            </a:fld>
            <a:endParaRPr lang="en-US"/>
          </a:p>
        </p:txBody>
      </p:sp>
    </p:spTree>
    <p:extLst>
      <p:ext uri="{BB962C8B-B14F-4D97-AF65-F5344CB8AC3E}">
        <p14:creationId xmlns:p14="http://schemas.microsoft.com/office/powerpoint/2010/main" val="2513011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93345A-0E90-4612-B8CD-35D88E654AB7}"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F064F4-5009-4EAB-A946-96D4A4B4ED37}" type="slidenum">
              <a:rPr lang="en-US" smtClean="0"/>
              <a:t>‹#›</a:t>
            </a:fld>
            <a:endParaRPr lang="en-US"/>
          </a:p>
        </p:txBody>
      </p:sp>
    </p:spTree>
    <p:extLst>
      <p:ext uri="{BB962C8B-B14F-4D97-AF65-F5344CB8AC3E}">
        <p14:creationId xmlns:p14="http://schemas.microsoft.com/office/powerpoint/2010/main" val="1937476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693345A-0E90-4612-B8CD-35D88E654AB7}" type="datetimeFigureOut">
              <a:rPr lang="en-US" smtClean="0"/>
              <a:t>4/9/2024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BF064F4-5009-4EAB-A946-96D4A4B4ED37}" type="slidenum">
              <a:rPr lang="en-US" smtClean="0"/>
              <a:t>‹#›</a:t>
            </a:fld>
            <a:endParaRPr lang="en-US"/>
          </a:p>
        </p:txBody>
      </p:sp>
      <p:sp>
        <p:nvSpPr>
          <p:cNvPr id="8" name="TextBox 7">
            <a:extLst>
              <a:ext uri="{FF2B5EF4-FFF2-40B4-BE49-F238E27FC236}">
                <a16:creationId xmlns:a16="http://schemas.microsoft.com/office/drawing/2014/main" id="{8FD6EF80-42FC-7AB5-68FB-B45201765C09}"/>
              </a:ext>
            </a:extLst>
          </p:cNvPr>
          <p:cNvSpPr txBox="1"/>
          <p:nvPr userDrawn="1">
            <p:extLst>
              <p:ext uri="{1162E1C5-73C7-4A58-AE30-91384D911F3F}">
                <p184:classification xmlns:p184="http://schemas.microsoft.com/office/powerpoint/2018/4/main" val="ftr"/>
              </p:ext>
            </p:extLst>
          </p:nvPr>
        </p:nvSpPr>
        <p:spPr>
          <a:xfrm>
            <a:off x="5627688" y="6560820"/>
            <a:ext cx="957262" cy="106680"/>
          </a:xfrm>
          <a:prstGeom prst="rect">
            <a:avLst/>
          </a:prstGeom>
        </p:spPr>
        <p:txBody>
          <a:bodyPr horzOverflow="overflow" lIns="0" tIns="0" rIns="0" bIns="0">
            <a:spAutoFit/>
          </a:bodyPr>
          <a:lstStyle/>
          <a:p>
            <a:pPr algn="l"/>
            <a:r>
              <a:rPr lang="en-US" sz="700">
                <a:solidFill>
                  <a:srgbClr val="000000"/>
                </a:solidFill>
                <a:latin typeface="Calibri" panose="020F0502020204030204" pitchFamily="34" charset="0"/>
                <a:cs typeface="Calibri" panose="020F0502020204030204" pitchFamily="34" charset="0"/>
              </a:rPr>
              <a:t>Juniper Business Use Only</a:t>
            </a:r>
          </a:p>
        </p:txBody>
      </p:sp>
    </p:spTree>
    <p:extLst>
      <p:ext uri="{BB962C8B-B14F-4D97-AF65-F5344CB8AC3E}">
        <p14:creationId xmlns:p14="http://schemas.microsoft.com/office/powerpoint/2010/main" val="362362794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7" Type="http://schemas.openxmlformats.org/officeDocument/2006/relationships/customXml" Target="../ink/ink5.xml"/><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4.xml"/><Relationship Id="rId4" Type="http://schemas.openxmlformats.org/officeDocument/2006/relationships/image" Target="../media/image7.png"/><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8A227-2874-B37C-171B-9DD123DA406B}"/>
              </a:ext>
            </a:extLst>
          </p:cNvPr>
          <p:cNvSpPr>
            <a:spLocks noGrp="1"/>
          </p:cNvSpPr>
          <p:nvPr>
            <p:ph type="ctrTitle"/>
          </p:nvPr>
        </p:nvSpPr>
        <p:spPr/>
        <p:txBody>
          <a:bodyPr/>
          <a:lstStyle/>
          <a:p>
            <a:r>
              <a:rPr lang="en-US" dirty="0"/>
              <a:t>BGP	</a:t>
            </a:r>
          </a:p>
        </p:txBody>
      </p:sp>
      <p:sp>
        <p:nvSpPr>
          <p:cNvPr id="3" name="Subtitle 2">
            <a:extLst>
              <a:ext uri="{FF2B5EF4-FFF2-40B4-BE49-F238E27FC236}">
                <a16:creationId xmlns:a16="http://schemas.microsoft.com/office/drawing/2014/main" id="{77A6C00F-1237-C07A-8C33-30B9E33B8BC1}"/>
              </a:ext>
            </a:extLst>
          </p:cNvPr>
          <p:cNvSpPr>
            <a:spLocks noGrp="1"/>
          </p:cNvSpPr>
          <p:nvPr>
            <p:ph type="subTitle" idx="1"/>
          </p:nvPr>
        </p:nvSpPr>
        <p:spPr/>
        <p:txBody>
          <a:bodyPr/>
          <a:lstStyle/>
          <a:p>
            <a:r>
              <a:rPr lang="en-US" dirty="0"/>
              <a:t>Border Gateway Protocol</a:t>
            </a:r>
          </a:p>
        </p:txBody>
      </p:sp>
    </p:spTree>
    <p:extLst>
      <p:ext uri="{BB962C8B-B14F-4D97-AF65-F5344CB8AC3E}">
        <p14:creationId xmlns:p14="http://schemas.microsoft.com/office/powerpoint/2010/main" val="1322351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E41A437-4291-3BDC-0252-2599518DF924}"/>
              </a:ext>
            </a:extLst>
          </p:cNvPr>
          <p:cNvSpPr>
            <a:spLocks noGrp="1"/>
          </p:cNvSpPr>
          <p:nvPr>
            <p:ph idx="1"/>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B06D4CA1-C6F8-A5DD-44F5-C6F8D12695FA}"/>
                  </a:ext>
                </a:extLst>
              </p14:cNvPr>
              <p14:cNvContentPartPr/>
              <p14:nvPr/>
            </p14:nvContentPartPr>
            <p14:xfrm>
              <a:off x="2218985" y="718283"/>
              <a:ext cx="760680" cy="174240"/>
            </p14:xfrm>
          </p:contentPart>
        </mc:Choice>
        <mc:Fallback xmlns="">
          <p:pic>
            <p:nvPicPr>
              <p:cNvPr id="15" name="Ink 14">
                <a:extLst>
                  <a:ext uri="{FF2B5EF4-FFF2-40B4-BE49-F238E27FC236}">
                    <a16:creationId xmlns:a16="http://schemas.microsoft.com/office/drawing/2014/main" id="{B06D4CA1-C6F8-A5DD-44F5-C6F8D12695FA}"/>
                  </a:ext>
                </a:extLst>
              </p:cNvPr>
              <p:cNvPicPr/>
              <p:nvPr/>
            </p:nvPicPr>
            <p:blipFill>
              <a:blip r:embed="rId4"/>
              <a:stretch>
                <a:fillRect/>
              </a:stretch>
            </p:blipFill>
            <p:spPr>
              <a:xfrm>
                <a:off x="2212865" y="712163"/>
                <a:ext cx="77292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2EFC3DCF-AFC5-7ED7-DF41-2C53F8142136}"/>
                  </a:ext>
                </a:extLst>
              </p14:cNvPr>
              <p14:cNvContentPartPr/>
              <p14:nvPr/>
            </p14:nvContentPartPr>
            <p14:xfrm>
              <a:off x="2006225" y="504083"/>
              <a:ext cx="1913040" cy="424080"/>
            </p14:xfrm>
          </p:contentPart>
        </mc:Choice>
        <mc:Fallback xmlns="">
          <p:pic>
            <p:nvPicPr>
              <p:cNvPr id="16" name="Ink 15">
                <a:extLst>
                  <a:ext uri="{FF2B5EF4-FFF2-40B4-BE49-F238E27FC236}">
                    <a16:creationId xmlns:a16="http://schemas.microsoft.com/office/drawing/2014/main" id="{2EFC3DCF-AFC5-7ED7-DF41-2C53F8142136}"/>
                  </a:ext>
                </a:extLst>
              </p:cNvPr>
              <p:cNvPicPr/>
              <p:nvPr/>
            </p:nvPicPr>
            <p:blipFill>
              <a:blip r:embed="rId6"/>
              <a:stretch>
                <a:fillRect/>
              </a:stretch>
            </p:blipFill>
            <p:spPr>
              <a:xfrm>
                <a:off x="1943225" y="441083"/>
                <a:ext cx="2038680" cy="549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01FDDAA6-0F3B-6BA6-6F2E-3989C88F307D}"/>
                  </a:ext>
                </a:extLst>
              </p14:cNvPr>
              <p14:cNvContentPartPr/>
              <p14:nvPr/>
            </p14:nvContentPartPr>
            <p14:xfrm>
              <a:off x="2489705" y="5316923"/>
              <a:ext cx="360" cy="360"/>
            </p14:xfrm>
          </p:contentPart>
        </mc:Choice>
        <mc:Fallback xmlns="">
          <p:pic>
            <p:nvPicPr>
              <p:cNvPr id="2" name="Ink 1">
                <a:extLst>
                  <a:ext uri="{FF2B5EF4-FFF2-40B4-BE49-F238E27FC236}">
                    <a16:creationId xmlns:a16="http://schemas.microsoft.com/office/drawing/2014/main" id="{01FDDAA6-0F3B-6BA6-6F2E-3989C88F307D}"/>
                  </a:ext>
                </a:extLst>
              </p:cNvPr>
              <p:cNvPicPr/>
              <p:nvPr/>
            </p:nvPicPr>
            <p:blipFill>
              <a:blip r:embed="rId8"/>
              <a:stretch>
                <a:fillRect/>
              </a:stretch>
            </p:blipFill>
            <p:spPr>
              <a:xfrm>
                <a:off x="2426705" y="5254283"/>
                <a:ext cx="126000" cy="126000"/>
              </a:xfrm>
              <a:prstGeom prst="rect">
                <a:avLst/>
              </a:prstGeom>
            </p:spPr>
          </p:pic>
        </mc:Fallback>
      </mc:AlternateContent>
      <p:pic>
        <p:nvPicPr>
          <p:cNvPr id="4" name="Picture 3">
            <a:extLst>
              <a:ext uri="{FF2B5EF4-FFF2-40B4-BE49-F238E27FC236}">
                <a16:creationId xmlns:a16="http://schemas.microsoft.com/office/drawing/2014/main" id="{9DBE8F79-0201-7BC3-C76B-42F1251B7BF5}"/>
              </a:ext>
            </a:extLst>
          </p:cNvPr>
          <p:cNvPicPr>
            <a:picLocks noChangeAspect="1"/>
          </p:cNvPicPr>
          <p:nvPr/>
        </p:nvPicPr>
        <p:blipFill>
          <a:blip r:embed="rId9"/>
          <a:stretch>
            <a:fillRect/>
          </a:stretch>
        </p:blipFill>
        <p:spPr>
          <a:xfrm>
            <a:off x="287554" y="211434"/>
            <a:ext cx="11616892" cy="6435132"/>
          </a:xfrm>
          <a:prstGeom prst="rect">
            <a:avLst/>
          </a:prstGeom>
        </p:spPr>
      </p:pic>
    </p:spTree>
    <p:extLst>
      <p:ext uri="{BB962C8B-B14F-4D97-AF65-F5344CB8AC3E}">
        <p14:creationId xmlns:p14="http://schemas.microsoft.com/office/powerpoint/2010/main" val="2569051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26BB56-6932-454A-C9F6-891478D92C7E}"/>
              </a:ext>
            </a:extLst>
          </p:cNvPr>
          <p:cNvPicPr>
            <a:picLocks noGrp="1" noChangeAspect="1"/>
          </p:cNvPicPr>
          <p:nvPr>
            <p:ph idx="1"/>
          </p:nvPr>
        </p:nvPicPr>
        <p:blipFill>
          <a:blip r:embed="rId2"/>
          <a:stretch>
            <a:fillRect/>
          </a:stretch>
        </p:blipFill>
        <p:spPr>
          <a:xfrm>
            <a:off x="1" y="0"/>
            <a:ext cx="12192000" cy="6858000"/>
          </a:xfrm>
        </p:spPr>
      </p:pic>
      <p:sp>
        <p:nvSpPr>
          <p:cNvPr id="6" name="Rectangle 5">
            <a:extLst>
              <a:ext uri="{FF2B5EF4-FFF2-40B4-BE49-F238E27FC236}">
                <a16:creationId xmlns:a16="http://schemas.microsoft.com/office/drawing/2014/main" id="{0E78A149-A47E-49D9-3971-457B0E77B458}"/>
              </a:ext>
            </a:extLst>
          </p:cNvPr>
          <p:cNvSpPr/>
          <p:nvPr/>
        </p:nvSpPr>
        <p:spPr>
          <a:xfrm>
            <a:off x="1266092" y="618978"/>
            <a:ext cx="1730326" cy="30949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3197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8545-75B1-01A8-94C6-AECE0FF34F60}"/>
              </a:ext>
            </a:extLst>
          </p:cNvPr>
          <p:cNvSpPr>
            <a:spLocks noGrp="1"/>
          </p:cNvSpPr>
          <p:nvPr>
            <p:ph type="title"/>
          </p:nvPr>
        </p:nvSpPr>
        <p:spPr>
          <a:xfrm>
            <a:off x="525222" y="952645"/>
            <a:ext cx="10353761" cy="1326321"/>
          </a:xfrm>
        </p:spPr>
        <p:txBody>
          <a:bodyPr/>
          <a:lstStyle/>
          <a:p>
            <a:r>
              <a:rPr lang="en-US" dirty="0"/>
              <a:t>BGP Tables</a:t>
            </a:r>
          </a:p>
        </p:txBody>
      </p:sp>
      <p:sp>
        <p:nvSpPr>
          <p:cNvPr id="3" name="Content Placeholder 2">
            <a:extLst>
              <a:ext uri="{FF2B5EF4-FFF2-40B4-BE49-F238E27FC236}">
                <a16:creationId xmlns:a16="http://schemas.microsoft.com/office/drawing/2014/main" id="{3C67A7BE-82E3-5DA2-6AD5-347F3D5507C7}"/>
              </a:ext>
            </a:extLst>
          </p:cNvPr>
          <p:cNvSpPr>
            <a:spLocks noGrp="1"/>
          </p:cNvSpPr>
          <p:nvPr>
            <p:ph idx="1"/>
          </p:nvPr>
        </p:nvSpPr>
        <p:spPr>
          <a:xfrm>
            <a:off x="363415" y="2278966"/>
            <a:ext cx="11465169" cy="3390314"/>
          </a:xfrm>
        </p:spPr>
        <p:txBody>
          <a:bodyPr/>
          <a:lstStyle/>
          <a:p>
            <a:r>
              <a:rPr lang="en-US" sz="2400" b="1" dirty="0"/>
              <a:t>Neighbor Table: </a:t>
            </a:r>
          </a:p>
          <a:p>
            <a:pPr marL="0" indent="0">
              <a:buNone/>
            </a:pPr>
            <a:r>
              <a:rPr lang="en-US" b="1" dirty="0"/>
              <a:t>     </a:t>
            </a:r>
            <a:r>
              <a:rPr lang="en-US" dirty="0"/>
              <a:t>Displays information about the list of manually defined neighbors will be managed in the neighbor table.</a:t>
            </a:r>
          </a:p>
          <a:p>
            <a:r>
              <a:rPr lang="en-US" sz="2400" b="1" dirty="0"/>
              <a:t>BGP Database Table:</a:t>
            </a:r>
          </a:p>
          <a:p>
            <a:pPr marL="0" indent="0">
              <a:buNone/>
            </a:pPr>
            <a:r>
              <a:rPr lang="en-US" dirty="0"/>
              <a:t>    The list of all possible network learnt by  BGP will be managed along with their attributes and  path.</a:t>
            </a:r>
          </a:p>
          <a:p>
            <a:r>
              <a:rPr lang="en-US" sz="2400" b="1" dirty="0"/>
              <a:t>Routing Table:</a:t>
            </a:r>
          </a:p>
          <a:p>
            <a:pPr marL="0" indent="0">
              <a:buNone/>
            </a:pPr>
            <a:r>
              <a:rPr lang="en-US" dirty="0"/>
              <a:t>    The list of only the best path will be available in the IP routing table </a:t>
            </a:r>
          </a:p>
        </p:txBody>
      </p:sp>
    </p:spTree>
    <p:extLst>
      <p:ext uri="{BB962C8B-B14F-4D97-AF65-F5344CB8AC3E}">
        <p14:creationId xmlns:p14="http://schemas.microsoft.com/office/powerpoint/2010/main" val="193773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271E5F6-1CCF-EF26-C30D-D1720B77D7C2}"/>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089438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E434-3A82-B7F8-27F1-072A2AFAA2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0E52AC-B017-0CDB-A37E-00E73FCBE64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B391D63-9143-1197-3FE6-6FF0036E08FB}"/>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91955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8545-75B1-01A8-94C6-AECE0FF34F60}"/>
              </a:ext>
            </a:extLst>
          </p:cNvPr>
          <p:cNvSpPr>
            <a:spLocks noGrp="1"/>
          </p:cNvSpPr>
          <p:nvPr>
            <p:ph type="title"/>
          </p:nvPr>
        </p:nvSpPr>
        <p:spPr>
          <a:xfrm>
            <a:off x="623696" y="2471956"/>
            <a:ext cx="10353761" cy="1326321"/>
          </a:xfrm>
        </p:spPr>
        <p:txBody>
          <a:bodyPr/>
          <a:lstStyle/>
          <a:p>
            <a:r>
              <a:rPr lang="en-US" dirty="0"/>
              <a:t>How BGP Works ?</a:t>
            </a:r>
          </a:p>
        </p:txBody>
      </p:sp>
    </p:spTree>
    <p:extLst>
      <p:ext uri="{BB962C8B-B14F-4D97-AF65-F5344CB8AC3E}">
        <p14:creationId xmlns:p14="http://schemas.microsoft.com/office/powerpoint/2010/main" val="3302345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E434-3A82-B7F8-27F1-072A2AFAA2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0E52AC-B017-0CDB-A37E-00E73FCBE64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6337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E434-3A82-B7F8-27F1-072A2AFAA2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0E52AC-B017-0CDB-A37E-00E73FCBE64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9483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11AD55-C573-7A6E-4050-F9C372B92D0C}"/>
              </a:ext>
            </a:extLst>
          </p:cNvPr>
          <p:cNvSpPr>
            <a:spLocks noGrp="1"/>
          </p:cNvSpPr>
          <p:nvPr>
            <p:ph type="title"/>
          </p:nvPr>
        </p:nvSpPr>
        <p:spPr>
          <a:xfrm>
            <a:off x="913794" y="643467"/>
            <a:ext cx="9600217" cy="3585834"/>
          </a:xfrm>
        </p:spPr>
        <p:txBody>
          <a:bodyPr vert="horz" lIns="91440" tIns="45720" rIns="91440" bIns="45720" rtlCol="0" anchor="b">
            <a:normAutofit/>
          </a:bodyPr>
          <a:lstStyle/>
          <a:p>
            <a:pPr algn="l"/>
            <a:r>
              <a:rPr lang="en-US" sz="7200"/>
              <a:t>Thank You</a:t>
            </a:r>
            <a:endParaRPr lang="en-US" sz="7200" dirty="0"/>
          </a:p>
        </p:txBody>
      </p:sp>
    </p:spTree>
    <p:extLst>
      <p:ext uri="{BB962C8B-B14F-4D97-AF65-F5344CB8AC3E}">
        <p14:creationId xmlns:p14="http://schemas.microsoft.com/office/powerpoint/2010/main" val="179253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F30B-24F1-1C61-3DB8-5F2AD7236F2C}"/>
              </a:ext>
            </a:extLst>
          </p:cNvPr>
          <p:cNvSpPr>
            <a:spLocks noGrp="1"/>
          </p:cNvSpPr>
          <p:nvPr>
            <p:ph type="title"/>
          </p:nvPr>
        </p:nvSpPr>
        <p:spPr/>
        <p:txBody>
          <a:bodyPr/>
          <a:lstStyle/>
          <a:p>
            <a:r>
              <a:rPr lang="en-US" dirty="0"/>
              <a:t>What is BGP?</a:t>
            </a:r>
          </a:p>
        </p:txBody>
      </p:sp>
      <p:sp>
        <p:nvSpPr>
          <p:cNvPr id="3" name="Content Placeholder 2">
            <a:extLst>
              <a:ext uri="{FF2B5EF4-FFF2-40B4-BE49-F238E27FC236}">
                <a16:creationId xmlns:a16="http://schemas.microsoft.com/office/drawing/2014/main" id="{8F1A816D-726D-3FBB-DF8A-5F9140D9564C}"/>
              </a:ext>
            </a:extLst>
          </p:cNvPr>
          <p:cNvSpPr>
            <a:spLocks noGrp="1"/>
          </p:cNvSpPr>
          <p:nvPr>
            <p:ph idx="1"/>
          </p:nvPr>
        </p:nvSpPr>
        <p:spPr/>
        <p:txBody>
          <a:bodyPr/>
          <a:lstStyle/>
          <a:p>
            <a:r>
              <a:rPr lang="en-US" dirty="0"/>
              <a:t>Border Gateway Protocol (BGP) refers to a gateway protocol that enables the internet to exchange routing information between autonomous systems (AS). </a:t>
            </a:r>
          </a:p>
          <a:p>
            <a:r>
              <a:rPr lang="en-US" dirty="0"/>
              <a:t>As networks interact with each other, they need a way to communicate. This is accomplished through peering.</a:t>
            </a:r>
          </a:p>
          <a:p>
            <a:r>
              <a:rPr lang="en-US" dirty="0"/>
              <a:t>BGP makes peering possible. Without it, networks would not be able to send and receive information with each other.</a:t>
            </a:r>
          </a:p>
          <a:p>
            <a:endParaRPr lang="en-US" dirty="0"/>
          </a:p>
          <a:p>
            <a:endParaRPr lang="en-US" dirty="0"/>
          </a:p>
          <a:p>
            <a:endParaRPr lang="en-US" dirty="0"/>
          </a:p>
        </p:txBody>
      </p:sp>
    </p:spTree>
    <p:extLst>
      <p:ext uri="{BB962C8B-B14F-4D97-AF65-F5344CB8AC3E}">
        <p14:creationId xmlns:p14="http://schemas.microsoft.com/office/powerpoint/2010/main" val="3651748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8D6F1A-F5C1-B5A3-25BB-3648F1822217}"/>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2FCE89A5-DAED-5BD7-3150-C0B6673D5C1B}"/>
              </a:ext>
            </a:extLst>
          </p:cNvPr>
          <p:cNvPicPr>
            <a:picLocks noChangeAspect="1"/>
          </p:cNvPicPr>
          <p:nvPr/>
        </p:nvPicPr>
        <p:blipFill>
          <a:blip r:embed="rId3"/>
          <a:stretch>
            <a:fillRect/>
          </a:stretch>
        </p:blipFill>
        <p:spPr>
          <a:xfrm>
            <a:off x="0" y="1673"/>
            <a:ext cx="12192000" cy="6854653"/>
          </a:xfrm>
          <a:prstGeom prst="rect">
            <a:avLst/>
          </a:prstGeom>
        </p:spPr>
      </p:pic>
    </p:spTree>
    <p:extLst>
      <p:ext uri="{BB962C8B-B14F-4D97-AF65-F5344CB8AC3E}">
        <p14:creationId xmlns:p14="http://schemas.microsoft.com/office/powerpoint/2010/main" val="382968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CDC1-4BBA-6D6C-36C2-D9D70DE1B38E}"/>
              </a:ext>
            </a:extLst>
          </p:cNvPr>
          <p:cNvSpPr>
            <a:spLocks noGrp="1"/>
          </p:cNvSpPr>
          <p:nvPr>
            <p:ph type="title"/>
          </p:nvPr>
        </p:nvSpPr>
        <p:spPr>
          <a:xfrm>
            <a:off x="913794" y="260252"/>
            <a:ext cx="10353761" cy="1326321"/>
          </a:xfrm>
        </p:spPr>
        <p:txBody>
          <a:bodyPr/>
          <a:lstStyle/>
          <a:p>
            <a:r>
              <a:rPr lang="en-US" dirty="0"/>
              <a:t>Types of Dynamic Routing Protocol</a:t>
            </a:r>
          </a:p>
        </p:txBody>
      </p:sp>
      <p:sp>
        <p:nvSpPr>
          <p:cNvPr id="3" name="Content Placeholder 2">
            <a:extLst>
              <a:ext uri="{FF2B5EF4-FFF2-40B4-BE49-F238E27FC236}">
                <a16:creationId xmlns:a16="http://schemas.microsoft.com/office/drawing/2014/main" id="{9A5949C3-F347-C8C0-07B8-AA015E31743F}"/>
              </a:ext>
            </a:extLst>
          </p:cNvPr>
          <p:cNvSpPr>
            <a:spLocks noGrp="1"/>
          </p:cNvSpPr>
          <p:nvPr>
            <p:ph idx="1"/>
          </p:nvPr>
        </p:nvSpPr>
        <p:spPr>
          <a:xfrm>
            <a:off x="913793" y="1586572"/>
            <a:ext cx="10353762" cy="4715753"/>
          </a:xfrm>
        </p:spPr>
        <p:txBody>
          <a:bodyPr>
            <a:normAutofit fontScale="77500" lnSpcReduction="20000"/>
          </a:bodyPr>
          <a:lstStyle/>
          <a:p>
            <a:r>
              <a:rPr lang="en-US" sz="3100" b="1" dirty="0"/>
              <a:t>IGP(Interior Gateway Protocol)</a:t>
            </a:r>
          </a:p>
          <a:p>
            <a:r>
              <a:rPr lang="en-US" sz="2600" b="1" dirty="0"/>
              <a:t>Protocols used to share the routing information within the Autonomous system </a:t>
            </a:r>
          </a:p>
          <a:p>
            <a:pPr marL="0" indent="0">
              <a:buNone/>
            </a:pPr>
            <a:r>
              <a:rPr lang="en-US" sz="2600" b="1" dirty="0"/>
              <a:t>       OSFP</a:t>
            </a:r>
          </a:p>
          <a:p>
            <a:pPr marL="0" indent="0">
              <a:buNone/>
            </a:pPr>
            <a:r>
              <a:rPr lang="en-US" sz="2600" b="1" dirty="0"/>
              <a:t>        ISIS</a:t>
            </a:r>
          </a:p>
          <a:p>
            <a:pPr marL="0" indent="0">
              <a:buNone/>
            </a:pPr>
            <a:r>
              <a:rPr lang="en-US" sz="2600" b="1" dirty="0"/>
              <a:t>        EIGRP</a:t>
            </a:r>
          </a:p>
          <a:p>
            <a:pPr marL="0" indent="0">
              <a:buNone/>
            </a:pPr>
            <a:r>
              <a:rPr lang="en-US" sz="2600" b="1" dirty="0"/>
              <a:t>        RIP</a:t>
            </a:r>
          </a:p>
          <a:p>
            <a:pPr marL="0" indent="0">
              <a:buNone/>
            </a:pPr>
            <a:r>
              <a:rPr lang="en-US" sz="2600" b="1" dirty="0"/>
              <a:t>        IGRP</a:t>
            </a:r>
          </a:p>
          <a:p>
            <a:r>
              <a:rPr lang="en-US" sz="3100" b="1" dirty="0"/>
              <a:t>EGP(Exterior Gateway Protocol) </a:t>
            </a:r>
          </a:p>
          <a:p>
            <a:r>
              <a:rPr lang="en-US" sz="2600" b="1" dirty="0"/>
              <a:t>Protocols used to share the routing information between the two Autonomous systems</a:t>
            </a:r>
          </a:p>
          <a:p>
            <a:pPr marL="0" indent="0">
              <a:buNone/>
            </a:pPr>
            <a:r>
              <a:rPr lang="en-US" sz="2600" b="1" dirty="0"/>
              <a:t>        BGP</a:t>
            </a:r>
            <a:endParaRPr lang="en-US" dirty="0"/>
          </a:p>
        </p:txBody>
      </p:sp>
    </p:spTree>
    <p:extLst>
      <p:ext uri="{BB962C8B-B14F-4D97-AF65-F5344CB8AC3E}">
        <p14:creationId xmlns:p14="http://schemas.microsoft.com/office/powerpoint/2010/main" val="82726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CDC1-4BBA-6D6C-36C2-D9D70DE1B38E}"/>
              </a:ext>
            </a:extLst>
          </p:cNvPr>
          <p:cNvSpPr>
            <a:spLocks noGrp="1"/>
          </p:cNvSpPr>
          <p:nvPr>
            <p:ph type="title"/>
          </p:nvPr>
        </p:nvSpPr>
        <p:spPr>
          <a:xfrm>
            <a:off x="913794" y="260252"/>
            <a:ext cx="10353761" cy="1326321"/>
          </a:xfrm>
        </p:spPr>
        <p:txBody>
          <a:bodyPr/>
          <a:lstStyle/>
          <a:p>
            <a:r>
              <a:rPr lang="en-US" dirty="0"/>
              <a:t>Advantages of BGP</a:t>
            </a:r>
          </a:p>
        </p:txBody>
      </p:sp>
      <p:sp>
        <p:nvSpPr>
          <p:cNvPr id="3" name="Content Placeholder 2">
            <a:extLst>
              <a:ext uri="{FF2B5EF4-FFF2-40B4-BE49-F238E27FC236}">
                <a16:creationId xmlns:a16="http://schemas.microsoft.com/office/drawing/2014/main" id="{9A5949C3-F347-C8C0-07B8-AA015E31743F}"/>
              </a:ext>
            </a:extLst>
          </p:cNvPr>
          <p:cNvSpPr>
            <a:spLocks noGrp="1"/>
          </p:cNvSpPr>
          <p:nvPr>
            <p:ph idx="1"/>
          </p:nvPr>
        </p:nvSpPr>
        <p:spPr>
          <a:xfrm>
            <a:off x="450166" y="1406770"/>
            <a:ext cx="11324492" cy="4895556"/>
          </a:xfrm>
        </p:spPr>
        <p:txBody>
          <a:bodyPr>
            <a:normAutofit/>
          </a:bodyPr>
          <a:lstStyle/>
          <a:p>
            <a:r>
              <a:rPr lang="en-US" sz="2200" b="1" dirty="0"/>
              <a:t>It’s a Path Vector Protocol </a:t>
            </a:r>
          </a:p>
          <a:p>
            <a:r>
              <a:rPr lang="en-US" sz="2200" b="1" dirty="0"/>
              <a:t>It’s a Loop free Protocol </a:t>
            </a:r>
          </a:p>
          <a:p>
            <a:pPr marL="0" indent="0" algn="ctr">
              <a:buNone/>
            </a:pPr>
            <a:endParaRPr lang="en-US" sz="800" dirty="0"/>
          </a:p>
          <a:p>
            <a:r>
              <a:rPr lang="en-US" sz="2400" b="1" dirty="0"/>
              <a:t>Internet Operation: </a:t>
            </a:r>
            <a:r>
              <a:rPr lang="en-US" dirty="0"/>
              <a:t>BGP is the protocol that makes the internet work by connecting different networks  worldwide.  It is fundamental to the operation of the internet, ensuring that data can be sent and received across  global networks.</a:t>
            </a:r>
          </a:p>
          <a:p>
            <a:endParaRPr lang="en-US" dirty="0"/>
          </a:p>
          <a:p>
            <a:r>
              <a:rPr lang="en-US" sz="2400" b="1" dirty="0"/>
              <a:t>Network Stability: </a:t>
            </a:r>
            <a:r>
              <a:rPr lang="en-US" dirty="0"/>
              <a:t>BGP contributes to network stability by continuously monitoring paths and making dynamic adjustments. It can reroute traffic in the event of a path failure, ensuring uninterrupted network services.</a:t>
            </a:r>
          </a:p>
        </p:txBody>
      </p:sp>
    </p:spTree>
    <p:extLst>
      <p:ext uri="{BB962C8B-B14F-4D97-AF65-F5344CB8AC3E}">
        <p14:creationId xmlns:p14="http://schemas.microsoft.com/office/powerpoint/2010/main" val="408623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CDC1-4BBA-6D6C-36C2-D9D70DE1B38E}"/>
              </a:ext>
            </a:extLst>
          </p:cNvPr>
          <p:cNvSpPr>
            <a:spLocks noGrp="1"/>
          </p:cNvSpPr>
          <p:nvPr>
            <p:ph type="title"/>
          </p:nvPr>
        </p:nvSpPr>
        <p:spPr>
          <a:xfrm>
            <a:off x="919119" y="1"/>
            <a:ext cx="10353761" cy="914400"/>
          </a:xfrm>
        </p:spPr>
        <p:txBody>
          <a:bodyPr/>
          <a:lstStyle/>
          <a:p>
            <a:r>
              <a:rPr lang="en-US" dirty="0"/>
              <a:t>Advantages of BGP</a:t>
            </a:r>
          </a:p>
        </p:txBody>
      </p:sp>
      <p:sp>
        <p:nvSpPr>
          <p:cNvPr id="3" name="Content Placeholder 2">
            <a:extLst>
              <a:ext uri="{FF2B5EF4-FFF2-40B4-BE49-F238E27FC236}">
                <a16:creationId xmlns:a16="http://schemas.microsoft.com/office/drawing/2014/main" id="{9A5949C3-F347-C8C0-07B8-AA015E31743F}"/>
              </a:ext>
            </a:extLst>
          </p:cNvPr>
          <p:cNvSpPr>
            <a:spLocks noGrp="1"/>
          </p:cNvSpPr>
          <p:nvPr>
            <p:ph idx="1"/>
          </p:nvPr>
        </p:nvSpPr>
        <p:spPr>
          <a:xfrm>
            <a:off x="433754" y="1055078"/>
            <a:ext cx="11324492" cy="5669279"/>
          </a:xfrm>
        </p:spPr>
        <p:txBody>
          <a:bodyPr>
            <a:normAutofit/>
          </a:bodyPr>
          <a:lstStyle/>
          <a:p>
            <a:r>
              <a:rPr lang="en-US" sz="2400" b="1" dirty="0"/>
              <a:t>Policy Implementation: </a:t>
            </a:r>
            <a:r>
              <a:rPr lang="en-US" dirty="0"/>
              <a:t>BGP helps network administrators in implementing routing policies.	</a:t>
            </a:r>
          </a:p>
          <a:p>
            <a:pPr marL="0" indent="0">
              <a:buNone/>
            </a:pPr>
            <a:r>
              <a:rPr lang="en-US" dirty="0"/>
              <a:t>    Knowledge of BGP is essential for setting up policies that can control the network traffic flow, ensuring     </a:t>
            </a:r>
          </a:p>
          <a:p>
            <a:pPr marL="0" indent="0">
              <a:buNone/>
            </a:pPr>
            <a:r>
              <a:rPr lang="en-US" dirty="0"/>
              <a:t>    adherence to organizational requirements and standards.</a:t>
            </a:r>
          </a:p>
          <a:p>
            <a:r>
              <a:rPr lang="en-US" sz="2400" b="1" dirty="0"/>
              <a:t>Troubleshooting: </a:t>
            </a:r>
            <a:r>
              <a:rPr lang="en-US" dirty="0"/>
              <a:t>Knowledge of BGP routing is vital for troubleshooting network issues related to routing. It enables the identification and resolution of routing problems, ensuring the smooth operation of network services.			 </a:t>
            </a:r>
          </a:p>
          <a:p>
            <a:r>
              <a:rPr lang="en-US" sz="2400" b="1" dirty="0"/>
              <a:t>Network Design: </a:t>
            </a:r>
            <a:r>
              <a:rPr lang="en-US" dirty="0"/>
              <a:t>For designing robust and efficient network architectures, understanding BGP routing is essential. It helps in making informed decisions for network design, ensuring scalability, reliability, and efficiency.</a:t>
            </a:r>
          </a:p>
          <a:p>
            <a:r>
              <a:rPr lang="en-US" sz="2400" b="1" dirty="0"/>
              <a:t>Security: </a:t>
            </a:r>
            <a:r>
              <a:rPr lang="en-US" dirty="0"/>
              <a:t>Understanding BGP is crucial for network security. BGP knowledge helps in identifying and mitigating BGP-related security issues such as route hijacking and leaks, protecting the network 	     from potential vulnerabilities.</a:t>
            </a:r>
          </a:p>
          <a:p>
            <a:endParaRPr lang="en-US" dirty="0"/>
          </a:p>
        </p:txBody>
      </p:sp>
    </p:spTree>
    <p:extLst>
      <p:ext uri="{BB962C8B-B14F-4D97-AF65-F5344CB8AC3E}">
        <p14:creationId xmlns:p14="http://schemas.microsoft.com/office/powerpoint/2010/main" val="3219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CDC1-4BBA-6D6C-36C2-D9D70DE1B38E}"/>
              </a:ext>
            </a:extLst>
          </p:cNvPr>
          <p:cNvSpPr>
            <a:spLocks noGrp="1"/>
          </p:cNvSpPr>
          <p:nvPr>
            <p:ph type="title"/>
          </p:nvPr>
        </p:nvSpPr>
        <p:spPr>
          <a:xfrm>
            <a:off x="913794" y="260252"/>
            <a:ext cx="10353761" cy="1326321"/>
          </a:xfrm>
        </p:spPr>
        <p:txBody>
          <a:bodyPr/>
          <a:lstStyle/>
          <a:p>
            <a:r>
              <a:rPr lang="en-US" dirty="0"/>
              <a:t>Features of BGP</a:t>
            </a:r>
          </a:p>
        </p:txBody>
      </p:sp>
      <p:sp>
        <p:nvSpPr>
          <p:cNvPr id="3" name="Content Placeholder 2">
            <a:extLst>
              <a:ext uri="{FF2B5EF4-FFF2-40B4-BE49-F238E27FC236}">
                <a16:creationId xmlns:a16="http://schemas.microsoft.com/office/drawing/2014/main" id="{9A5949C3-F347-C8C0-07B8-AA015E31743F}"/>
              </a:ext>
            </a:extLst>
          </p:cNvPr>
          <p:cNvSpPr>
            <a:spLocks noGrp="1"/>
          </p:cNvSpPr>
          <p:nvPr>
            <p:ph idx="1"/>
          </p:nvPr>
        </p:nvSpPr>
        <p:spPr>
          <a:xfrm>
            <a:off x="450166" y="1406770"/>
            <a:ext cx="11324492" cy="4895556"/>
          </a:xfrm>
        </p:spPr>
        <p:txBody>
          <a:bodyPr>
            <a:normAutofit fontScale="92500" lnSpcReduction="10000"/>
          </a:bodyPr>
          <a:lstStyle/>
          <a:p>
            <a:r>
              <a:rPr lang="en-US" dirty="0"/>
              <a:t>Open Standard Protocol.</a:t>
            </a:r>
          </a:p>
          <a:p>
            <a:r>
              <a:rPr lang="en-US" sz="2000"/>
              <a:t>Protocol </a:t>
            </a:r>
            <a:r>
              <a:rPr lang="en-US" sz="2000" dirty="0"/>
              <a:t>used to share the routing information between the two Autonomous systems.</a:t>
            </a:r>
          </a:p>
          <a:p>
            <a:r>
              <a:rPr lang="en-US" dirty="0"/>
              <a:t> Designed for huge inter-network like Internet.</a:t>
            </a:r>
          </a:p>
          <a:p>
            <a:pPr marL="0" indent="0">
              <a:buNone/>
            </a:pPr>
            <a:r>
              <a:rPr lang="en-US" dirty="0"/>
              <a:t>     Basically, internet is formed by interconnecting all the service providers.</a:t>
            </a:r>
          </a:p>
          <a:p>
            <a:r>
              <a:rPr lang="en-US" dirty="0"/>
              <a:t>Slowest Routing Protocol in the world.</a:t>
            </a:r>
          </a:p>
          <a:p>
            <a:r>
              <a:rPr lang="en-US" dirty="0"/>
              <a:t>It uses TCP Port Number 179 for Communication.</a:t>
            </a:r>
          </a:p>
          <a:p>
            <a:r>
              <a:rPr lang="en-US" dirty="0"/>
              <a:t>It sends the update to the manually defined neighbor as unicast.</a:t>
            </a:r>
          </a:p>
          <a:p>
            <a:pPr marL="0" indent="0">
              <a:buNone/>
            </a:pPr>
            <a:r>
              <a:rPr lang="en-US" dirty="0"/>
              <a:t>    Unlike other routing protocols like OSPF and EIGRP it will not discover the neighbor using Hello</a:t>
            </a:r>
          </a:p>
          <a:p>
            <a:pPr marL="0" indent="0">
              <a:buNone/>
            </a:pPr>
            <a:r>
              <a:rPr lang="en-US" dirty="0"/>
              <a:t>    Packet. </a:t>
            </a:r>
          </a:p>
          <a:p>
            <a:r>
              <a:rPr lang="en-US" dirty="0"/>
              <a:t>Manually we need to define the neighbor and updates will be sent as unicast message </a:t>
            </a:r>
          </a:p>
          <a:p>
            <a:r>
              <a:rPr lang="en-US" dirty="0"/>
              <a:t>Attributes – BGP has huge set of attributes.</a:t>
            </a:r>
          </a:p>
        </p:txBody>
      </p:sp>
    </p:spTree>
    <p:extLst>
      <p:ext uri="{BB962C8B-B14F-4D97-AF65-F5344CB8AC3E}">
        <p14:creationId xmlns:p14="http://schemas.microsoft.com/office/powerpoint/2010/main" val="2313143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CDC1-4BBA-6D6C-36C2-D9D70DE1B38E}"/>
              </a:ext>
            </a:extLst>
          </p:cNvPr>
          <p:cNvSpPr>
            <a:spLocks noGrp="1"/>
          </p:cNvSpPr>
          <p:nvPr>
            <p:ph type="title"/>
          </p:nvPr>
        </p:nvSpPr>
        <p:spPr>
          <a:xfrm>
            <a:off x="913794" y="260252"/>
            <a:ext cx="10353761" cy="1326321"/>
          </a:xfrm>
        </p:spPr>
        <p:txBody>
          <a:bodyPr/>
          <a:lstStyle/>
          <a:p>
            <a:r>
              <a:rPr lang="en-US" dirty="0"/>
              <a:t>Path Vector Protocol </a:t>
            </a:r>
          </a:p>
        </p:txBody>
      </p:sp>
      <p:sp>
        <p:nvSpPr>
          <p:cNvPr id="3" name="Content Placeholder 2">
            <a:extLst>
              <a:ext uri="{FF2B5EF4-FFF2-40B4-BE49-F238E27FC236}">
                <a16:creationId xmlns:a16="http://schemas.microsoft.com/office/drawing/2014/main" id="{9A5949C3-F347-C8C0-07B8-AA015E31743F}"/>
              </a:ext>
            </a:extLst>
          </p:cNvPr>
          <p:cNvSpPr>
            <a:spLocks noGrp="1"/>
          </p:cNvSpPr>
          <p:nvPr>
            <p:ph idx="1"/>
          </p:nvPr>
        </p:nvSpPr>
        <p:spPr>
          <a:xfrm>
            <a:off x="428428" y="1994095"/>
            <a:ext cx="11324492" cy="3235569"/>
          </a:xfrm>
        </p:spPr>
        <p:txBody>
          <a:bodyPr>
            <a:normAutofit/>
          </a:bodyPr>
          <a:lstStyle/>
          <a:p>
            <a:endParaRPr lang="en-US" dirty="0"/>
          </a:p>
          <a:p>
            <a:r>
              <a:rPr lang="en-US" dirty="0"/>
              <a:t>A path vector protocol is a computer network routing protocol which maintains the path information that gets updated dynamically. Updates which have looped through the network and returned to the same node are easily detected and discarded.</a:t>
            </a:r>
          </a:p>
          <a:p>
            <a:r>
              <a:rPr lang="en-US" dirty="0"/>
              <a:t>Each entry in the routing table contains the destination network, the next router and the path to reach the destination.</a:t>
            </a:r>
          </a:p>
          <a:p>
            <a:endParaRPr lang="en-US" dirty="0"/>
          </a:p>
        </p:txBody>
      </p:sp>
    </p:spTree>
    <p:extLst>
      <p:ext uri="{BB962C8B-B14F-4D97-AF65-F5344CB8AC3E}">
        <p14:creationId xmlns:p14="http://schemas.microsoft.com/office/powerpoint/2010/main" val="2375419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E41A437-4291-3BDC-0252-2599518DF924}"/>
              </a:ext>
            </a:extLst>
          </p:cNvPr>
          <p:cNvSpPr>
            <a:spLocks noGrp="1"/>
          </p:cNvSpPr>
          <p:nvPr>
            <p:ph idx="1"/>
          </p:nvPr>
        </p:nvSpPr>
        <p:spPr/>
        <p:txBody>
          <a:bodyPr/>
          <a:lstStyle/>
          <a:p>
            <a:endParaRPr lang="en-US"/>
          </a:p>
        </p:txBody>
      </p:sp>
      <p:pic>
        <p:nvPicPr>
          <p:cNvPr id="13" name="Picture 12">
            <a:extLst>
              <a:ext uri="{FF2B5EF4-FFF2-40B4-BE49-F238E27FC236}">
                <a16:creationId xmlns:a16="http://schemas.microsoft.com/office/drawing/2014/main" id="{D4895D54-3038-B3B7-E9F8-092E1B37E3E8}"/>
              </a:ext>
            </a:extLst>
          </p:cNvPr>
          <p:cNvPicPr>
            <a:picLocks noChangeAspect="1"/>
          </p:cNvPicPr>
          <p:nvPr/>
        </p:nvPicPr>
        <p:blipFill>
          <a:blip r:embed="rId2"/>
          <a:stretch>
            <a:fillRect/>
          </a:stretch>
        </p:blipFill>
        <p:spPr>
          <a:xfrm>
            <a:off x="0" y="1673"/>
            <a:ext cx="12192000" cy="6854653"/>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B06D4CA1-C6F8-A5DD-44F5-C6F8D12695FA}"/>
                  </a:ext>
                </a:extLst>
              </p14:cNvPr>
              <p14:cNvContentPartPr/>
              <p14:nvPr/>
            </p14:nvContentPartPr>
            <p14:xfrm>
              <a:off x="2218985" y="718283"/>
              <a:ext cx="760680" cy="174240"/>
            </p14:xfrm>
          </p:contentPart>
        </mc:Choice>
        <mc:Fallback xmlns="">
          <p:pic>
            <p:nvPicPr>
              <p:cNvPr id="15" name="Ink 14">
                <a:extLst>
                  <a:ext uri="{FF2B5EF4-FFF2-40B4-BE49-F238E27FC236}">
                    <a16:creationId xmlns:a16="http://schemas.microsoft.com/office/drawing/2014/main" id="{B06D4CA1-C6F8-A5DD-44F5-C6F8D12695FA}"/>
                  </a:ext>
                </a:extLst>
              </p:cNvPr>
              <p:cNvPicPr/>
              <p:nvPr/>
            </p:nvPicPr>
            <p:blipFill>
              <a:blip r:embed="rId4"/>
              <a:stretch>
                <a:fillRect/>
              </a:stretch>
            </p:blipFill>
            <p:spPr>
              <a:xfrm>
                <a:off x="2212865" y="712163"/>
                <a:ext cx="77292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2EFC3DCF-AFC5-7ED7-DF41-2C53F8142136}"/>
                  </a:ext>
                </a:extLst>
              </p14:cNvPr>
              <p14:cNvContentPartPr/>
              <p14:nvPr/>
            </p14:nvContentPartPr>
            <p14:xfrm>
              <a:off x="2006225" y="504083"/>
              <a:ext cx="1913040" cy="424080"/>
            </p14:xfrm>
          </p:contentPart>
        </mc:Choice>
        <mc:Fallback xmlns="">
          <p:pic>
            <p:nvPicPr>
              <p:cNvPr id="16" name="Ink 15">
                <a:extLst>
                  <a:ext uri="{FF2B5EF4-FFF2-40B4-BE49-F238E27FC236}">
                    <a16:creationId xmlns:a16="http://schemas.microsoft.com/office/drawing/2014/main" id="{2EFC3DCF-AFC5-7ED7-DF41-2C53F8142136}"/>
                  </a:ext>
                </a:extLst>
              </p:cNvPr>
              <p:cNvPicPr/>
              <p:nvPr/>
            </p:nvPicPr>
            <p:blipFill>
              <a:blip r:embed="rId6"/>
              <a:stretch>
                <a:fillRect/>
              </a:stretch>
            </p:blipFill>
            <p:spPr>
              <a:xfrm>
                <a:off x="1943225" y="441443"/>
                <a:ext cx="2038680" cy="549720"/>
              </a:xfrm>
              <a:prstGeom prst="rect">
                <a:avLst/>
              </a:prstGeom>
            </p:spPr>
          </p:pic>
        </mc:Fallback>
      </mc:AlternateContent>
      <p:sp>
        <p:nvSpPr>
          <p:cNvPr id="2" name="Rectangle 1">
            <a:extLst>
              <a:ext uri="{FF2B5EF4-FFF2-40B4-BE49-F238E27FC236}">
                <a16:creationId xmlns:a16="http://schemas.microsoft.com/office/drawing/2014/main" id="{975FD865-6D7E-EA94-C3F0-A02C6B1FED47}"/>
              </a:ext>
            </a:extLst>
          </p:cNvPr>
          <p:cNvSpPr/>
          <p:nvPr/>
        </p:nvSpPr>
        <p:spPr>
          <a:xfrm>
            <a:off x="1223889" y="651822"/>
            <a:ext cx="1308296" cy="240701"/>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2869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146</TotalTime>
  <Words>616</Words>
  <Application>Microsoft Office PowerPoint</Application>
  <PresentationFormat>Widescreen</PresentationFormat>
  <Paragraphs>57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Rockwell</vt:lpstr>
      <vt:lpstr>Damask</vt:lpstr>
      <vt:lpstr>BGP </vt:lpstr>
      <vt:lpstr>What is BGP?</vt:lpstr>
      <vt:lpstr>PowerPoint Presentation</vt:lpstr>
      <vt:lpstr>Types of Dynamic Routing Protocol</vt:lpstr>
      <vt:lpstr>Advantages of BGP</vt:lpstr>
      <vt:lpstr>Advantages of BGP</vt:lpstr>
      <vt:lpstr>Features of BGP</vt:lpstr>
      <vt:lpstr>Path Vector Protocol </vt:lpstr>
      <vt:lpstr>PowerPoint Presentation</vt:lpstr>
      <vt:lpstr>PowerPoint Presentation</vt:lpstr>
      <vt:lpstr>PowerPoint Presentation</vt:lpstr>
      <vt:lpstr>BGP Tables</vt:lpstr>
      <vt:lpstr>PowerPoint Presentation</vt:lpstr>
      <vt:lpstr>PowerPoint Presentation</vt:lpstr>
      <vt:lpstr>How BGP Works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BGP </dc:title>
  <dc:creator>Vaddimukkala Rahul</dc:creator>
  <cp:lastModifiedBy>Vaddimukkala Rahul</cp:lastModifiedBy>
  <cp:revision>54</cp:revision>
  <dcterms:created xsi:type="dcterms:W3CDTF">2023-11-12T13:37:45Z</dcterms:created>
  <dcterms:modified xsi:type="dcterms:W3CDTF">2024-04-09T18:35:13Z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633b888-ae0d-4341-a75f-06e04137d755_Enabled">
    <vt:lpwstr>true</vt:lpwstr>
  </property>
  <property fmtid="{D5CDD505-2E9C-101B-9397-08002B2CF9AE}" pid="3" name="MSIP_Label_0633b888-ae0d-4341-a75f-06e04137d755_SetDate">
    <vt:lpwstr>2023-11-12T13:49:38Z</vt:lpwstr>
  </property>
  <property fmtid="{D5CDD505-2E9C-101B-9397-08002B2CF9AE}" pid="4" name="MSIP_Label_0633b888-ae0d-4341-a75f-06e04137d755_Method">
    <vt:lpwstr>Standard</vt:lpwstr>
  </property>
  <property fmtid="{D5CDD505-2E9C-101B-9397-08002B2CF9AE}" pid="5" name="MSIP_Label_0633b888-ae0d-4341-a75f-06e04137d755_Name">
    <vt:lpwstr>0633b888-ae0d-4341-a75f-06e04137d755</vt:lpwstr>
  </property>
  <property fmtid="{D5CDD505-2E9C-101B-9397-08002B2CF9AE}" pid="6" name="MSIP_Label_0633b888-ae0d-4341-a75f-06e04137d755_SiteId">
    <vt:lpwstr>bea78b3c-4cdb-4130-854a-1d193232e5f4</vt:lpwstr>
  </property>
  <property fmtid="{D5CDD505-2E9C-101B-9397-08002B2CF9AE}" pid="7" name="MSIP_Label_0633b888-ae0d-4341-a75f-06e04137d755_ActionId">
    <vt:lpwstr>b5faa688-3801-477a-8adb-4b1f386b825d</vt:lpwstr>
  </property>
  <property fmtid="{D5CDD505-2E9C-101B-9397-08002B2CF9AE}" pid="8" name="MSIP_Label_0633b888-ae0d-4341-a75f-06e04137d755_ContentBits">
    <vt:lpwstr>2</vt:lpwstr>
  </property>
  <property fmtid="{D5CDD505-2E9C-101B-9397-08002B2CF9AE}" pid="9" name="ClassificationContentMarkingFooterLocations">
    <vt:lpwstr>Damask:8</vt:lpwstr>
  </property>
  <property fmtid="{D5CDD505-2E9C-101B-9397-08002B2CF9AE}" pid="10" name="ClassificationContentMarkingFooterText">
    <vt:lpwstr>Juniper Business Use Only</vt:lpwstr>
  </property>
</Properties>
</file>