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0" r:id="rId5"/>
    <p:sldId id="259" r:id="rId6"/>
    <p:sldId id="263" r:id="rId7"/>
    <p:sldId id="264" r:id="rId8"/>
    <p:sldId id="261" r:id="rId9"/>
    <p:sldId id="265" r:id="rId10"/>
    <p:sldId id="262"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64FFA-D7EE-4623-87DD-99EED0EA21E5}" v="16" dt="2023-10-22T15:47:40.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dimukkala Rahul" userId="5bf8e6f1-e3ae-4e93-8f9e-f187a45b9b91" providerId="ADAL" clId="{52064FFA-D7EE-4623-87DD-99EED0EA21E5}"/>
    <pc:docChg chg="undo custSel addSld delSld modSld">
      <pc:chgData name="Vaddimukkala Rahul" userId="5bf8e6f1-e3ae-4e93-8f9e-f187a45b9b91" providerId="ADAL" clId="{52064FFA-D7EE-4623-87DD-99EED0EA21E5}" dt="2023-11-08T15:54:33.753" v="933" actId="20577"/>
      <pc:docMkLst>
        <pc:docMk/>
      </pc:docMkLst>
      <pc:sldChg chg="modSp new mod">
        <pc:chgData name="Vaddimukkala Rahul" userId="5bf8e6f1-e3ae-4e93-8f9e-f187a45b9b91" providerId="ADAL" clId="{52064FFA-D7EE-4623-87DD-99EED0EA21E5}" dt="2023-10-22T13:18:35.703" v="53" actId="1076"/>
        <pc:sldMkLst>
          <pc:docMk/>
          <pc:sldMk cId="2032456459" sldId="256"/>
        </pc:sldMkLst>
        <pc:spChg chg="mod">
          <ac:chgData name="Vaddimukkala Rahul" userId="5bf8e6f1-e3ae-4e93-8f9e-f187a45b9b91" providerId="ADAL" clId="{52064FFA-D7EE-4623-87DD-99EED0EA21E5}" dt="2023-10-22T13:18:35.703" v="53" actId="1076"/>
          <ac:spMkLst>
            <pc:docMk/>
            <pc:sldMk cId="2032456459" sldId="256"/>
            <ac:spMk id="2" creationId="{A8CFD278-84C3-2DCF-CB0F-4DB794941B2F}"/>
          </ac:spMkLst>
        </pc:spChg>
        <pc:spChg chg="mod">
          <ac:chgData name="Vaddimukkala Rahul" userId="5bf8e6f1-e3ae-4e93-8f9e-f187a45b9b91" providerId="ADAL" clId="{52064FFA-D7EE-4623-87DD-99EED0EA21E5}" dt="2023-10-22T13:15:06.406" v="43" actId="1076"/>
          <ac:spMkLst>
            <pc:docMk/>
            <pc:sldMk cId="2032456459" sldId="256"/>
            <ac:spMk id="3" creationId="{26AFDE1B-8F78-F65E-7B5C-8DB93F44272B}"/>
          </ac:spMkLst>
        </pc:spChg>
      </pc:sldChg>
      <pc:sldChg chg="modSp new mod">
        <pc:chgData name="Vaddimukkala Rahul" userId="5bf8e6f1-e3ae-4e93-8f9e-f187a45b9b91" providerId="ADAL" clId="{52064FFA-D7EE-4623-87DD-99EED0EA21E5}" dt="2023-11-08T15:09:39.382" v="897" actId="20577"/>
        <pc:sldMkLst>
          <pc:docMk/>
          <pc:sldMk cId="2259900314" sldId="257"/>
        </pc:sldMkLst>
        <pc:spChg chg="mod">
          <ac:chgData name="Vaddimukkala Rahul" userId="5bf8e6f1-e3ae-4e93-8f9e-f187a45b9b91" providerId="ADAL" clId="{52064FFA-D7EE-4623-87DD-99EED0EA21E5}" dt="2023-10-22T15:16:55.831" v="554" actId="20577"/>
          <ac:spMkLst>
            <pc:docMk/>
            <pc:sldMk cId="2259900314" sldId="257"/>
            <ac:spMk id="2" creationId="{EABE2139-F8AC-B921-2160-8826FD8A12C1}"/>
          </ac:spMkLst>
        </pc:spChg>
        <pc:spChg chg="mod">
          <ac:chgData name="Vaddimukkala Rahul" userId="5bf8e6f1-e3ae-4e93-8f9e-f187a45b9b91" providerId="ADAL" clId="{52064FFA-D7EE-4623-87DD-99EED0EA21E5}" dt="2023-11-08T15:09:39.382" v="897" actId="20577"/>
          <ac:spMkLst>
            <pc:docMk/>
            <pc:sldMk cId="2259900314" sldId="257"/>
            <ac:spMk id="3" creationId="{5B648823-26C7-251D-511C-01CA98759AAE}"/>
          </ac:spMkLst>
        </pc:spChg>
      </pc:sldChg>
      <pc:sldChg chg="modSp new mod">
        <pc:chgData name="Vaddimukkala Rahul" userId="5bf8e6f1-e3ae-4e93-8f9e-f187a45b9b91" providerId="ADAL" clId="{52064FFA-D7EE-4623-87DD-99EED0EA21E5}" dt="2023-10-22T13:28:39.761" v="104" actId="14100"/>
        <pc:sldMkLst>
          <pc:docMk/>
          <pc:sldMk cId="2375228657" sldId="258"/>
        </pc:sldMkLst>
        <pc:spChg chg="mod">
          <ac:chgData name="Vaddimukkala Rahul" userId="5bf8e6f1-e3ae-4e93-8f9e-f187a45b9b91" providerId="ADAL" clId="{52064FFA-D7EE-4623-87DD-99EED0EA21E5}" dt="2023-10-22T13:27:24.690" v="101" actId="14100"/>
          <ac:spMkLst>
            <pc:docMk/>
            <pc:sldMk cId="2375228657" sldId="258"/>
            <ac:spMk id="2" creationId="{8D0DCDE2-7931-F2C4-0065-441EAD6156B5}"/>
          </ac:spMkLst>
        </pc:spChg>
        <pc:spChg chg="mod">
          <ac:chgData name="Vaddimukkala Rahul" userId="5bf8e6f1-e3ae-4e93-8f9e-f187a45b9b91" providerId="ADAL" clId="{52064FFA-D7EE-4623-87DD-99EED0EA21E5}" dt="2023-10-22T13:28:39.761" v="104" actId="14100"/>
          <ac:spMkLst>
            <pc:docMk/>
            <pc:sldMk cId="2375228657" sldId="258"/>
            <ac:spMk id="3" creationId="{846E855E-2535-34B0-EADB-2BE516B3CC28}"/>
          </ac:spMkLst>
        </pc:spChg>
      </pc:sldChg>
      <pc:sldChg chg="addSp modSp new mod setBg">
        <pc:chgData name="Vaddimukkala Rahul" userId="5bf8e6f1-e3ae-4e93-8f9e-f187a45b9b91" providerId="ADAL" clId="{52064FFA-D7EE-4623-87DD-99EED0EA21E5}" dt="2023-10-22T13:44:15.835" v="393" actId="113"/>
        <pc:sldMkLst>
          <pc:docMk/>
          <pc:sldMk cId="2191507529" sldId="259"/>
        </pc:sldMkLst>
        <pc:spChg chg="mod">
          <ac:chgData name="Vaddimukkala Rahul" userId="5bf8e6f1-e3ae-4e93-8f9e-f187a45b9b91" providerId="ADAL" clId="{52064FFA-D7EE-4623-87DD-99EED0EA21E5}" dt="2023-10-22T13:37:43.824" v="301" actId="26606"/>
          <ac:spMkLst>
            <pc:docMk/>
            <pc:sldMk cId="2191507529" sldId="259"/>
            <ac:spMk id="2" creationId="{A1A4FF0E-BEF9-73E5-841F-E4BFAEC1E1F7}"/>
          </ac:spMkLst>
        </pc:spChg>
        <pc:spChg chg="mod ord">
          <ac:chgData name="Vaddimukkala Rahul" userId="5bf8e6f1-e3ae-4e93-8f9e-f187a45b9b91" providerId="ADAL" clId="{52064FFA-D7EE-4623-87DD-99EED0EA21E5}" dt="2023-10-22T13:44:15.835" v="393" actId="113"/>
          <ac:spMkLst>
            <pc:docMk/>
            <pc:sldMk cId="2191507529" sldId="259"/>
            <ac:spMk id="3" creationId="{0735B8B9-B3BB-5EEF-5A8A-555EFC8E935A}"/>
          </ac:spMkLst>
        </pc:spChg>
        <pc:picChg chg="add mod">
          <ac:chgData name="Vaddimukkala Rahul" userId="5bf8e6f1-e3ae-4e93-8f9e-f187a45b9b91" providerId="ADAL" clId="{52064FFA-D7EE-4623-87DD-99EED0EA21E5}" dt="2023-10-22T13:38:32.045" v="307" actId="1076"/>
          <ac:picMkLst>
            <pc:docMk/>
            <pc:sldMk cId="2191507529" sldId="259"/>
            <ac:picMk id="5" creationId="{A730545E-4368-BBCF-13E1-4EBDBB2DE31D}"/>
          </ac:picMkLst>
        </pc:picChg>
      </pc:sldChg>
      <pc:sldChg chg="addSp delSp modSp new mod">
        <pc:chgData name="Vaddimukkala Rahul" userId="5bf8e6f1-e3ae-4e93-8f9e-f187a45b9b91" providerId="ADAL" clId="{52064FFA-D7EE-4623-87DD-99EED0EA21E5}" dt="2023-10-22T15:15:59.821" v="550" actId="33524"/>
        <pc:sldMkLst>
          <pc:docMk/>
          <pc:sldMk cId="1756320618" sldId="260"/>
        </pc:sldMkLst>
        <pc:spChg chg="mod">
          <ac:chgData name="Vaddimukkala Rahul" userId="5bf8e6f1-e3ae-4e93-8f9e-f187a45b9b91" providerId="ADAL" clId="{52064FFA-D7EE-4623-87DD-99EED0EA21E5}" dt="2023-10-22T15:15:59.821" v="550" actId="33524"/>
          <ac:spMkLst>
            <pc:docMk/>
            <pc:sldMk cId="1756320618" sldId="260"/>
            <ac:spMk id="2" creationId="{53B97496-692F-D64F-83CA-02CFA8B2D9B7}"/>
          </ac:spMkLst>
        </pc:spChg>
        <pc:spChg chg="del">
          <ac:chgData name="Vaddimukkala Rahul" userId="5bf8e6f1-e3ae-4e93-8f9e-f187a45b9b91" providerId="ADAL" clId="{52064FFA-D7EE-4623-87DD-99EED0EA21E5}" dt="2023-10-22T13:29:52.739" v="105" actId="22"/>
          <ac:spMkLst>
            <pc:docMk/>
            <pc:sldMk cId="1756320618" sldId="260"/>
            <ac:spMk id="3" creationId="{1BE85C94-4509-2645-EBF6-AC85BA4C7BCC}"/>
          </ac:spMkLst>
        </pc:spChg>
        <pc:spChg chg="add del mod">
          <ac:chgData name="Vaddimukkala Rahul" userId="5bf8e6f1-e3ae-4e93-8f9e-f187a45b9b91" providerId="ADAL" clId="{52064FFA-D7EE-4623-87DD-99EED0EA21E5}" dt="2023-10-22T15:13:57.945" v="522" actId="478"/>
          <ac:spMkLst>
            <pc:docMk/>
            <pc:sldMk cId="1756320618" sldId="260"/>
            <ac:spMk id="7" creationId="{D7541BAB-F0CC-064B-0F3F-342F78B29C5E}"/>
          </ac:spMkLst>
        </pc:spChg>
        <pc:picChg chg="add del mod ord">
          <ac:chgData name="Vaddimukkala Rahul" userId="5bf8e6f1-e3ae-4e93-8f9e-f187a45b9b91" providerId="ADAL" clId="{52064FFA-D7EE-4623-87DD-99EED0EA21E5}" dt="2023-10-22T15:13:18.030" v="516" actId="478"/>
          <ac:picMkLst>
            <pc:docMk/>
            <pc:sldMk cId="1756320618" sldId="260"/>
            <ac:picMk id="5" creationId="{F4F9D9ED-573C-7F08-C1CF-F1B9B45ABFCF}"/>
          </ac:picMkLst>
        </pc:picChg>
        <pc:picChg chg="add mod">
          <ac:chgData name="Vaddimukkala Rahul" userId="5bf8e6f1-e3ae-4e93-8f9e-f187a45b9b91" providerId="ADAL" clId="{52064FFA-D7EE-4623-87DD-99EED0EA21E5}" dt="2023-10-22T15:14:08.181" v="524" actId="1076"/>
          <ac:picMkLst>
            <pc:docMk/>
            <pc:sldMk cId="1756320618" sldId="260"/>
            <ac:picMk id="9" creationId="{9F853DC8-4CB8-8E3B-4B32-4E8C941CF28E}"/>
          </ac:picMkLst>
        </pc:picChg>
      </pc:sldChg>
      <pc:sldChg chg="addSp delSp modSp new mod">
        <pc:chgData name="Vaddimukkala Rahul" userId="5bf8e6f1-e3ae-4e93-8f9e-f187a45b9b91" providerId="ADAL" clId="{52064FFA-D7EE-4623-87DD-99EED0EA21E5}" dt="2023-10-22T13:50:53.801" v="467" actId="1076"/>
        <pc:sldMkLst>
          <pc:docMk/>
          <pc:sldMk cId="17036887" sldId="261"/>
        </pc:sldMkLst>
        <pc:spChg chg="mod">
          <ac:chgData name="Vaddimukkala Rahul" userId="5bf8e6f1-e3ae-4e93-8f9e-f187a45b9b91" providerId="ADAL" clId="{52064FFA-D7EE-4623-87DD-99EED0EA21E5}" dt="2023-10-22T13:50:53.801" v="467" actId="1076"/>
          <ac:spMkLst>
            <pc:docMk/>
            <pc:sldMk cId="17036887" sldId="261"/>
            <ac:spMk id="2" creationId="{0785A2E6-7724-6392-F275-55FA8AF77DC8}"/>
          </ac:spMkLst>
        </pc:spChg>
        <pc:spChg chg="mod">
          <ac:chgData name="Vaddimukkala Rahul" userId="5bf8e6f1-e3ae-4e93-8f9e-f187a45b9b91" providerId="ADAL" clId="{52064FFA-D7EE-4623-87DD-99EED0EA21E5}" dt="2023-10-22T13:41:29.070" v="327" actId="21"/>
          <ac:spMkLst>
            <pc:docMk/>
            <pc:sldMk cId="17036887" sldId="261"/>
            <ac:spMk id="3" creationId="{7E7173A3-9767-F581-0E71-8120DDA223BF}"/>
          </ac:spMkLst>
        </pc:spChg>
        <pc:picChg chg="add del mod">
          <ac:chgData name="Vaddimukkala Rahul" userId="5bf8e6f1-e3ae-4e93-8f9e-f187a45b9b91" providerId="ADAL" clId="{52064FFA-D7EE-4623-87DD-99EED0EA21E5}" dt="2023-10-22T13:41:14.647" v="323" actId="21"/>
          <ac:picMkLst>
            <pc:docMk/>
            <pc:sldMk cId="17036887" sldId="261"/>
            <ac:picMk id="5" creationId="{AAC3FA44-CECF-0793-C406-A4A401D45CA9}"/>
          </ac:picMkLst>
        </pc:picChg>
        <pc:picChg chg="add mod">
          <ac:chgData name="Vaddimukkala Rahul" userId="5bf8e6f1-e3ae-4e93-8f9e-f187a45b9b91" providerId="ADAL" clId="{52064FFA-D7EE-4623-87DD-99EED0EA21E5}" dt="2023-10-22T13:50:47.973" v="466" actId="14100"/>
          <ac:picMkLst>
            <pc:docMk/>
            <pc:sldMk cId="17036887" sldId="261"/>
            <ac:picMk id="7" creationId="{AEC198A0-F33C-4CC5-5812-A204C0BA6D01}"/>
          </ac:picMkLst>
        </pc:picChg>
      </pc:sldChg>
      <pc:sldChg chg="modSp new mod">
        <pc:chgData name="Vaddimukkala Rahul" userId="5bf8e6f1-e3ae-4e93-8f9e-f187a45b9b91" providerId="ADAL" clId="{52064FFA-D7EE-4623-87DD-99EED0EA21E5}" dt="2023-11-08T15:54:33.753" v="933" actId="20577"/>
        <pc:sldMkLst>
          <pc:docMk/>
          <pc:sldMk cId="679818095" sldId="262"/>
        </pc:sldMkLst>
        <pc:spChg chg="mod">
          <ac:chgData name="Vaddimukkala Rahul" userId="5bf8e6f1-e3ae-4e93-8f9e-f187a45b9b91" providerId="ADAL" clId="{52064FFA-D7EE-4623-87DD-99EED0EA21E5}" dt="2023-10-22T15:29:21.072" v="565" actId="20577"/>
          <ac:spMkLst>
            <pc:docMk/>
            <pc:sldMk cId="679818095" sldId="262"/>
            <ac:spMk id="2" creationId="{6145E06B-E221-40C1-00EA-1A1076963371}"/>
          </ac:spMkLst>
        </pc:spChg>
        <pc:spChg chg="mod">
          <ac:chgData name="Vaddimukkala Rahul" userId="5bf8e6f1-e3ae-4e93-8f9e-f187a45b9b91" providerId="ADAL" clId="{52064FFA-D7EE-4623-87DD-99EED0EA21E5}" dt="2023-11-08T15:54:33.753" v="933" actId="20577"/>
          <ac:spMkLst>
            <pc:docMk/>
            <pc:sldMk cId="679818095" sldId="262"/>
            <ac:spMk id="3" creationId="{8B659F39-EC04-6122-30E6-5270F31D1C6F}"/>
          </ac:spMkLst>
        </pc:spChg>
      </pc:sldChg>
      <pc:sldChg chg="addSp delSp modSp add mod">
        <pc:chgData name="Vaddimukkala Rahul" userId="5bf8e6f1-e3ae-4e93-8f9e-f187a45b9b91" providerId="ADAL" clId="{52064FFA-D7EE-4623-87DD-99EED0EA21E5}" dt="2023-10-22T13:46:19.084" v="431" actId="14100"/>
        <pc:sldMkLst>
          <pc:docMk/>
          <pc:sldMk cId="881276369" sldId="263"/>
        </pc:sldMkLst>
        <pc:spChg chg="mod">
          <ac:chgData name="Vaddimukkala Rahul" userId="5bf8e6f1-e3ae-4e93-8f9e-f187a45b9b91" providerId="ADAL" clId="{52064FFA-D7EE-4623-87DD-99EED0EA21E5}" dt="2023-10-22T13:42:33.944" v="359" actId="1076"/>
          <ac:spMkLst>
            <pc:docMk/>
            <pc:sldMk cId="881276369" sldId="263"/>
            <ac:spMk id="3" creationId="{0735B8B9-B3BB-5EEF-5A8A-555EFC8E935A}"/>
          </ac:spMkLst>
        </pc:spChg>
        <pc:picChg chg="add del mod">
          <ac:chgData name="Vaddimukkala Rahul" userId="5bf8e6f1-e3ae-4e93-8f9e-f187a45b9b91" providerId="ADAL" clId="{52064FFA-D7EE-4623-87DD-99EED0EA21E5}" dt="2023-10-22T13:45:58.393" v="423" actId="478"/>
          <ac:picMkLst>
            <pc:docMk/>
            <pc:sldMk cId="881276369" sldId="263"/>
            <ac:picMk id="4" creationId="{146CC719-6BE8-C8E4-2633-703B9723E603}"/>
          </ac:picMkLst>
        </pc:picChg>
        <pc:picChg chg="del">
          <ac:chgData name="Vaddimukkala Rahul" userId="5bf8e6f1-e3ae-4e93-8f9e-f187a45b9b91" providerId="ADAL" clId="{52064FFA-D7EE-4623-87DD-99EED0EA21E5}" dt="2023-10-22T13:41:17.155" v="324" actId="478"/>
          <ac:picMkLst>
            <pc:docMk/>
            <pc:sldMk cId="881276369" sldId="263"/>
            <ac:picMk id="5" creationId="{A730545E-4368-BBCF-13E1-4EBDBB2DE31D}"/>
          </ac:picMkLst>
        </pc:picChg>
        <pc:picChg chg="add mod">
          <ac:chgData name="Vaddimukkala Rahul" userId="5bf8e6f1-e3ae-4e93-8f9e-f187a45b9b91" providerId="ADAL" clId="{52064FFA-D7EE-4623-87DD-99EED0EA21E5}" dt="2023-10-22T13:46:19.084" v="431" actId="14100"/>
          <ac:picMkLst>
            <pc:docMk/>
            <pc:sldMk cId="881276369" sldId="263"/>
            <ac:picMk id="7" creationId="{ECA6EC81-BD5B-64EE-F1BB-11118139B626}"/>
          </ac:picMkLst>
        </pc:picChg>
      </pc:sldChg>
      <pc:sldChg chg="addSp delSp modSp add mod">
        <pc:chgData name="Vaddimukkala Rahul" userId="5bf8e6f1-e3ae-4e93-8f9e-f187a45b9b91" providerId="ADAL" clId="{52064FFA-D7EE-4623-87DD-99EED0EA21E5}" dt="2023-10-22T13:47:33.563" v="439" actId="14100"/>
        <pc:sldMkLst>
          <pc:docMk/>
          <pc:sldMk cId="805177636" sldId="264"/>
        </pc:sldMkLst>
        <pc:spChg chg="mod">
          <ac:chgData name="Vaddimukkala Rahul" userId="5bf8e6f1-e3ae-4e93-8f9e-f187a45b9b91" providerId="ADAL" clId="{52064FFA-D7EE-4623-87DD-99EED0EA21E5}" dt="2023-10-22T13:45:15.077" v="421" actId="20577"/>
          <ac:spMkLst>
            <pc:docMk/>
            <pc:sldMk cId="805177636" sldId="264"/>
            <ac:spMk id="3" creationId="{0735B8B9-B3BB-5EEF-5A8A-555EFC8E935A}"/>
          </ac:spMkLst>
        </pc:spChg>
        <pc:picChg chg="del">
          <ac:chgData name="Vaddimukkala Rahul" userId="5bf8e6f1-e3ae-4e93-8f9e-f187a45b9b91" providerId="ADAL" clId="{52064FFA-D7EE-4623-87DD-99EED0EA21E5}" dt="2023-10-22T13:45:22.793" v="422" actId="478"/>
          <ac:picMkLst>
            <pc:docMk/>
            <pc:sldMk cId="805177636" sldId="264"/>
            <ac:picMk id="4" creationId="{146CC719-6BE8-C8E4-2633-703B9723E603}"/>
          </ac:picMkLst>
        </pc:picChg>
        <pc:picChg chg="add mod">
          <ac:chgData name="Vaddimukkala Rahul" userId="5bf8e6f1-e3ae-4e93-8f9e-f187a45b9b91" providerId="ADAL" clId="{52064FFA-D7EE-4623-87DD-99EED0EA21E5}" dt="2023-10-22T13:47:33.563" v="439" actId="14100"/>
          <ac:picMkLst>
            <pc:docMk/>
            <pc:sldMk cId="805177636" sldId="264"/>
            <ac:picMk id="6" creationId="{CB32A6D1-B335-E896-396A-B1422936B087}"/>
          </ac:picMkLst>
        </pc:picChg>
      </pc:sldChg>
      <pc:sldChg chg="addSp delSp modSp add mod">
        <pc:chgData name="Vaddimukkala Rahul" userId="5bf8e6f1-e3ae-4e93-8f9e-f187a45b9b91" providerId="ADAL" clId="{52064FFA-D7EE-4623-87DD-99EED0EA21E5}" dt="2023-10-22T15:35:52.804" v="620" actId="1076"/>
        <pc:sldMkLst>
          <pc:docMk/>
          <pc:sldMk cId="1855189334" sldId="265"/>
        </pc:sldMkLst>
        <pc:spChg chg="del">
          <ac:chgData name="Vaddimukkala Rahul" userId="5bf8e6f1-e3ae-4e93-8f9e-f187a45b9b91" providerId="ADAL" clId="{52064FFA-D7EE-4623-87DD-99EED0EA21E5}" dt="2023-10-22T15:32:23.719" v="574" actId="478"/>
          <ac:spMkLst>
            <pc:docMk/>
            <pc:sldMk cId="1855189334" sldId="265"/>
            <ac:spMk id="2" creationId="{0785A2E6-7724-6392-F275-55FA8AF77DC8}"/>
          </ac:spMkLst>
        </pc:spChg>
        <pc:spChg chg="add del mod">
          <ac:chgData name="Vaddimukkala Rahul" userId="5bf8e6f1-e3ae-4e93-8f9e-f187a45b9b91" providerId="ADAL" clId="{52064FFA-D7EE-4623-87DD-99EED0EA21E5}" dt="2023-10-22T15:34:21.290" v="604" actId="1076"/>
          <ac:spMkLst>
            <pc:docMk/>
            <pc:sldMk cId="1855189334" sldId="265"/>
            <ac:spMk id="3" creationId="{7E7173A3-9767-F581-0E71-8120DDA223BF}"/>
          </ac:spMkLst>
        </pc:spChg>
        <pc:spChg chg="add del mod">
          <ac:chgData name="Vaddimukkala Rahul" userId="5bf8e6f1-e3ae-4e93-8f9e-f187a45b9b91" providerId="ADAL" clId="{52064FFA-D7EE-4623-87DD-99EED0EA21E5}" dt="2023-10-22T15:35:39.269" v="619" actId="14100"/>
          <ac:spMkLst>
            <pc:docMk/>
            <pc:sldMk cId="1855189334" sldId="265"/>
            <ac:spMk id="8" creationId="{860259D3-1FA0-062D-B73C-8531583F28A6}"/>
          </ac:spMkLst>
        </pc:spChg>
        <pc:spChg chg="add del mod">
          <ac:chgData name="Vaddimukkala Rahul" userId="5bf8e6f1-e3ae-4e93-8f9e-f187a45b9b91" providerId="ADAL" clId="{52064FFA-D7EE-4623-87DD-99EED0EA21E5}" dt="2023-10-22T15:34:20.934" v="603" actId="478"/>
          <ac:spMkLst>
            <pc:docMk/>
            <pc:sldMk cId="1855189334" sldId="265"/>
            <ac:spMk id="10" creationId="{0892AC1C-0FE7-D94D-6A57-A2D83A831367}"/>
          </ac:spMkLst>
        </pc:spChg>
        <pc:picChg chg="add mod">
          <ac:chgData name="Vaddimukkala Rahul" userId="5bf8e6f1-e3ae-4e93-8f9e-f187a45b9b91" providerId="ADAL" clId="{52064FFA-D7EE-4623-87DD-99EED0EA21E5}" dt="2023-10-22T15:35:52.804" v="620" actId="1076"/>
          <ac:picMkLst>
            <pc:docMk/>
            <pc:sldMk cId="1855189334" sldId="265"/>
            <ac:picMk id="5" creationId="{F1C7320E-368C-C51D-4AA8-5815EC4D0DD9}"/>
          </ac:picMkLst>
        </pc:picChg>
        <pc:picChg chg="del">
          <ac:chgData name="Vaddimukkala Rahul" userId="5bf8e6f1-e3ae-4e93-8f9e-f187a45b9b91" providerId="ADAL" clId="{52064FFA-D7EE-4623-87DD-99EED0EA21E5}" dt="2023-10-22T15:31:56.727" v="567" actId="478"/>
          <ac:picMkLst>
            <pc:docMk/>
            <pc:sldMk cId="1855189334" sldId="265"/>
            <ac:picMk id="7" creationId="{AEC198A0-F33C-4CC5-5812-A204C0BA6D01}"/>
          </ac:picMkLst>
        </pc:picChg>
      </pc:sldChg>
      <pc:sldChg chg="addSp delSp modSp add del mod">
        <pc:chgData name="Vaddimukkala Rahul" userId="5bf8e6f1-e3ae-4e93-8f9e-f187a45b9b91" providerId="ADAL" clId="{52064FFA-D7EE-4623-87DD-99EED0EA21E5}" dt="2023-11-08T15:43:21.009" v="901" actId="2696"/>
        <pc:sldMkLst>
          <pc:docMk/>
          <pc:sldMk cId="483222739" sldId="266"/>
        </pc:sldMkLst>
        <pc:spChg chg="del">
          <ac:chgData name="Vaddimukkala Rahul" userId="5bf8e6f1-e3ae-4e93-8f9e-f187a45b9b91" providerId="ADAL" clId="{52064FFA-D7EE-4623-87DD-99EED0EA21E5}" dt="2023-10-22T15:38:14.063" v="625" actId="478"/>
          <ac:spMkLst>
            <pc:docMk/>
            <pc:sldMk cId="483222739" sldId="266"/>
            <ac:spMk id="2" creationId="{6145E06B-E221-40C1-00EA-1A1076963371}"/>
          </ac:spMkLst>
        </pc:spChg>
        <pc:spChg chg="mod">
          <ac:chgData name="Vaddimukkala Rahul" userId="5bf8e6f1-e3ae-4e93-8f9e-f187a45b9b91" providerId="ADAL" clId="{52064FFA-D7EE-4623-87DD-99EED0EA21E5}" dt="2023-10-22T15:37:56.110" v="624"/>
          <ac:spMkLst>
            <pc:docMk/>
            <pc:sldMk cId="483222739" sldId="266"/>
            <ac:spMk id="3" creationId="{8B659F39-EC04-6122-30E6-5270F31D1C6F}"/>
          </ac:spMkLst>
        </pc:spChg>
        <pc:spChg chg="add del mod">
          <ac:chgData name="Vaddimukkala Rahul" userId="5bf8e6f1-e3ae-4e93-8f9e-f187a45b9b91" providerId="ADAL" clId="{52064FFA-D7EE-4623-87DD-99EED0EA21E5}" dt="2023-10-22T15:38:16.229" v="626" actId="478"/>
          <ac:spMkLst>
            <pc:docMk/>
            <pc:sldMk cId="483222739" sldId="266"/>
            <ac:spMk id="5" creationId="{C1724CB1-5E54-9B43-74AA-8C7CA3117F85}"/>
          </ac:spMkLst>
        </pc:spChg>
      </pc:sldChg>
      <pc:sldChg chg="add">
        <pc:chgData name="Vaddimukkala Rahul" userId="5bf8e6f1-e3ae-4e93-8f9e-f187a45b9b91" providerId="ADAL" clId="{52064FFA-D7EE-4623-87DD-99EED0EA21E5}" dt="2023-10-22T15:38:37.195" v="627" actId="2890"/>
        <pc:sldMkLst>
          <pc:docMk/>
          <pc:sldMk cId="1248682504" sldId="267"/>
        </pc:sldMkLst>
      </pc:sldChg>
      <pc:sldChg chg="addSp delSp modSp new mod">
        <pc:chgData name="Vaddimukkala Rahul" userId="5bf8e6f1-e3ae-4e93-8f9e-f187a45b9b91" providerId="ADAL" clId="{52064FFA-D7EE-4623-87DD-99EED0EA21E5}" dt="2023-10-22T15:52:08.570" v="841" actId="20577"/>
        <pc:sldMkLst>
          <pc:docMk/>
          <pc:sldMk cId="542466945" sldId="268"/>
        </pc:sldMkLst>
        <pc:spChg chg="mod">
          <ac:chgData name="Vaddimukkala Rahul" userId="5bf8e6f1-e3ae-4e93-8f9e-f187a45b9b91" providerId="ADAL" clId="{52064FFA-D7EE-4623-87DD-99EED0EA21E5}" dt="2023-10-22T15:39:53.251" v="659" actId="27636"/>
          <ac:spMkLst>
            <pc:docMk/>
            <pc:sldMk cId="542466945" sldId="268"/>
            <ac:spMk id="2" creationId="{69564596-060A-C2BD-3AC1-26EF967FC2BA}"/>
          </ac:spMkLst>
        </pc:spChg>
        <pc:spChg chg="add del mod">
          <ac:chgData name="Vaddimukkala Rahul" userId="5bf8e6f1-e3ae-4e93-8f9e-f187a45b9b91" providerId="ADAL" clId="{52064FFA-D7EE-4623-87DD-99EED0EA21E5}" dt="2023-10-22T15:52:08.570" v="841" actId="20577"/>
          <ac:spMkLst>
            <pc:docMk/>
            <pc:sldMk cId="542466945" sldId="268"/>
            <ac:spMk id="3" creationId="{B93F53C0-A378-6252-284A-610CC748570B}"/>
          </ac:spMkLst>
        </pc:spChg>
        <pc:spChg chg="add del mod">
          <ac:chgData name="Vaddimukkala Rahul" userId="5bf8e6f1-e3ae-4e93-8f9e-f187a45b9b91" providerId="ADAL" clId="{52064FFA-D7EE-4623-87DD-99EED0EA21E5}" dt="2023-10-22T15:41:39.770" v="664"/>
          <ac:spMkLst>
            <pc:docMk/>
            <pc:sldMk cId="542466945" sldId="268"/>
            <ac:spMk id="4" creationId="{E57666F5-4E7C-66E3-5D08-5C3BE54B6092}"/>
          </ac:spMkLst>
        </pc:spChg>
        <pc:spChg chg="add del">
          <ac:chgData name="Vaddimukkala Rahul" userId="5bf8e6f1-e3ae-4e93-8f9e-f187a45b9b91" providerId="ADAL" clId="{52064FFA-D7EE-4623-87DD-99EED0EA21E5}" dt="2023-10-22T15:45:41.684" v="678"/>
          <ac:spMkLst>
            <pc:docMk/>
            <pc:sldMk cId="542466945" sldId="268"/>
            <ac:spMk id="5" creationId="{50166F46-1F28-2E17-5A36-8C04201B126E}"/>
          </ac:spMkLst>
        </pc:spChg>
        <pc:spChg chg="add del">
          <ac:chgData name="Vaddimukkala Rahul" userId="5bf8e6f1-e3ae-4e93-8f9e-f187a45b9b91" providerId="ADAL" clId="{52064FFA-D7EE-4623-87DD-99EED0EA21E5}" dt="2023-10-22T15:47:40.418" v="704"/>
          <ac:spMkLst>
            <pc:docMk/>
            <pc:sldMk cId="542466945" sldId="268"/>
            <ac:spMk id="6" creationId="{444CDB61-B83A-93CD-4488-1942382DCCD3}"/>
          </ac:spMkLst>
        </pc:spChg>
      </pc:sldChg>
      <pc:sldChg chg="modSp add del mod">
        <pc:chgData name="Vaddimukkala Rahul" userId="5bf8e6f1-e3ae-4e93-8f9e-f187a45b9b91" providerId="ADAL" clId="{52064FFA-D7EE-4623-87DD-99EED0EA21E5}" dt="2023-10-22T15:39:34.694" v="642" actId="2890"/>
        <pc:sldMkLst>
          <pc:docMk/>
          <pc:sldMk cId="2896571268" sldId="268"/>
        </pc:sldMkLst>
        <pc:spChg chg="mod">
          <ac:chgData name="Vaddimukkala Rahul" userId="5bf8e6f1-e3ae-4e93-8f9e-f187a45b9b91" providerId="ADAL" clId="{52064FFA-D7EE-4623-87DD-99EED0EA21E5}" dt="2023-10-22T15:39:33.421" v="640" actId="20577"/>
          <ac:spMkLst>
            <pc:docMk/>
            <pc:sldMk cId="2896571268" sldId="268"/>
            <ac:spMk id="3" creationId="{8B659F39-EC04-6122-30E6-5270F31D1C6F}"/>
          </ac:spMkLst>
        </pc:spChg>
      </pc:sldChg>
      <pc:sldChg chg="addSp delSp modSp new mod">
        <pc:chgData name="Vaddimukkala Rahul" userId="5bf8e6f1-e3ae-4e93-8f9e-f187a45b9b91" providerId="ADAL" clId="{52064FFA-D7EE-4623-87DD-99EED0EA21E5}" dt="2023-11-08T15:47:38.947" v="925" actId="33524"/>
        <pc:sldMkLst>
          <pc:docMk/>
          <pc:sldMk cId="1573608429" sldId="269"/>
        </pc:sldMkLst>
        <pc:spChg chg="add del mod">
          <ac:chgData name="Vaddimukkala Rahul" userId="5bf8e6f1-e3ae-4e93-8f9e-f187a45b9b91" providerId="ADAL" clId="{52064FFA-D7EE-4623-87DD-99EED0EA21E5}" dt="2023-10-22T15:54:37.536" v="862" actId="14100"/>
          <ac:spMkLst>
            <pc:docMk/>
            <pc:sldMk cId="1573608429" sldId="269"/>
            <ac:spMk id="2" creationId="{2693B717-D0C6-843C-DFE2-DE0E947A9F63}"/>
          </ac:spMkLst>
        </pc:spChg>
        <pc:spChg chg="mod">
          <ac:chgData name="Vaddimukkala Rahul" userId="5bf8e6f1-e3ae-4e93-8f9e-f187a45b9b91" providerId="ADAL" clId="{52064FFA-D7EE-4623-87DD-99EED0EA21E5}" dt="2023-11-08T15:47:38.947" v="925" actId="33524"/>
          <ac:spMkLst>
            <pc:docMk/>
            <pc:sldMk cId="1573608429" sldId="269"/>
            <ac:spMk id="3" creationId="{A58AA9CB-A6A6-A8CF-F979-A8085A62F20A}"/>
          </ac:spMkLst>
        </pc:spChg>
      </pc:sldChg>
      <pc:sldChg chg="add del">
        <pc:chgData name="Vaddimukkala Rahul" userId="5bf8e6f1-e3ae-4e93-8f9e-f187a45b9b91" providerId="ADAL" clId="{52064FFA-D7EE-4623-87DD-99EED0EA21E5}" dt="2023-10-22T15:39:33.607" v="641" actId="2890"/>
        <pc:sldMkLst>
          <pc:docMk/>
          <pc:sldMk cId="4221578653" sldId="269"/>
        </pc:sldMkLst>
      </pc:sldChg>
      <pc:sldChg chg="delSp modSp new mod">
        <pc:chgData name="Vaddimukkala Rahul" userId="5bf8e6f1-e3ae-4e93-8f9e-f187a45b9b91" providerId="ADAL" clId="{52064FFA-D7EE-4623-87DD-99EED0EA21E5}" dt="2023-10-22T16:18:21.443" v="893" actId="255"/>
        <pc:sldMkLst>
          <pc:docMk/>
          <pc:sldMk cId="2919993651" sldId="270"/>
        </pc:sldMkLst>
        <pc:spChg chg="mod">
          <ac:chgData name="Vaddimukkala Rahul" userId="5bf8e6f1-e3ae-4e93-8f9e-f187a45b9b91" providerId="ADAL" clId="{52064FFA-D7EE-4623-87DD-99EED0EA21E5}" dt="2023-10-22T16:18:21.443" v="893" actId="255"/>
          <ac:spMkLst>
            <pc:docMk/>
            <pc:sldMk cId="2919993651" sldId="270"/>
            <ac:spMk id="2" creationId="{A35506A2-760B-2515-ABBA-F38F9301D659}"/>
          </ac:spMkLst>
        </pc:spChg>
        <pc:spChg chg="del">
          <ac:chgData name="Vaddimukkala Rahul" userId="5bf8e6f1-e3ae-4e93-8f9e-f187a45b9b91" providerId="ADAL" clId="{52064FFA-D7EE-4623-87DD-99EED0EA21E5}" dt="2023-10-22T16:17:26.987" v="891" actId="478"/>
          <ac:spMkLst>
            <pc:docMk/>
            <pc:sldMk cId="2919993651" sldId="270"/>
            <ac:spMk id="3" creationId="{7D8B413F-5EBC-F8FA-F8DA-7D66F006AD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309294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14F0-A680-4B4C-B6D6-148290E62C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234783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360059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1174394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1144273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1125935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3329305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691878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66407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2574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14F0-A680-4B4C-B6D6-148290E62CB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409676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714F0-A680-4B4C-B6D6-148290E62C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208502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714F0-A680-4B4C-B6D6-148290E62CB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6319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714F0-A680-4B4C-B6D6-148290E62CB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163394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714F0-A680-4B4C-B6D6-148290E62CB1}"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144257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14F0-A680-4B4C-B6D6-148290E62C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407209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14F0-A680-4B4C-B6D6-148290E62CB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74EDC-B0E1-49DD-8A5F-37C5A7CB572F}" type="slidenum">
              <a:rPr lang="en-US" smtClean="0"/>
              <a:t>‹#›</a:t>
            </a:fld>
            <a:endParaRPr lang="en-US"/>
          </a:p>
        </p:txBody>
      </p:sp>
    </p:spTree>
    <p:extLst>
      <p:ext uri="{BB962C8B-B14F-4D97-AF65-F5344CB8AC3E}">
        <p14:creationId xmlns:p14="http://schemas.microsoft.com/office/powerpoint/2010/main" val="142500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8714F0-A680-4B4C-B6D6-148290E62CB1}" type="datetimeFigureOut">
              <a:rPr lang="en-US" smtClean="0"/>
              <a:t>11/8/2023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B74EDC-B0E1-49DD-8A5F-37C5A7CB572F}" type="slidenum">
              <a:rPr lang="en-US" smtClean="0"/>
              <a:t>‹#›</a:t>
            </a:fld>
            <a:endParaRPr lang="en-US"/>
          </a:p>
        </p:txBody>
      </p:sp>
    </p:spTree>
    <p:extLst>
      <p:ext uri="{BB962C8B-B14F-4D97-AF65-F5344CB8AC3E}">
        <p14:creationId xmlns:p14="http://schemas.microsoft.com/office/powerpoint/2010/main" val="225580691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D278-84C3-2DCF-CB0F-4DB794941B2F}"/>
              </a:ext>
            </a:extLst>
          </p:cNvPr>
          <p:cNvSpPr>
            <a:spLocks noGrp="1"/>
          </p:cNvSpPr>
          <p:nvPr>
            <p:ph type="ctrTitle"/>
          </p:nvPr>
        </p:nvSpPr>
        <p:spPr>
          <a:xfrm>
            <a:off x="1638300" y="1166219"/>
            <a:ext cx="8915399" cy="2262781"/>
          </a:xfrm>
        </p:spPr>
        <p:txBody>
          <a:bodyPr/>
          <a:lstStyle/>
          <a:p>
            <a:r>
              <a:rPr lang="en-US" dirty="0"/>
              <a:t>  LLDP</a:t>
            </a:r>
          </a:p>
        </p:txBody>
      </p:sp>
      <p:sp>
        <p:nvSpPr>
          <p:cNvPr id="3" name="Subtitle 2">
            <a:extLst>
              <a:ext uri="{FF2B5EF4-FFF2-40B4-BE49-F238E27FC236}">
                <a16:creationId xmlns:a16="http://schemas.microsoft.com/office/drawing/2014/main" id="{26AFDE1B-8F78-F65E-7B5C-8DB93F44272B}"/>
              </a:ext>
            </a:extLst>
          </p:cNvPr>
          <p:cNvSpPr>
            <a:spLocks noGrp="1"/>
          </p:cNvSpPr>
          <p:nvPr>
            <p:ph type="subTitle" idx="1"/>
          </p:nvPr>
        </p:nvSpPr>
        <p:spPr>
          <a:xfrm>
            <a:off x="1764753" y="3683097"/>
            <a:ext cx="8915399" cy="1126283"/>
          </a:xfrm>
        </p:spPr>
        <p:txBody>
          <a:bodyPr>
            <a:normAutofit/>
          </a:bodyPr>
          <a:lstStyle/>
          <a:p>
            <a:r>
              <a:rPr lang="en-US" sz="3600" dirty="0">
                <a:solidFill>
                  <a:schemeClr val="tx1">
                    <a:lumMod val="95000"/>
                    <a:lumOff val="5000"/>
                  </a:schemeClr>
                </a:solidFill>
              </a:rPr>
              <a:t>Link Layer Discovery Protocol </a:t>
            </a:r>
          </a:p>
        </p:txBody>
      </p:sp>
    </p:spTree>
    <p:extLst>
      <p:ext uri="{BB962C8B-B14F-4D97-AF65-F5344CB8AC3E}">
        <p14:creationId xmlns:p14="http://schemas.microsoft.com/office/powerpoint/2010/main" val="2032456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E06B-E221-40C1-00EA-1A1076963371}"/>
              </a:ext>
            </a:extLst>
          </p:cNvPr>
          <p:cNvSpPr>
            <a:spLocks noGrp="1"/>
          </p:cNvSpPr>
          <p:nvPr>
            <p:ph type="title"/>
          </p:nvPr>
        </p:nvSpPr>
        <p:spPr>
          <a:xfrm>
            <a:off x="1484309" y="0"/>
            <a:ext cx="10018713" cy="284813"/>
          </a:xfrm>
        </p:spPr>
        <p:txBody>
          <a:bodyPr>
            <a:normAutofit fontScale="90000"/>
          </a:bodyPr>
          <a:lstStyle/>
          <a:p>
            <a:r>
              <a:rPr lang="en-US" sz="2800" b="1" dirty="0"/>
              <a:t>LLDP Frame Format</a:t>
            </a:r>
          </a:p>
        </p:txBody>
      </p:sp>
      <p:sp>
        <p:nvSpPr>
          <p:cNvPr id="3" name="Content Placeholder 2">
            <a:extLst>
              <a:ext uri="{FF2B5EF4-FFF2-40B4-BE49-F238E27FC236}">
                <a16:creationId xmlns:a16="http://schemas.microsoft.com/office/drawing/2014/main" id="{8B659F39-EC04-6122-30E6-5270F31D1C6F}"/>
              </a:ext>
            </a:extLst>
          </p:cNvPr>
          <p:cNvSpPr>
            <a:spLocks noGrp="1"/>
          </p:cNvSpPr>
          <p:nvPr>
            <p:ph idx="1"/>
          </p:nvPr>
        </p:nvSpPr>
        <p:spPr>
          <a:xfrm>
            <a:off x="1669188" y="434715"/>
            <a:ext cx="10522812" cy="6423284"/>
          </a:xfrm>
        </p:spPr>
        <p:txBody>
          <a:bodyPr>
            <a:normAutofit fontScale="92500"/>
          </a:bodyPr>
          <a:lstStyle/>
          <a:p>
            <a:r>
              <a:rPr lang="en-US" dirty="0"/>
              <a:t>In LLDP information’s are sent by devices from each of their interfaces at a fixed interval, in the form of an Ethernet frame. Each frame contains one LLDP Data Unit (LLDPDU). Each LLDPDU is a sequence of type-length-value (TLV) structures.</a:t>
            </a:r>
          </a:p>
          <a:p>
            <a:r>
              <a:rPr lang="en-US" dirty="0" err="1"/>
              <a:t>EtherType</a:t>
            </a:r>
            <a:r>
              <a:rPr lang="en-US" dirty="0"/>
              <a:t> field is set to 0x88cc.</a:t>
            </a:r>
          </a:p>
          <a:p>
            <a:r>
              <a:rPr lang="en-US" dirty="0"/>
              <a:t>Each LLDP frame starts with the following mandatory TLVs and must intact in LLDP implementations.</a:t>
            </a:r>
          </a:p>
          <a:p>
            <a:r>
              <a:rPr lang="en-US" dirty="0"/>
              <a:t>Chassis ID</a:t>
            </a:r>
          </a:p>
          <a:p>
            <a:r>
              <a:rPr lang="en-US" dirty="0"/>
              <a:t>Port ID</a:t>
            </a:r>
          </a:p>
          <a:p>
            <a:r>
              <a:rPr lang="en-US" dirty="0"/>
              <a:t>Time-to-Live (TTL).</a:t>
            </a:r>
          </a:p>
          <a:p>
            <a:r>
              <a:rPr lang="en-US" dirty="0"/>
              <a:t>Any numbers of optional TLVs are followed by mandatory TLVs.</a:t>
            </a:r>
          </a:p>
          <a:p>
            <a:r>
              <a:rPr lang="en-US" dirty="0"/>
              <a:t>The frame ends with a special TLV named end of LLDPDU in which both the type and length fields are O.</a:t>
            </a:r>
          </a:p>
          <a:p>
            <a:r>
              <a:rPr lang="en-US" dirty="0"/>
              <a:t>The LLDP specification allows for various organizations to define and encode their own TLVs. These are called Organizationally Specific TLVs. All Organizationally Specific TLVs start with an LLDP TLV Type value of 127.</a:t>
            </a:r>
          </a:p>
          <a:p>
            <a:pPr marL="0" indent="0">
              <a:buNone/>
            </a:pPr>
            <a:endParaRPr lang="en-US" dirty="0"/>
          </a:p>
        </p:txBody>
      </p:sp>
    </p:spTree>
    <p:extLst>
      <p:ext uri="{BB962C8B-B14F-4D97-AF65-F5344CB8AC3E}">
        <p14:creationId xmlns:p14="http://schemas.microsoft.com/office/powerpoint/2010/main" val="6798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659F39-EC04-6122-30E6-5270F31D1C6F}"/>
              </a:ext>
            </a:extLst>
          </p:cNvPr>
          <p:cNvSpPr>
            <a:spLocks noGrp="1"/>
          </p:cNvSpPr>
          <p:nvPr>
            <p:ph idx="1"/>
          </p:nvPr>
        </p:nvSpPr>
        <p:spPr>
          <a:xfrm>
            <a:off x="1669188" y="434715"/>
            <a:ext cx="10522812" cy="6423284"/>
          </a:xfrm>
        </p:spPr>
        <p:txBody>
          <a:bodyPr>
            <a:normAutofit/>
          </a:bodyPr>
          <a:lstStyle/>
          <a:p>
            <a:pPr algn="l"/>
            <a:r>
              <a:rPr lang="en-US" b="1" i="0" u="sng" dirty="0">
                <a:solidFill>
                  <a:srgbClr val="00B050"/>
                </a:solidFill>
                <a:effectLst/>
                <a:latin typeface="CiscoSans-Bold"/>
              </a:rPr>
              <a:t>LLDP Timers:</a:t>
            </a:r>
            <a:endParaRPr lang="en-US" b="0" i="0" dirty="0">
              <a:solidFill>
                <a:srgbClr val="58585B"/>
              </a:solidFill>
              <a:effectLst/>
              <a:latin typeface="CiscoSans-Light"/>
            </a:endParaRPr>
          </a:p>
          <a:p>
            <a:pPr algn="l">
              <a:buFont typeface="Arial" panose="020B0604020202020204" pitchFamily="34" charset="0"/>
              <a:buChar char="•"/>
            </a:pPr>
            <a:r>
              <a:rPr lang="en-US" b="1" i="0" dirty="0">
                <a:solidFill>
                  <a:srgbClr val="333333"/>
                </a:solidFill>
                <a:effectLst/>
                <a:latin typeface="CiscoSans-Bold"/>
              </a:rPr>
              <a:t>Hold time: -</a:t>
            </a:r>
            <a:r>
              <a:rPr lang="en-US" b="0" i="0" dirty="0">
                <a:solidFill>
                  <a:srgbClr val="333333"/>
                </a:solidFill>
                <a:effectLst/>
                <a:latin typeface="CiscoSans-Light"/>
              </a:rPr>
              <a:t> Is the duration that a receiving device should maintain LLDP neighbor information before aging it. If this timer expires and no LLDP packet being received the neighbor information is wiped. Default is 120 seconds.</a:t>
            </a:r>
          </a:p>
          <a:p>
            <a:pPr algn="l">
              <a:buFont typeface="Arial" panose="020B0604020202020204" pitchFamily="34" charset="0"/>
              <a:buChar char="•"/>
            </a:pPr>
            <a:r>
              <a:rPr lang="en-US" b="1" i="0" dirty="0">
                <a:solidFill>
                  <a:srgbClr val="333333"/>
                </a:solidFill>
                <a:effectLst/>
                <a:latin typeface="CiscoSans-Bold"/>
              </a:rPr>
              <a:t>LLDP Packet Frequency timer: -</a:t>
            </a:r>
            <a:r>
              <a:rPr lang="en-US" b="0" i="0" dirty="0">
                <a:solidFill>
                  <a:srgbClr val="333333"/>
                </a:solidFill>
                <a:effectLst/>
                <a:latin typeface="CiscoSans-Light"/>
              </a:rPr>
              <a:t> An interval at which the device sends LLDP updates to neighbor. Default is 30 seconds.</a:t>
            </a:r>
          </a:p>
          <a:p>
            <a:pPr algn="l">
              <a:buFont typeface="Arial" panose="020B0604020202020204" pitchFamily="34" charset="0"/>
              <a:buChar char="•"/>
            </a:pPr>
            <a:r>
              <a:rPr lang="en-US" b="1" i="0" dirty="0" err="1">
                <a:solidFill>
                  <a:srgbClr val="333333"/>
                </a:solidFill>
                <a:effectLst/>
                <a:latin typeface="CiscoSans-Bold"/>
              </a:rPr>
              <a:t>Reinit</a:t>
            </a:r>
            <a:r>
              <a:rPr lang="en-US" b="1" i="0" dirty="0">
                <a:solidFill>
                  <a:srgbClr val="333333"/>
                </a:solidFill>
                <a:effectLst/>
                <a:latin typeface="CiscoSans-Bold"/>
              </a:rPr>
              <a:t> time: -</a:t>
            </a:r>
            <a:r>
              <a:rPr lang="en-US" b="0" i="0" dirty="0">
                <a:solidFill>
                  <a:srgbClr val="333333"/>
                </a:solidFill>
                <a:effectLst/>
                <a:latin typeface="CiscoSans-Light"/>
              </a:rPr>
              <a:t> The delay time in seconds for LLDP to initialize on any interface. Default is 2 seconds.</a:t>
            </a:r>
          </a:p>
          <a:p>
            <a:pPr marL="0" indent="0">
              <a:buNone/>
            </a:pPr>
            <a:endParaRPr lang="en-US" dirty="0"/>
          </a:p>
        </p:txBody>
      </p:sp>
    </p:spTree>
    <p:extLst>
      <p:ext uri="{BB962C8B-B14F-4D97-AF65-F5344CB8AC3E}">
        <p14:creationId xmlns:p14="http://schemas.microsoft.com/office/powerpoint/2010/main" val="124868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4596-060A-C2BD-3AC1-26EF967FC2BA}"/>
              </a:ext>
            </a:extLst>
          </p:cNvPr>
          <p:cNvSpPr>
            <a:spLocks noGrp="1"/>
          </p:cNvSpPr>
          <p:nvPr>
            <p:ph type="title"/>
          </p:nvPr>
        </p:nvSpPr>
        <p:spPr>
          <a:xfrm>
            <a:off x="1484309" y="190500"/>
            <a:ext cx="10018713" cy="663939"/>
          </a:xfrm>
        </p:spPr>
        <p:txBody>
          <a:bodyPr>
            <a:normAutofit fontScale="90000"/>
          </a:bodyPr>
          <a:lstStyle/>
          <a:p>
            <a:r>
              <a:rPr lang="en-US" dirty="0"/>
              <a:t>Configuration</a:t>
            </a:r>
          </a:p>
        </p:txBody>
      </p:sp>
      <p:sp>
        <p:nvSpPr>
          <p:cNvPr id="3" name="Content Placeholder 2">
            <a:extLst>
              <a:ext uri="{FF2B5EF4-FFF2-40B4-BE49-F238E27FC236}">
                <a16:creationId xmlns:a16="http://schemas.microsoft.com/office/drawing/2014/main" id="{B93F53C0-A378-6252-284A-610CC748570B}"/>
              </a:ext>
            </a:extLst>
          </p:cNvPr>
          <p:cNvSpPr>
            <a:spLocks noGrp="1"/>
          </p:cNvSpPr>
          <p:nvPr>
            <p:ph idx="1"/>
          </p:nvPr>
        </p:nvSpPr>
        <p:spPr>
          <a:xfrm>
            <a:off x="1364105" y="1065549"/>
            <a:ext cx="11157680" cy="5170358"/>
          </a:xfrm>
        </p:spPr>
        <p:txBody>
          <a:bodyPr>
            <a:normAutofit/>
          </a:bodyPr>
          <a:lstStyle/>
          <a:p>
            <a:r>
              <a:rPr lang="en-US" sz="2000" dirty="0">
                <a:latin typeface="Abadi" panose="020B0604020202020204" pitchFamily="34" charset="0"/>
              </a:rPr>
              <a:t>R0: lagaM-pvl-p1c3-02</a:t>
            </a:r>
          </a:p>
          <a:p>
            <a:pPr marL="0" indent="0">
              <a:buNone/>
            </a:pPr>
            <a:r>
              <a:rPr lang="en-US" sz="2000" dirty="0">
                <a:latin typeface="Abadi" panose="020B0604020202020204" pitchFamily="34" charset="0"/>
              </a:rPr>
              <a:t>     set protocols </a:t>
            </a:r>
            <a:r>
              <a:rPr lang="en-US" sz="2000" dirty="0" err="1">
                <a:latin typeface="Abadi" panose="020B0604020202020204" pitchFamily="34" charset="0"/>
              </a:rPr>
              <a:t>lldp</a:t>
            </a:r>
            <a:r>
              <a:rPr lang="en-US" sz="2000" dirty="0">
                <a:latin typeface="Abadi" panose="020B0604020202020204" pitchFamily="34" charset="0"/>
              </a:rPr>
              <a:t> interface mge-0/0/7</a:t>
            </a:r>
          </a:p>
          <a:p>
            <a:r>
              <a:rPr lang="en-US" sz="2000" dirty="0">
                <a:latin typeface="Abadi" panose="020B0604020202020204" pitchFamily="34" charset="0"/>
              </a:rPr>
              <a:t>R1: lagaM-pvl-p1c3-04</a:t>
            </a:r>
          </a:p>
          <a:p>
            <a:pPr marL="0" indent="0">
              <a:buNone/>
            </a:pPr>
            <a:r>
              <a:rPr lang="en-US" sz="2000" dirty="0">
                <a:latin typeface="Abadi" panose="020B0604020202020204" pitchFamily="34" charset="0"/>
              </a:rPr>
              <a:t>     set protocols </a:t>
            </a:r>
            <a:r>
              <a:rPr lang="en-US" sz="2000" dirty="0" err="1">
                <a:latin typeface="Abadi" panose="020B0604020202020204" pitchFamily="34" charset="0"/>
              </a:rPr>
              <a:t>lldp</a:t>
            </a:r>
            <a:r>
              <a:rPr lang="en-US" sz="2000" dirty="0">
                <a:latin typeface="Abadi" panose="020B0604020202020204" pitchFamily="34" charset="0"/>
              </a:rPr>
              <a:t> interface mge-0/0/7</a:t>
            </a:r>
          </a:p>
          <a:p>
            <a:pPr marL="0" indent="0">
              <a:buNone/>
            </a:pPr>
            <a:endParaRPr lang="en-US" dirty="0">
              <a:latin typeface="Abadi" panose="020B0604020202020204" pitchFamily="34" charset="0"/>
            </a:endParaRPr>
          </a:p>
          <a:p>
            <a:r>
              <a:rPr lang="en-US" sz="1800" dirty="0">
                <a:latin typeface="Abadi" panose="020B0604020202020204" pitchFamily="34" charset="0"/>
              </a:rPr>
              <a:t>regress@lagaM-pvl-p1c3-02&gt; show </a:t>
            </a:r>
            <a:r>
              <a:rPr lang="en-US" sz="1800" dirty="0" err="1">
                <a:latin typeface="Abadi" panose="020B0604020202020204" pitchFamily="34" charset="0"/>
              </a:rPr>
              <a:t>lldp</a:t>
            </a:r>
            <a:r>
              <a:rPr lang="en-US" sz="1800" dirty="0">
                <a:latin typeface="Abadi" panose="020B0604020202020204" pitchFamily="34" charset="0"/>
              </a:rPr>
              <a:t> neighbors </a:t>
            </a:r>
          </a:p>
          <a:p>
            <a:pPr marL="0" indent="0">
              <a:buNone/>
            </a:pPr>
            <a:r>
              <a:rPr lang="en-US" sz="1800" dirty="0">
                <a:latin typeface="Abadi" panose="020B0604020202020204" pitchFamily="34" charset="0"/>
              </a:rPr>
              <a:t>     Local Interface    Parent Interface    Chassis Id          Port info          System Name</a:t>
            </a:r>
          </a:p>
          <a:p>
            <a:pPr marL="0" indent="0">
              <a:buNone/>
            </a:pPr>
            <a:r>
              <a:rPr lang="en-US" sz="1800" dirty="0">
                <a:latin typeface="Abadi" panose="020B0604020202020204" pitchFamily="34" charset="0"/>
              </a:rPr>
              <a:t>     mge-0/0/7                   -                c0:bf:a7:01:d8:a0   mge-0/0/7          lagaM-pvl-p1c3-04.englab.juniper.net</a:t>
            </a:r>
          </a:p>
          <a:p>
            <a:r>
              <a:rPr lang="en-US" sz="1800" dirty="0">
                <a:latin typeface="Abadi" panose="020B0604020202020204" pitchFamily="34" charset="0"/>
              </a:rPr>
              <a:t>regress@lagaM-pvl-p1c3-02&gt; show </a:t>
            </a:r>
            <a:r>
              <a:rPr lang="en-US" sz="1800" dirty="0" err="1">
                <a:latin typeface="Abadi" panose="020B0604020202020204" pitchFamily="34" charset="0"/>
              </a:rPr>
              <a:t>lldp</a:t>
            </a:r>
            <a:r>
              <a:rPr lang="en-US" sz="1800" dirty="0">
                <a:latin typeface="Abadi" panose="020B0604020202020204" pitchFamily="34" charset="0"/>
              </a:rPr>
              <a:t> statistics</a:t>
            </a:r>
          </a:p>
          <a:p>
            <a:pPr marL="0" indent="0">
              <a:buNone/>
            </a:pPr>
            <a:r>
              <a:rPr lang="en-US" sz="1800" dirty="0">
                <a:latin typeface="Abadi" panose="020B0604020202020204" pitchFamily="34" charset="0"/>
              </a:rPr>
              <a:t>     Interface    Parent Interface  Received  </a:t>
            </a:r>
            <a:r>
              <a:rPr lang="en-US" sz="1800" dirty="0" err="1">
                <a:latin typeface="Abadi" panose="020B0604020202020204" pitchFamily="34" charset="0"/>
              </a:rPr>
              <a:t>UnknownTLVs</a:t>
            </a:r>
            <a:r>
              <a:rPr lang="en-US" sz="1800" dirty="0">
                <a:latin typeface="Abadi" panose="020B0604020202020204" pitchFamily="34" charset="0"/>
              </a:rPr>
              <a:t>  </a:t>
            </a:r>
            <a:r>
              <a:rPr lang="en-US" sz="1800" dirty="0" err="1">
                <a:latin typeface="Abadi" panose="020B0604020202020204" pitchFamily="34" charset="0"/>
              </a:rPr>
              <a:t>WithErrors</a:t>
            </a:r>
            <a:r>
              <a:rPr lang="en-US" sz="1800" dirty="0">
                <a:latin typeface="Abadi" panose="020B0604020202020204" pitchFamily="34" charset="0"/>
              </a:rPr>
              <a:t>  </a:t>
            </a:r>
            <a:r>
              <a:rPr lang="en-US" sz="1800" dirty="0" err="1">
                <a:latin typeface="Abadi" panose="020B0604020202020204" pitchFamily="34" charset="0"/>
              </a:rPr>
              <a:t>DiscardedTLVs</a:t>
            </a:r>
            <a:r>
              <a:rPr lang="en-US" sz="1800" dirty="0">
                <a:latin typeface="Abadi" panose="020B0604020202020204" pitchFamily="34" charset="0"/>
              </a:rPr>
              <a:t>  Transmitted  </a:t>
            </a:r>
            <a:r>
              <a:rPr lang="en-US" sz="1800" dirty="0" err="1">
                <a:latin typeface="Abadi" panose="020B0604020202020204" pitchFamily="34" charset="0"/>
              </a:rPr>
              <a:t>Untransmitted</a:t>
            </a:r>
            <a:endParaRPr lang="en-US" sz="1800" dirty="0">
              <a:latin typeface="Abadi" panose="020B0604020202020204" pitchFamily="34" charset="0"/>
            </a:endParaRPr>
          </a:p>
          <a:p>
            <a:pPr marL="0" indent="0">
              <a:buNone/>
            </a:pPr>
            <a:r>
              <a:rPr lang="en-US" sz="1800" dirty="0">
                <a:latin typeface="Abadi" panose="020B0604020202020204" pitchFamily="34" charset="0"/>
              </a:rPr>
              <a:t>     mge-0/0/7             -                        44           0                     0                  0                         44                   0</a:t>
            </a:r>
          </a:p>
          <a:p>
            <a:endParaRPr lang="en-US" dirty="0">
              <a:latin typeface="Abadi" panose="020B0604020202020204" pitchFamily="34" charset="0"/>
            </a:endParaRPr>
          </a:p>
        </p:txBody>
      </p:sp>
    </p:spTree>
    <p:extLst>
      <p:ext uri="{BB962C8B-B14F-4D97-AF65-F5344CB8AC3E}">
        <p14:creationId xmlns:p14="http://schemas.microsoft.com/office/powerpoint/2010/main" val="54246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B717-D0C6-843C-DFE2-DE0E947A9F63}"/>
              </a:ext>
            </a:extLst>
          </p:cNvPr>
          <p:cNvSpPr>
            <a:spLocks noGrp="1"/>
          </p:cNvSpPr>
          <p:nvPr>
            <p:ph type="title"/>
          </p:nvPr>
        </p:nvSpPr>
        <p:spPr>
          <a:xfrm>
            <a:off x="1484309" y="1"/>
            <a:ext cx="10018713" cy="764498"/>
          </a:xfrm>
        </p:spPr>
        <p:txBody>
          <a:bodyPr/>
          <a:lstStyle/>
          <a:p>
            <a:r>
              <a:rPr lang="en-US" dirty="0"/>
              <a:t>LLDP-MED: An Enchanted Version of LLDP</a:t>
            </a:r>
          </a:p>
        </p:txBody>
      </p:sp>
      <p:sp>
        <p:nvSpPr>
          <p:cNvPr id="3" name="Content Placeholder 2">
            <a:extLst>
              <a:ext uri="{FF2B5EF4-FFF2-40B4-BE49-F238E27FC236}">
                <a16:creationId xmlns:a16="http://schemas.microsoft.com/office/drawing/2014/main" id="{A58AA9CB-A6A6-A8CF-F979-A8085A62F20A}"/>
              </a:ext>
            </a:extLst>
          </p:cNvPr>
          <p:cNvSpPr>
            <a:spLocks noGrp="1"/>
          </p:cNvSpPr>
          <p:nvPr>
            <p:ph idx="1"/>
          </p:nvPr>
        </p:nvSpPr>
        <p:spPr>
          <a:xfrm>
            <a:off x="1724152" y="1124263"/>
            <a:ext cx="10018713" cy="5086663"/>
          </a:xfrm>
        </p:spPr>
        <p:txBody>
          <a:bodyPr>
            <a:normAutofit lnSpcReduction="10000"/>
          </a:bodyPr>
          <a:lstStyle/>
          <a:p>
            <a:r>
              <a:rPr lang="en-US" dirty="0"/>
              <a:t>LLDP-MED (Media Endpoint Discovery) is an extension to the LLDP (Link Layer Discovery Protocol) that is specifically designed for use in voice-over IP (VoIP) networks. LLDP-MED provides a way for network devices to advertise their identity and capabilities and information specific to VoIP, such as the device's power source, Quality of Service (QoS) settings, and VLAN assignment.</a:t>
            </a:r>
          </a:p>
          <a:p>
            <a:r>
              <a:rPr lang="en-US" dirty="0"/>
              <a:t>LLDP-MED is based on the same principles as LLDP and uses the same MIB and SNMP standards for exchanging information. However, LLDP-MED defines a specific set of MIB objects that are relevant to VoIP networks, such as the device's power source, VLAN assignment, and QoS settings. </a:t>
            </a:r>
          </a:p>
          <a:p>
            <a:r>
              <a:rPr lang="en-US" dirty="0"/>
              <a:t>By using LLDP-MED, network administrators can easily see what devices are connected to the network, what their capabilities are, and how they are connected. This can help in verifying network performance and ensure that VoIP calls are delivered reliably and with high quality.</a:t>
            </a:r>
          </a:p>
        </p:txBody>
      </p:sp>
    </p:spTree>
    <p:extLst>
      <p:ext uri="{BB962C8B-B14F-4D97-AF65-F5344CB8AC3E}">
        <p14:creationId xmlns:p14="http://schemas.microsoft.com/office/powerpoint/2010/main" val="157360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06A2-760B-2515-ABBA-F38F9301D659}"/>
              </a:ext>
            </a:extLst>
          </p:cNvPr>
          <p:cNvSpPr>
            <a:spLocks noGrp="1"/>
          </p:cNvSpPr>
          <p:nvPr>
            <p:ph type="title"/>
          </p:nvPr>
        </p:nvSpPr>
        <p:spPr>
          <a:xfrm>
            <a:off x="1086643" y="2259767"/>
            <a:ext cx="10018713" cy="1752599"/>
          </a:xfrm>
        </p:spPr>
        <p:txBody>
          <a:bodyPr>
            <a:normAutofit/>
          </a:bodyPr>
          <a:lstStyle/>
          <a:p>
            <a:r>
              <a:rPr lang="en-US" sz="6600" dirty="0"/>
              <a:t>Thank You</a:t>
            </a:r>
          </a:p>
        </p:txBody>
      </p:sp>
    </p:spTree>
    <p:extLst>
      <p:ext uri="{BB962C8B-B14F-4D97-AF65-F5344CB8AC3E}">
        <p14:creationId xmlns:p14="http://schemas.microsoft.com/office/powerpoint/2010/main" val="2919993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2139-F8AC-B921-2160-8826FD8A12C1}"/>
              </a:ext>
            </a:extLst>
          </p:cNvPr>
          <p:cNvSpPr>
            <a:spLocks noGrp="1"/>
          </p:cNvSpPr>
          <p:nvPr>
            <p:ph type="title"/>
          </p:nvPr>
        </p:nvSpPr>
        <p:spPr/>
        <p:txBody>
          <a:bodyPr/>
          <a:lstStyle/>
          <a:p>
            <a:r>
              <a:rPr lang="en-US" dirty="0"/>
              <a:t>Why LLDP	 ?</a:t>
            </a:r>
          </a:p>
        </p:txBody>
      </p:sp>
      <p:sp>
        <p:nvSpPr>
          <p:cNvPr id="3" name="Content Placeholder 2">
            <a:extLst>
              <a:ext uri="{FF2B5EF4-FFF2-40B4-BE49-F238E27FC236}">
                <a16:creationId xmlns:a16="http://schemas.microsoft.com/office/drawing/2014/main" id="{5B648823-26C7-251D-511C-01CA98759AAE}"/>
              </a:ext>
            </a:extLst>
          </p:cNvPr>
          <p:cNvSpPr>
            <a:spLocks noGrp="1"/>
          </p:cNvSpPr>
          <p:nvPr>
            <p:ph idx="1"/>
          </p:nvPr>
        </p:nvSpPr>
        <p:spPr>
          <a:xfrm>
            <a:off x="1589242" y="2438399"/>
            <a:ext cx="10018713" cy="3124201"/>
          </a:xfrm>
        </p:spPr>
        <p:txBody>
          <a:bodyPr/>
          <a:lstStyle/>
          <a:p>
            <a:r>
              <a:rPr lang="en-US" dirty="0"/>
              <a:t>Link Layer Discovery Protocol (LLDP) is a vendor independent link layer protocol used by network devices for advertising their identity, capabilities to its neighbors on a LAN segment. </a:t>
            </a:r>
          </a:p>
        </p:txBody>
      </p:sp>
    </p:spTree>
    <p:extLst>
      <p:ext uri="{BB962C8B-B14F-4D97-AF65-F5344CB8AC3E}">
        <p14:creationId xmlns:p14="http://schemas.microsoft.com/office/powerpoint/2010/main" val="225990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CDE2-7931-F2C4-0065-441EAD6156B5}"/>
              </a:ext>
            </a:extLst>
          </p:cNvPr>
          <p:cNvSpPr>
            <a:spLocks noGrp="1"/>
          </p:cNvSpPr>
          <p:nvPr>
            <p:ph type="title"/>
          </p:nvPr>
        </p:nvSpPr>
        <p:spPr>
          <a:xfrm>
            <a:off x="1484309" y="1"/>
            <a:ext cx="10018713" cy="749507"/>
          </a:xfrm>
        </p:spPr>
        <p:txBody>
          <a:bodyPr/>
          <a:lstStyle/>
          <a:p>
            <a:r>
              <a:rPr lang="en-US" dirty="0"/>
              <a:t>How LLDP Works ?</a:t>
            </a:r>
          </a:p>
        </p:txBody>
      </p:sp>
      <p:sp>
        <p:nvSpPr>
          <p:cNvPr id="3" name="Content Placeholder 2">
            <a:extLst>
              <a:ext uri="{FF2B5EF4-FFF2-40B4-BE49-F238E27FC236}">
                <a16:creationId xmlns:a16="http://schemas.microsoft.com/office/drawing/2014/main" id="{846E855E-2535-34B0-EADB-2BE516B3CC28}"/>
              </a:ext>
            </a:extLst>
          </p:cNvPr>
          <p:cNvSpPr>
            <a:spLocks noGrp="1"/>
          </p:cNvSpPr>
          <p:nvPr>
            <p:ph idx="1"/>
          </p:nvPr>
        </p:nvSpPr>
        <p:spPr>
          <a:xfrm>
            <a:off x="1484309" y="989351"/>
            <a:ext cx="10567782" cy="5587582"/>
          </a:xfrm>
        </p:spPr>
        <p:txBody>
          <a:bodyPr>
            <a:noAutofit/>
          </a:bodyPr>
          <a:lstStyle/>
          <a:p>
            <a:r>
              <a:rPr lang="en-US" sz="2300" dirty="0"/>
              <a:t>LLDP works by sending out periodic messages, called LLDP frames, which contain information about the device that is sending them. The protocol uses a management information base (MIB) to define the information exchanged between devices, which is typically accessed using the Simple Network Management Protocol (SNMP).</a:t>
            </a:r>
          </a:p>
          <a:p>
            <a:r>
              <a:rPr lang="en-US" sz="2300" dirty="0"/>
              <a:t>When a device sends out an LLDP frame, it includes information from its MIB, such as the device's type, manufacturer, and capabilities. Other devices on the network can receive and process these frames to gather information about their neighbors. This information is stored in a database on each device, which can then be accessed using SNMP to view and manage the network.</a:t>
            </a:r>
          </a:p>
          <a:p>
            <a:r>
              <a:rPr lang="en-US" sz="2300" dirty="0"/>
              <a:t>In short, LLDP protocol and SNMP work together to provide a simple and effective way for network devices to advertise their identity and capabilities and for other devices on the network to discover and manage this information. This allows for efficient and automated management of large networks.</a:t>
            </a:r>
          </a:p>
          <a:p>
            <a:endParaRPr lang="en-US" sz="2300" dirty="0"/>
          </a:p>
        </p:txBody>
      </p:sp>
    </p:spTree>
    <p:extLst>
      <p:ext uri="{BB962C8B-B14F-4D97-AF65-F5344CB8AC3E}">
        <p14:creationId xmlns:p14="http://schemas.microsoft.com/office/powerpoint/2010/main" val="237522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7496-692F-D64F-83CA-02CFA8B2D9B7}"/>
              </a:ext>
            </a:extLst>
          </p:cNvPr>
          <p:cNvSpPr>
            <a:spLocks noGrp="1"/>
          </p:cNvSpPr>
          <p:nvPr>
            <p:ph type="title"/>
          </p:nvPr>
        </p:nvSpPr>
        <p:spPr>
          <a:xfrm>
            <a:off x="1679184" y="116174"/>
            <a:ext cx="10018713" cy="543393"/>
          </a:xfrm>
        </p:spPr>
        <p:txBody>
          <a:bodyPr>
            <a:normAutofit fontScale="90000"/>
          </a:bodyPr>
          <a:lstStyle/>
          <a:p>
            <a:r>
              <a:rPr lang="en-US" dirty="0"/>
              <a:t>LLDP Workflow</a:t>
            </a:r>
          </a:p>
        </p:txBody>
      </p:sp>
      <p:pic>
        <p:nvPicPr>
          <p:cNvPr id="9" name="Picture 8">
            <a:extLst>
              <a:ext uri="{FF2B5EF4-FFF2-40B4-BE49-F238E27FC236}">
                <a16:creationId xmlns:a16="http://schemas.microsoft.com/office/drawing/2014/main" id="{9F853DC8-4CB8-8E3B-4B32-4E8C941CF28E}"/>
              </a:ext>
            </a:extLst>
          </p:cNvPr>
          <p:cNvPicPr>
            <a:picLocks noChangeAspect="1"/>
          </p:cNvPicPr>
          <p:nvPr/>
        </p:nvPicPr>
        <p:blipFill>
          <a:blip r:embed="rId2"/>
          <a:stretch>
            <a:fillRect/>
          </a:stretch>
        </p:blipFill>
        <p:spPr>
          <a:xfrm>
            <a:off x="2443397" y="884419"/>
            <a:ext cx="9009087" cy="5642442"/>
          </a:xfrm>
          <a:prstGeom prst="rect">
            <a:avLst/>
          </a:prstGeom>
        </p:spPr>
      </p:pic>
    </p:spTree>
    <p:extLst>
      <p:ext uri="{BB962C8B-B14F-4D97-AF65-F5344CB8AC3E}">
        <p14:creationId xmlns:p14="http://schemas.microsoft.com/office/powerpoint/2010/main" val="175632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FF0E-BEF9-73E5-841F-E4BFAEC1E1F7}"/>
              </a:ext>
            </a:extLst>
          </p:cNvPr>
          <p:cNvSpPr>
            <a:spLocks noGrp="1"/>
          </p:cNvSpPr>
          <p:nvPr>
            <p:ph type="title"/>
          </p:nvPr>
        </p:nvSpPr>
        <p:spPr>
          <a:xfrm>
            <a:off x="1484311" y="685800"/>
            <a:ext cx="10018713" cy="1752599"/>
          </a:xfrm>
        </p:spPr>
        <p:txBody>
          <a:bodyPr>
            <a:normAutofit/>
          </a:bodyPr>
          <a:lstStyle/>
          <a:p>
            <a:r>
              <a:rPr lang="en-US" dirty="0"/>
              <a:t>LLDP Operating Modes</a:t>
            </a:r>
          </a:p>
        </p:txBody>
      </p:sp>
      <p:pic>
        <p:nvPicPr>
          <p:cNvPr id="5" name="Picture 4">
            <a:extLst>
              <a:ext uri="{FF2B5EF4-FFF2-40B4-BE49-F238E27FC236}">
                <a16:creationId xmlns:a16="http://schemas.microsoft.com/office/drawing/2014/main" id="{A730545E-4368-BBCF-13E1-4EBDBB2DE31D}"/>
              </a:ext>
            </a:extLst>
          </p:cNvPr>
          <p:cNvPicPr>
            <a:picLocks noChangeAspect="1"/>
          </p:cNvPicPr>
          <p:nvPr/>
        </p:nvPicPr>
        <p:blipFill>
          <a:blip r:embed="rId3"/>
          <a:stretch>
            <a:fillRect/>
          </a:stretch>
        </p:blipFill>
        <p:spPr>
          <a:xfrm>
            <a:off x="1214203" y="3177915"/>
            <a:ext cx="4397163" cy="19446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0735B8B9-B3BB-5EEF-5A8A-555EFC8E935A}"/>
              </a:ext>
            </a:extLst>
          </p:cNvPr>
          <p:cNvSpPr>
            <a:spLocks noGrp="1"/>
          </p:cNvSpPr>
          <p:nvPr>
            <p:ph idx="1"/>
          </p:nvPr>
        </p:nvSpPr>
        <p:spPr>
          <a:xfrm>
            <a:off x="6096000" y="2588114"/>
            <a:ext cx="5486687" cy="3124201"/>
          </a:xfrm>
        </p:spPr>
        <p:txBody>
          <a:bodyPr anchor="t">
            <a:normAutofit fontScale="92500" lnSpcReduction="10000"/>
          </a:bodyPr>
          <a:lstStyle/>
          <a:p>
            <a:r>
              <a:rPr lang="en-US" dirty="0"/>
              <a:t>LLDP support three different operating modes:</a:t>
            </a:r>
          </a:p>
          <a:p>
            <a:endParaRPr lang="en-US" dirty="0"/>
          </a:p>
          <a:p>
            <a:r>
              <a:rPr lang="en-US" dirty="0"/>
              <a:t> </a:t>
            </a:r>
            <a:r>
              <a:rPr lang="en-US" b="1" dirty="0"/>
              <a:t>Transmit only :</a:t>
            </a:r>
          </a:p>
          <a:p>
            <a:pPr marL="0" indent="0">
              <a:buNone/>
            </a:pPr>
            <a:r>
              <a:rPr lang="en-US" dirty="0"/>
              <a:t>      Transmits LLDP packets, do not </a:t>
            </a:r>
          </a:p>
          <a:p>
            <a:pPr marL="0" indent="0">
              <a:buNone/>
            </a:pPr>
            <a:r>
              <a:rPr lang="en-US" dirty="0"/>
              <a:t>      process received packets and discards  </a:t>
            </a:r>
          </a:p>
          <a:p>
            <a:pPr marL="0" indent="0">
              <a:buNone/>
            </a:pPr>
            <a:r>
              <a:rPr lang="en-US" dirty="0"/>
              <a:t>      them.</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9150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FF0E-BEF9-73E5-841F-E4BFAEC1E1F7}"/>
              </a:ext>
            </a:extLst>
          </p:cNvPr>
          <p:cNvSpPr>
            <a:spLocks noGrp="1"/>
          </p:cNvSpPr>
          <p:nvPr>
            <p:ph type="title"/>
          </p:nvPr>
        </p:nvSpPr>
        <p:spPr>
          <a:xfrm>
            <a:off x="1484311" y="685800"/>
            <a:ext cx="10018713" cy="1752599"/>
          </a:xfrm>
        </p:spPr>
        <p:txBody>
          <a:bodyPr>
            <a:normAutofit/>
          </a:bodyPr>
          <a:lstStyle/>
          <a:p>
            <a:r>
              <a:rPr lang="en-US" dirty="0"/>
              <a:t>LLDP Operating Modes</a:t>
            </a:r>
          </a:p>
        </p:txBody>
      </p:sp>
      <p:sp>
        <p:nvSpPr>
          <p:cNvPr id="3" name="Content Placeholder 2">
            <a:extLst>
              <a:ext uri="{FF2B5EF4-FFF2-40B4-BE49-F238E27FC236}">
                <a16:creationId xmlns:a16="http://schemas.microsoft.com/office/drawing/2014/main" id="{0735B8B9-B3BB-5EEF-5A8A-555EFC8E935A}"/>
              </a:ext>
            </a:extLst>
          </p:cNvPr>
          <p:cNvSpPr>
            <a:spLocks noGrp="1"/>
          </p:cNvSpPr>
          <p:nvPr>
            <p:ph idx="1"/>
          </p:nvPr>
        </p:nvSpPr>
        <p:spPr>
          <a:xfrm>
            <a:off x="6016337" y="2848131"/>
            <a:ext cx="5486687" cy="3124201"/>
          </a:xfrm>
        </p:spPr>
        <p:txBody>
          <a:bodyPr anchor="t">
            <a:normAutofit/>
          </a:bodyPr>
          <a:lstStyle/>
          <a:p>
            <a:r>
              <a:rPr lang="en-US" b="1" dirty="0"/>
              <a:t>Receive only : </a:t>
            </a:r>
          </a:p>
          <a:p>
            <a:pPr marL="0" indent="0">
              <a:buNone/>
            </a:pPr>
            <a:r>
              <a:rPr lang="en-US" dirty="0"/>
              <a:t>    Processes received LLDP packets but do     </a:t>
            </a:r>
          </a:p>
          <a:p>
            <a:pPr marL="0" indent="0">
              <a:buNone/>
            </a:pPr>
            <a:r>
              <a:rPr lang="en-US" dirty="0"/>
              <a:t>    not sends LLDP packets.</a:t>
            </a:r>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ECA6EC81-BD5B-64EE-F1BB-11118139B626}"/>
              </a:ext>
            </a:extLst>
          </p:cNvPr>
          <p:cNvPicPr>
            <a:picLocks noChangeAspect="1"/>
          </p:cNvPicPr>
          <p:nvPr/>
        </p:nvPicPr>
        <p:blipFill>
          <a:blip r:embed="rId3"/>
          <a:stretch>
            <a:fillRect/>
          </a:stretch>
        </p:blipFill>
        <p:spPr>
          <a:xfrm>
            <a:off x="1484311" y="2848131"/>
            <a:ext cx="4196961" cy="1873771"/>
          </a:xfrm>
          <a:prstGeom prst="rect">
            <a:avLst/>
          </a:prstGeom>
        </p:spPr>
      </p:pic>
    </p:spTree>
    <p:extLst>
      <p:ext uri="{BB962C8B-B14F-4D97-AF65-F5344CB8AC3E}">
        <p14:creationId xmlns:p14="http://schemas.microsoft.com/office/powerpoint/2010/main" val="88127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FF0E-BEF9-73E5-841F-E4BFAEC1E1F7}"/>
              </a:ext>
            </a:extLst>
          </p:cNvPr>
          <p:cNvSpPr>
            <a:spLocks noGrp="1"/>
          </p:cNvSpPr>
          <p:nvPr>
            <p:ph type="title"/>
          </p:nvPr>
        </p:nvSpPr>
        <p:spPr>
          <a:xfrm>
            <a:off x="1484311" y="685800"/>
            <a:ext cx="10018713" cy="1752599"/>
          </a:xfrm>
        </p:spPr>
        <p:txBody>
          <a:bodyPr>
            <a:normAutofit/>
          </a:bodyPr>
          <a:lstStyle/>
          <a:p>
            <a:r>
              <a:rPr lang="en-US" dirty="0"/>
              <a:t>LLDP Operating Modes</a:t>
            </a:r>
          </a:p>
        </p:txBody>
      </p:sp>
      <p:sp>
        <p:nvSpPr>
          <p:cNvPr id="3" name="Content Placeholder 2">
            <a:extLst>
              <a:ext uri="{FF2B5EF4-FFF2-40B4-BE49-F238E27FC236}">
                <a16:creationId xmlns:a16="http://schemas.microsoft.com/office/drawing/2014/main" id="{0735B8B9-B3BB-5EEF-5A8A-555EFC8E935A}"/>
              </a:ext>
            </a:extLst>
          </p:cNvPr>
          <p:cNvSpPr>
            <a:spLocks noGrp="1"/>
          </p:cNvSpPr>
          <p:nvPr>
            <p:ph idx="1"/>
          </p:nvPr>
        </p:nvSpPr>
        <p:spPr>
          <a:xfrm>
            <a:off x="6016337" y="2848131"/>
            <a:ext cx="5486687" cy="3124201"/>
          </a:xfrm>
        </p:spPr>
        <p:txBody>
          <a:bodyPr anchor="t">
            <a:normAutofit/>
          </a:bodyPr>
          <a:lstStyle/>
          <a:p>
            <a:r>
              <a:rPr lang="en-US" b="1" dirty="0"/>
              <a:t> Both transmit and receive:</a:t>
            </a:r>
          </a:p>
          <a:p>
            <a:pPr marL="0" indent="0">
              <a:buNone/>
            </a:pPr>
            <a:r>
              <a:rPr lang="en-US" b="1" dirty="0"/>
              <a:t>      </a:t>
            </a:r>
            <a:r>
              <a:rPr lang="en-US" dirty="0"/>
              <a:t>Perform both transmit and receive </a:t>
            </a:r>
          </a:p>
          <a:p>
            <a:pPr marL="0" indent="0">
              <a:buNone/>
            </a:pPr>
            <a:r>
              <a:rPr lang="en-US" dirty="0"/>
              <a:t>      LLDP packet processing.</a:t>
            </a: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CB32A6D1-B335-E896-396A-B1422936B087}"/>
              </a:ext>
            </a:extLst>
          </p:cNvPr>
          <p:cNvPicPr>
            <a:picLocks noChangeAspect="1"/>
          </p:cNvPicPr>
          <p:nvPr/>
        </p:nvPicPr>
        <p:blipFill>
          <a:blip r:embed="rId3"/>
          <a:stretch>
            <a:fillRect/>
          </a:stretch>
        </p:blipFill>
        <p:spPr>
          <a:xfrm>
            <a:off x="1139252" y="2715015"/>
            <a:ext cx="4877085" cy="2561523"/>
          </a:xfrm>
          <a:prstGeom prst="rect">
            <a:avLst/>
          </a:prstGeom>
        </p:spPr>
      </p:pic>
    </p:spTree>
    <p:extLst>
      <p:ext uri="{BB962C8B-B14F-4D97-AF65-F5344CB8AC3E}">
        <p14:creationId xmlns:p14="http://schemas.microsoft.com/office/powerpoint/2010/main" val="80517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A2E6-7724-6392-F275-55FA8AF77DC8}"/>
              </a:ext>
            </a:extLst>
          </p:cNvPr>
          <p:cNvSpPr>
            <a:spLocks noGrp="1"/>
          </p:cNvSpPr>
          <p:nvPr>
            <p:ph type="title"/>
          </p:nvPr>
        </p:nvSpPr>
        <p:spPr>
          <a:xfrm>
            <a:off x="1484310" y="-1874"/>
            <a:ext cx="10018713" cy="1068674"/>
          </a:xfrm>
        </p:spPr>
        <p:txBody>
          <a:bodyPr/>
          <a:lstStyle/>
          <a:p>
            <a:r>
              <a:rPr lang="en-US" dirty="0"/>
              <a:t>LLDP Frame Format</a:t>
            </a:r>
          </a:p>
        </p:txBody>
      </p:sp>
      <p:sp>
        <p:nvSpPr>
          <p:cNvPr id="3" name="Content Placeholder 2">
            <a:extLst>
              <a:ext uri="{FF2B5EF4-FFF2-40B4-BE49-F238E27FC236}">
                <a16:creationId xmlns:a16="http://schemas.microsoft.com/office/drawing/2014/main" id="{7E7173A3-9767-F581-0E71-8120DDA223BF}"/>
              </a:ext>
            </a:extLst>
          </p:cNvPr>
          <p:cNvSpPr>
            <a:spLocks noGrp="1"/>
          </p:cNvSpPr>
          <p:nvPr>
            <p:ph idx="1"/>
          </p:nvPr>
        </p:nvSpPr>
        <p:spPr/>
        <p:txBody>
          <a:bodyPr/>
          <a:lstStyle/>
          <a:p>
            <a:endParaRPr lang="en-US" dirty="0"/>
          </a:p>
          <a:p>
            <a:endParaRPr lang="en-US" dirty="0"/>
          </a:p>
          <a:p>
            <a:endParaRPr lang="en-US" dirty="0"/>
          </a:p>
          <a:p>
            <a:endParaRPr lang="en-US" dirty="0"/>
          </a:p>
        </p:txBody>
      </p:sp>
      <p:pic>
        <p:nvPicPr>
          <p:cNvPr id="7" name="Picture 6" descr="A screenshot of a computer&#10;&#10;Description automatically generated">
            <a:extLst>
              <a:ext uri="{FF2B5EF4-FFF2-40B4-BE49-F238E27FC236}">
                <a16:creationId xmlns:a16="http://schemas.microsoft.com/office/drawing/2014/main" id="{AEC198A0-F33C-4CC5-5812-A204C0BA6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006840"/>
            <a:ext cx="10567782" cy="5660659"/>
          </a:xfrm>
          <a:prstGeom prst="rect">
            <a:avLst/>
          </a:prstGeom>
        </p:spPr>
      </p:pic>
    </p:spTree>
    <p:extLst>
      <p:ext uri="{BB962C8B-B14F-4D97-AF65-F5344CB8AC3E}">
        <p14:creationId xmlns:p14="http://schemas.microsoft.com/office/powerpoint/2010/main" val="1703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173A3-9767-F581-0E71-8120DDA223BF}"/>
              </a:ext>
            </a:extLst>
          </p:cNvPr>
          <p:cNvSpPr>
            <a:spLocks noGrp="1"/>
          </p:cNvSpPr>
          <p:nvPr>
            <p:ph idx="1"/>
          </p:nvPr>
        </p:nvSpPr>
        <p:spPr/>
        <p:txBody>
          <a:bodyPr/>
          <a:lstStyle/>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F1C7320E-368C-C51D-4AA8-5815EC4D0DD9}"/>
              </a:ext>
            </a:extLst>
          </p:cNvPr>
          <p:cNvPicPr>
            <a:picLocks noChangeAspect="1"/>
          </p:cNvPicPr>
          <p:nvPr/>
        </p:nvPicPr>
        <p:blipFill>
          <a:blip r:embed="rId2"/>
          <a:stretch>
            <a:fillRect/>
          </a:stretch>
        </p:blipFill>
        <p:spPr>
          <a:xfrm>
            <a:off x="2203554" y="1066800"/>
            <a:ext cx="9299469" cy="5378970"/>
          </a:xfrm>
          <a:prstGeom prst="rect">
            <a:avLst/>
          </a:prstGeom>
        </p:spPr>
      </p:pic>
      <p:sp>
        <p:nvSpPr>
          <p:cNvPr id="8" name="Title 7">
            <a:extLst>
              <a:ext uri="{FF2B5EF4-FFF2-40B4-BE49-F238E27FC236}">
                <a16:creationId xmlns:a16="http://schemas.microsoft.com/office/drawing/2014/main" id="{860259D3-1FA0-062D-B73C-8531583F28A6}"/>
              </a:ext>
            </a:extLst>
          </p:cNvPr>
          <p:cNvSpPr>
            <a:spLocks noGrp="1"/>
          </p:cNvSpPr>
          <p:nvPr>
            <p:ph type="title"/>
          </p:nvPr>
        </p:nvSpPr>
        <p:spPr>
          <a:xfrm>
            <a:off x="1484310" y="0"/>
            <a:ext cx="10018713" cy="839449"/>
          </a:xfrm>
        </p:spPr>
        <p:txBody>
          <a:bodyPr/>
          <a:lstStyle/>
          <a:p>
            <a:r>
              <a:rPr lang="en-US" dirty="0"/>
              <a:t>Type-Length-Value</a:t>
            </a:r>
          </a:p>
        </p:txBody>
      </p:sp>
    </p:spTree>
    <p:extLst>
      <p:ext uri="{BB962C8B-B14F-4D97-AF65-F5344CB8AC3E}">
        <p14:creationId xmlns:p14="http://schemas.microsoft.com/office/powerpoint/2010/main" val="1855189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234</TotalTime>
  <Words>797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Abadi</vt:lpstr>
      <vt:lpstr>Arial</vt:lpstr>
      <vt:lpstr>CiscoSans-Bold</vt:lpstr>
      <vt:lpstr>CiscoSans-Light</vt:lpstr>
      <vt:lpstr>Corbel</vt:lpstr>
      <vt:lpstr>Parallax</vt:lpstr>
      <vt:lpstr>  LLDP</vt:lpstr>
      <vt:lpstr>Why LLDP  ?</vt:lpstr>
      <vt:lpstr>How LLDP Works ?</vt:lpstr>
      <vt:lpstr>LLDP Workflow</vt:lpstr>
      <vt:lpstr>LLDP Operating Modes</vt:lpstr>
      <vt:lpstr>LLDP Operating Modes</vt:lpstr>
      <vt:lpstr>LLDP Operating Modes</vt:lpstr>
      <vt:lpstr>LLDP Frame Format</vt:lpstr>
      <vt:lpstr>Type-Length-Value</vt:lpstr>
      <vt:lpstr>LLDP Frame Format</vt:lpstr>
      <vt:lpstr>PowerPoint Presentation</vt:lpstr>
      <vt:lpstr>Configuration</vt:lpstr>
      <vt:lpstr>LLDP-MED: An Enchanted Version of LLDP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LLDP</dc:title>
  <dc:creator>Vaddimukkala Rahul</dc:creator>
  <cp:lastModifiedBy>Vaddimukkala Rahul</cp:lastModifiedBy>
  <cp:revision>1</cp:revision>
  <dcterms:created xsi:type="dcterms:W3CDTF">2023-10-22T13:10:00Z</dcterms:created>
  <dcterms:modified xsi:type="dcterms:W3CDTF">2023-11-08T15:54:38Z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2023-10-22T13:11:57Z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bf2d507c-d033-4763-8e4f-0a8367eb287e</vt:lpwstr>
  </property>
  <property fmtid="{D5CDD505-2E9C-101B-9397-08002B2CF9AE}" pid="8" name="MSIP_Label_0633b888-ae0d-4341-a75f-06e04137d755_ContentBits">
    <vt:lpwstr>2</vt:lpwstr>
  </property>
</Properties>
</file>