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61" r:id="rId3"/>
    <p:sldId id="267" r:id="rId4"/>
    <p:sldId id="258" r:id="rId5"/>
    <p:sldId id="262" r:id="rId6"/>
    <p:sldId id="259" r:id="rId7"/>
    <p:sldId id="264" r:id="rId8"/>
    <p:sldId id="280" r:id="rId9"/>
    <p:sldId id="270" r:id="rId10"/>
    <p:sldId id="268" r:id="rId11"/>
    <p:sldId id="281" r:id="rId12"/>
    <p:sldId id="272" r:id="rId13"/>
    <p:sldId id="274" r:id="rId14"/>
    <p:sldId id="273" r:id="rId15"/>
    <p:sldId id="275" r:id="rId16"/>
    <p:sldId id="276" r:id="rId17"/>
    <p:sldId id="282" r:id="rId18"/>
    <p:sldId id="283" r:id="rId19"/>
    <p:sldId id="287" r:id="rId20"/>
    <p:sldId id="284" r:id="rId21"/>
    <p:sldId id="285" r:id="rId22"/>
    <p:sldId id="278"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AE9C9-EEC1-4146-A822-0948B7CB73B6}" v="6" dt="2023-06-14T11:24:02.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dimukkala Rahul" userId="5bf8e6f1-e3ae-4e93-8f9e-f187a45b9b91" providerId="ADAL" clId="{F41AE9C9-EEC1-4146-A822-0948B7CB73B6}"/>
    <pc:docChg chg="undo custSel addSld delSld modSld sldOrd">
      <pc:chgData name="Vaddimukkala Rahul" userId="5bf8e6f1-e3ae-4e93-8f9e-f187a45b9b91" providerId="ADAL" clId="{F41AE9C9-EEC1-4146-A822-0948B7CB73B6}" dt="2023-06-14T11:27:39.595" v="683" actId="2696"/>
      <pc:docMkLst>
        <pc:docMk/>
      </pc:docMkLst>
      <pc:sldChg chg="addSp delSp modSp mod">
        <pc:chgData name="Vaddimukkala Rahul" userId="5bf8e6f1-e3ae-4e93-8f9e-f187a45b9b91" providerId="ADAL" clId="{F41AE9C9-EEC1-4146-A822-0948B7CB73B6}" dt="2023-06-14T09:43:16.408" v="665" actId="14100"/>
        <pc:sldMkLst>
          <pc:docMk/>
          <pc:sldMk cId="2271678993" sldId="262"/>
        </pc:sldMkLst>
        <pc:picChg chg="add mod">
          <ac:chgData name="Vaddimukkala Rahul" userId="5bf8e6f1-e3ae-4e93-8f9e-f187a45b9b91" providerId="ADAL" clId="{F41AE9C9-EEC1-4146-A822-0948B7CB73B6}" dt="2023-06-14T09:43:16.408" v="665" actId="14100"/>
          <ac:picMkLst>
            <pc:docMk/>
            <pc:sldMk cId="2271678993" sldId="262"/>
            <ac:picMk id="3" creationId="{958CB3A1-8187-4C81-BF2B-18B1CB8730DA}"/>
          </ac:picMkLst>
        </pc:picChg>
        <pc:picChg chg="del">
          <ac:chgData name="Vaddimukkala Rahul" userId="5bf8e6f1-e3ae-4e93-8f9e-f187a45b9b91" providerId="ADAL" clId="{F41AE9C9-EEC1-4146-A822-0948B7CB73B6}" dt="2023-06-14T09:42:51.566" v="656" actId="478"/>
          <ac:picMkLst>
            <pc:docMk/>
            <pc:sldMk cId="2271678993" sldId="262"/>
            <ac:picMk id="5" creationId="{314326A1-DEB6-B474-11E5-301BAFE73D10}"/>
          </ac:picMkLst>
        </pc:picChg>
      </pc:sldChg>
      <pc:sldChg chg="addSp delSp modSp mod">
        <pc:chgData name="Vaddimukkala Rahul" userId="5bf8e6f1-e3ae-4e93-8f9e-f187a45b9b91" providerId="ADAL" clId="{F41AE9C9-EEC1-4146-A822-0948B7CB73B6}" dt="2023-06-14T09:41:17.728" v="654" actId="14100"/>
        <pc:sldMkLst>
          <pc:docMk/>
          <pc:sldMk cId="2114073766" sldId="267"/>
        </pc:sldMkLst>
        <pc:picChg chg="del">
          <ac:chgData name="Vaddimukkala Rahul" userId="5bf8e6f1-e3ae-4e93-8f9e-f187a45b9b91" providerId="ADAL" clId="{F41AE9C9-EEC1-4146-A822-0948B7CB73B6}" dt="2023-06-13T15:42:50.561" v="89" actId="478"/>
          <ac:picMkLst>
            <pc:docMk/>
            <pc:sldMk cId="2114073766" sldId="267"/>
            <ac:picMk id="2" creationId="{6AA9E4EF-C893-1448-AD00-C86A39D28E10}"/>
          </ac:picMkLst>
        </pc:picChg>
        <pc:picChg chg="add mod">
          <ac:chgData name="Vaddimukkala Rahul" userId="5bf8e6f1-e3ae-4e93-8f9e-f187a45b9b91" providerId="ADAL" clId="{F41AE9C9-EEC1-4146-A822-0948B7CB73B6}" dt="2023-06-14T09:41:17.728" v="654" actId="14100"/>
          <ac:picMkLst>
            <pc:docMk/>
            <pc:sldMk cId="2114073766" sldId="267"/>
            <ac:picMk id="4" creationId="{19CBBDF5-C39B-5017-E5AF-77F13B45327B}"/>
          </ac:picMkLst>
        </pc:picChg>
      </pc:sldChg>
      <pc:sldChg chg="add del">
        <pc:chgData name="Vaddimukkala Rahul" userId="5bf8e6f1-e3ae-4e93-8f9e-f187a45b9b91" providerId="ADAL" clId="{F41AE9C9-EEC1-4146-A822-0948B7CB73B6}" dt="2023-06-14T03:02:49.955" v="303" actId="2696"/>
        <pc:sldMkLst>
          <pc:docMk/>
          <pc:sldMk cId="3318499639" sldId="270"/>
        </pc:sldMkLst>
      </pc:sldChg>
      <pc:sldChg chg="del">
        <pc:chgData name="Vaddimukkala Rahul" userId="5bf8e6f1-e3ae-4e93-8f9e-f187a45b9b91" providerId="ADAL" clId="{F41AE9C9-EEC1-4146-A822-0948B7CB73B6}" dt="2023-06-14T06:55:07.829" v="541" actId="2696"/>
        <pc:sldMkLst>
          <pc:docMk/>
          <pc:sldMk cId="1081078175" sldId="271"/>
        </pc:sldMkLst>
      </pc:sldChg>
      <pc:sldChg chg="del">
        <pc:chgData name="Vaddimukkala Rahul" userId="5bf8e6f1-e3ae-4e93-8f9e-f187a45b9b91" providerId="ADAL" clId="{F41AE9C9-EEC1-4146-A822-0948B7CB73B6}" dt="2023-06-14T06:14:57.515" v="344" actId="2696"/>
        <pc:sldMkLst>
          <pc:docMk/>
          <pc:sldMk cId="1889728599" sldId="277"/>
        </pc:sldMkLst>
      </pc:sldChg>
      <pc:sldChg chg="modSp mod">
        <pc:chgData name="Vaddimukkala Rahul" userId="5bf8e6f1-e3ae-4e93-8f9e-f187a45b9b91" providerId="ADAL" clId="{F41AE9C9-EEC1-4146-A822-0948B7CB73B6}" dt="2023-06-13T15:41:05.244" v="88" actId="20577"/>
        <pc:sldMkLst>
          <pc:docMk/>
          <pc:sldMk cId="858356881" sldId="278"/>
        </pc:sldMkLst>
        <pc:spChg chg="mod">
          <ac:chgData name="Vaddimukkala Rahul" userId="5bf8e6f1-e3ae-4e93-8f9e-f187a45b9b91" providerId="ADAL" clId="{F41AE9C9-EEC1-4146-A822-0948B7CB73B6}" dt="2023-06-13T15:41:05.244" v="88" actId="20577"/>
          <ac:spMkLst>
            <pc:docMk/>
            <pc:sldMk cId="858356881" sldId="278"/>
            <ac:spMk id="7" creationId="{A9F62ACD-6481-D649-C613-8710BE603783}"/>
          </ac:spMkLst>
        </pc:spChg>
      </pc:sldChg>
      <pc:sldChg chg="addSp delSp modSp add del mod">
        <pc:chgData name="Vaddimukkala Rahul" userId="5bf8e6f1-e3ae-4e93-8f9e-f187a45b9b91" providerId="ADAL" clId="{F41AE9C9-EEC1-4146-A822-0948B7CB73B6}" dt="2023-06-14T11:27:39.595" v="683" actId="2696"/>
        <pc:sldMkLst>
          <pc:docMk/>
          <pc:sldMk cId="2856631865" sldId="279"/>
        </pc:sldMkLst>
        <pc:spChg chg="mod">
          <ac:chgData name="Vaddimukkala Rahul" userId="5bf8e6f1-e3ae-4e93-8f9e-f187a45b9b91" providerId="ADAL" clId="{F41AE9C9-EEC1-4146-A822-0948B7CB73B6}" dt="2023-06-14T11:09:10.394" v="679" actId="6549"/>
          <ac:spMkLst>
            <pc:docMk/>
            <pc:sldMk cId="2856631865" sldId="279"/>
            <ac:spMk id="7" creationId="{A9F62ACD-6481-D649-C613-8710BE603783}"/>
          </ac:spMkLst>
        </pc:spChg>
        <pc:picChg chg="add del mod">
          <ac:chgData name="Vaddimukkala Rahul" userId="5bf8e6f1-e3ae-4e93-8f9e-f187a45b9b91" providerId="ADAL" clId="{F41AE9C9-EEC1-4146-A822-0948B7CB73B6}" dt="2023-06-14T11:24:10.017" v="682" actId="478"/>
          <ac:picMkLst>
            <pc:docMk/>
            <pc:sldMk cId="2856631865" sldId="279"/>
            <ac:picMk id="3" creationId="{1E2D1A4E-6A26-3DE0-E73A-5B7DB616306D}"/>
          </ac:picMkLst>
        </pc:picChg>
      </pc:sldChg>
      <pc:sldChg chg="addSp delSp modSp add mod ord">
        <pc:chgData name="Vaddimukkala Rahul" userId="5bf8e6f1-e3ae-4e93-8f9e-f187a45b9b91" providerId="ADAL" clId="{F41AE9C9-EEC1-4146-A822-0948B7CB73B6}" dt="2023-06-14T03:00:28.490" v="301"/>
        <pc:sldMkLst>
          <pc:docMk/>
          <pc:sldMk cId="784046437" sldId="280"/>
        </pc:sldMkLst>
        <pc:picChg chg="del">
          <ac:chgData name="Vaddimukkala Rahul" userId="5bf8e6f1-e3ae-4e93-8f9e-f187a45b9b91" providerId="ADAL" clId="{F41AE9C9-EEC1-4146-A822-0948B7CB73B6}" dt="2023-06-14T02:59:11.770" v="291" actId="478"/>
          <ac:picMkLst>
            <pc:docMk/>
            <pc:sldMk cId="784046437" sldId="280"/>
            <ac:picMk id="2" creationId="{6543FB49-D25E-DA08-1588-E7C6940DF17A}"/>
          </ac:picMkLst>
        </pc:picChg>
        <pc:picChg chg="add mod">
          <ac:chgData name="Vaddimukkala Rahul" userId="5bf8e6f1-e3ae-4e93-8f9e-f187a45b9b91" providerId="ADAL" clId="{F41AE9C9-EEC1-4146-A822-0948B7CB73B6}" dt="2023-06-14T02:59:43.753" v="299" actId="14100"/>
          <ac:picMkLst>
            <pc:docMk/>
            <pc:sldMk cId="784046437" sldId="280"/>
            <ac:picMk id="4" creationId="{34852CB2-E449-0110-9E81-6372CA68BDE5}"/>
          </ac:picMkLst>
        </pc:picChg>
      </pc:sldChg>
      <pc:sldChg chg="addSp delSp modSp add mod ord">
        <pc:chgData name="Vaddimukkala Rahul" userId="5bf8e6f1-e3ae-4e93-8f9e-f187a45b9b91" providerId="ADAL" clId="{F41AE9C9-EEC1-4146-A822-0948B7CB73B6}" dt="2023-06-14T09:50:14.644" v="667"/>
        <pc:sldMkLst>
          <pc:docMk/>
          <pc:sldMk cId="146391651" sldId="281"/>
        </pc:sldMkLst>
        <pc:spChg chg="mod">
          <ac:chgData name="Vaddimukkala Rahul" userId="5bf8e6f1-e3ae-4e93-8f9e-f187a45b9b91" providerId="ADAL" clId="{F41AE9C9-EEC1-4146-A822-0948B7CB73B6}" dt="2023-06-14T03:04:47.775" v="334" actId="20577"/>
          <ac:spMkLst>
            <pc:docMk/>
            <pc:sldMk cId="146391651" sldId="281"/>
            <ac:spMk id="7" creationId="{A9F62ACD-6481-D649-C613-8710BE603783}"/>
          </ac:spMkLst>
        </pc:spChg>
        <pc:picChg chg="del">
          <ac:chgData name="Vaddimukkala Rahul" userId="5bf8e6f1-e3ae-4e93-8f9e-f187a45b9b91" providerId="ADAL" clId="{F41AE9C9-EEC1-4146-A822-0948B7CB73B6}" dt="2023-06-14T03:02:56.928" v="305" actId="478"/>
          <ac:picMkLst>
            <pc:docMk/>
            <pc:sldMk cId="146391651" sldId="281"/>
            <ac:picMk id="2" creationId="{6543FB49-D25E-DA08-1588-E7C6940DF17A}"/>
          </ac:picMkLst>
        </pc:picChg>
        <pc:picChg chg="add mod">
          <ac:chgData name="Vaddimukkala Rahul" userId="5bf8e6f1-e3ae-4e93-8f9e-f187a45b9b91" providerId="ADAL" clId="{F41AE9C9-EEC1-4146-A822-0948B7CB73B6}" dt="2023-06-14T03:04:03.252" v="316" actId="1076"/>
          <ac:picMkLst>
            <pc:docMk/>
            <pc:sldMk cId="146391651" sldId="281"/>
            <ac:picMk id="4" creationId="{E54B20AA-290D-9AC5-F76A-2D09F0F81749}"/>
          </ac:picMkLst>
        </pc:picChg>
      </pc:sldChg>
      <pc:sldChg chg="add">
        <pc:chgData name="Vaddimukkala Rahul" userId="5bf8e6f1-e3ae-4e93-8f9e-f187a45b9b91" providerId="ADAL" clId="{F41AE9C9-EEC1-4146-A822-0948B7CB73B6}" dt="2023-06-14T06:15:03.795" v="345" actId="2890"/>
        <pc:sldMkLst>
          <pc:docMk/>
          <pc:sldMk cId="366739820" sldId="282"/>
        </pc:sldMkLst>
      </pc:sldChg>
      <pc:sldChg chg="addSp delSp modSp add mod ord">
        <pc:chgData name="Vaddimukkala Rahul" userId="5bf8e6f1-e3ae-4e93-8f9e-f187a45b9b91" providerId="ADAL" clId="{F41AE9C9-EEC1-4146-A822-0948B7CB73B6}" dt="2023-06-14T09:52:17.501" v="669"/>
        <pc:sldMkLst>
          <pc:docMk/>
          <pc:sldMk cId="1812895945" sldId="283"/>
        </pc:sldMkLst>
        <pc:spChg chg="add mod">
          <ac:chgData name="Vaddimukkala Rahul" userId="5bf8e6f1-e3ae-4e93-8f9e-f187a45b9b91" providerId="ADAL" clId="{F41AE9C9-EEC1-4146-A822-0948B7CB73B6}" dt="2023-06-14T06:24:05.432" v="406" actId="1076"/>
          <ac:spMkLst>
            <pc:docMk/>
            <pc:sldMk cId="1812895945" sldId="283"/>
            <ac:spMk id="2" creationId="{C81D0862-1A68-D2C1-BA86-BC51E3F35AC5}"/>
          </ac:spMkLst>
        </pc:spChg>
        <pc:spChg chg="add mod">
          <ac:chgData name="Vaddimukkala Rahul" userId="5bf8e6f1-e3ae-4e93-8f9e-f187a45b9b91" providerId="ADAL" clId="{F41AE9C9-EEC1-4146-A822-0948B7CB73B6}" dt="2023-06-14T06:24:32.678" v="409" actId="14100"/>
          <ac:spMkLst>
            <pc:docMk/>
            <pc:sldMk cId="1812895945" sldId="283"/>
            <ac:spMk id="3" creationId="{ED7591B7-ECA4-8101-7004-2E20754331A0}"/>
          </ac:spMkLst>
        </pc:spChg>
        <pc:spChg chg="add mod">
          <ac:chgData name="Vaddimukkala Rahul" userId="5bf8e6f1-e3ae-4e93-8f9e-f187a45b9b91" providerId="ADAL" clId="{F41AE9C9-EEC1-4146-A822-0948B7CB73B6}" dt="2023-06-14T06:29:39.937" v="461" actId="20577"/>
          <ac:spMkLst>
            <pc:docMk/>
            <pc:sldMk cId="1812895945" sldId="283"/>
            <ac:spMk id="4" creationId="{1CC2DEBC-EC2B-91C8-14D5-EA3FC5320DB0}"/>
          </ac:spMkLst>
        </pc:spChg>
        <pc:spChg chg="mod">
          <ac:chgData name="Vaddimukkala Rahul" userId="5bf8e6f1-e3ae-4e93-8f9e-f187a45b9b91" providerId="ADAL" clId="{F41AE9C9-EEC1-4146-A822-0948B7CB73B6}" dt="2023-06-14T06:15:11.667" v="348" actId="6549"/>
          <ac:spMkLst>
            <pc:docMk/>
            <pc:sldMk cId="1812895945" sldId="283"/>
            <ac:spMk id="7" creationId="{A9F62ACD-6481-D649-C613-8710BE603783}"/>
          </ac:spMkLst>
        </pc:spChg>
        <pc:spChg chg="add mod">
          <ac:chgData name="Vaddimukkala Rahul" userId="5bf8e6f1-e3ae-4e93-8f9e-f187a45b9b91" providerId="ADAL" clId="{F41AE9C9-EEC1-4146-A822-0948B7CB73B6}" dt="2023-06-14T06:28:30.639" v="439" actId="207"/>
          <ac:spMkLst>
            <pc:docMk/>
            <pc:sldMk cId="1812895945" sldId="283"/>
            <ac:spMk id="22" creationId="{8D8017CB-FBE7-2A99-4456-F29C229A1DBB}"/>
          </ac:spMkLst>
        </pc:spChg>
        <pc:spChg chg="add mod">
          <ac:chgData name="Vaddimukkala Rahul" userId="5bf8e6f1-e3ae-4e93-8f9e-f187a45b9b91" providerId="ADAL" clId="{F41AE9C9-EEC1-4146-A822-0948B7CB73B6}" dt="2023-06-14T06:29:05.629" v="451" actId="208"/>
          <ac:spMkLst>
            <pc:docMk/>
            <pc:sldMk cId="1812895945" sldId="283"/>
            <ac:spMk id="23" creationId="{BE984B08-936B-E5CC-3831-161B88795168}"/>
          </ac:spMkLst>
        </pc:spChg>
        <pc:spChg chg="add del">
          <ac:chgData name="Vaddimukkala Rahul" userId="5bf8e6f1-e3ae-4e93-8f9e-f187a45b9b91" providerId="ADAL" clId="{F41AE9C9-EEC1-4146-A822-0948B7CB73B6}" dt="2023-06-14T06:30:02.328" v="463" actId="11529"/>
          <ac:spMkLst>
            <pc:docMk/>
            <pc:sldMk cId="1812895945" sldId="283"/>
            <ac:spMk id="24" creationId="{11BCBC95-DCFA-BC8F-ACAD-1CAF42DED8CC}"/>
          </ac:spMkLst>
        </pc:spChg>
        <pc:spChg chg="add del mod">
          <ac:chgData name="Vaddimukkala Rahul" userId="5bf8e6f1-e3ae-4e93-8f9e-f187a45b9b91" providerId="ADAL" clId="{F41AE9C9-EEC1-4146-A822-0948B7CB73B6}" dt="2023-06-14T06:30:14.403" v="465" actId="21"/>
          <ac:spMkLst>
            <pc:docMk/>
            <pc:sldMk cId="1812895945" sldId="283"/>
            <ac:spMk id="25" creationId="{6EDF3FEF-37E8-6450-6CFE-EE97B3380A10}"/>
          </ac:spMkLst>
        </pc:spChg>
        <pc:spChg chg="add mod">
          <ac:chgData name="Vaddimukkala Rahul" userId="5bf8e6f1-e3ae-4e93-8f9e-f187a45b9b91" providerId="ADAL" clId="{F41AE9C9-EEC1-4146-A822-0948B7CB73B6}" dt="2023-06-14T06:30:45.371" v="474" actId="1076"/>
          <ac:spMkLst>
            <pc:docMk/>
            <pc:sldMk cId="1812895945" sldId="283"/>
            <ac:spMk id="26" creationId="{55F01686-209F-A1EB-21AC-1BA048762DC9}"/>
          </ac:spMkLst>
        </pc:spChg>
        <pc:picChg chg="del">
          <ac:chgData name="Vaddimukkala Rahul" userId="5bf8e6f1-e3ae-4e93-8f9e-f187a45b9b91" providerId="ADAL" clId="{F41AE9C9-EEC1-4146-A822-0948B7CB73B6}" dt="2023-06-14T06:15:08.344" v="347" actId="478"/>
          <ac:picMkLst>
            <pc:docMk/>
            <pc:sldMk cId="1812895945" sldId="283"/>
            <ac:picMk id="6" creationId="{5DFA6FB3-ED5A-489D-9AA1-4A3A2C21506C}"/>
          </ac:picMkLst>
        </pc:picChg>
        <pc:cxnChg chg="add mod">
          <ac:chgData name="Vaddimukkala Rahul" userId="5bf8e6f1-e3ae-4e93-8f9e-f187a45b9b91" providerId="ADAL" clId="{F41AE9C9-EEC1-4146-A822-0948B7CB73B6}" dt="2023-06-14T06:27:34.487" v="425" actId="1582"/>
          <ac:cxnSpMkLst>
            <pc:docMk/>
            <pc:sldMk cId="1812895945" sldId="283"/>
            <ac:cxnSpMk id="8" creationId="{4DEAA2E6-0B85-3985-3BA2-97CADE05EA43}"/>
          </ac:cxnSpMkLst>
        </pc:cxnChg>
        <pc:cxnChg chg="add del mod">
          <ac:chgData name="Vaddimukkala Rahul" userId="5bf8e6f1-e3ae-4e93-8f9e-f187a45b9b91" providerId="ADAL" clId="{F41AE9C9-EEC1-4146-A822-0948B7CB73B6}" dt="2023-06-14T06:25:05.618" v="411" actId="11529"/>
          <ac:cxnSpMkLst>
            <pc:docMk/>
            <pc:sldMk cId="1812895945" sldId="283"/>
            <ac:cxnSpMk id="10" creationId="{61EABC9D-26F3-B06A-71E5-FBEBE22D05CD}"/>
          </ac:cxnSpMkLst>
        </pc:cxnChg>
        <pc:cxnChg chg="add del mod">
          <ac:chgData name="Vaddimukkala Rahul" userId="5bf8e6f1-e3ae-4e93-8f9e-f187a45b9b91" providerId="ADAL" clId="{F41AE9C9-EEC1-4146-A822-0948B7CB73B6}" dt="2023-06-14T06:25:27.566" v="413" actId="11529"/>
          <ac:cxnSpMkLst>
            <pc:docMk/>
            <pc:sldMk cId="1812895945" sldId="283"/>
            <ac:cxnSpMk id="12" creationId="{ABBD64D8-55BA-74D1-E105-3EB18415248E}"/>
          </ac:cxnSpMkLst>
        </pc:cxnChg>
        <pc:cxnChg chg="add mod">
          <ac:chgData name="Vaddimukkala Rahul" userId="5bf8e6f1-e3ae-4e93-8f9e-f187a45b9b91" providerId="ADAL" clId="{F41AE9C9-EEC1-4146-A822-0948B7CB73B6}" dt="2023-06-14T06:27:16.396" v="423" actId="1582"/>
          <ac:cxnSpMkLst>
            <pc:docMk/>
            <pc:sldMk cId="1812895945" sldId="283"/>
            <ac:cxnSpMk id="14" creationId="{637BCD1C-2D9F-B992-94BB-D77B96DDD10C}"/>
          </ac:cxnSpMkLst>
        </pc:cxnChg>
        <pc:cxnChg chg="add mod">
          <ac:chgData name="Vaddimukkala Rahul" userId="5bf8e6f1-e3ae-4e93-8f9e-f187a45b9b91" providerId="ADAL" clId="{F41AE9C9-EEC1-4146-A822-0948B7CB73B6}" dt="2023-06-14T06:27:28.130" v="424" actId="1582"/>
          <ac:cxnSpMkLst>
            <pc:docMk/>
            <pc:sldMk cId="1812895945" sldId="283"/>
            <ac:cxnSpMk id="16" creationId="{3DEF63A8-A7BF-7249-D644-8B1019B79886}"/>
          </ac:cxnSpMkLst>
        </pc:cxnChg>
        <pc:cxnChg chg="add mod">
          <ac:chgData name="Vaddimukkala Rahul" userId="5bf8e6f1-e3ae-4e93-8f9e-f187a45b9b91" providerId="ADAL" clId="{F41AE9C9-EEC1-4146-A822-0948B7CB73B6}" dt="2023-06-14T06:27:08.066" v="422" actId="1582"/>
          <ac:cxnSpMkLst>
            <pc:docMk/>
            <pc:sldMk cId="1812895945" sldId="283"/>
            <ac:cxnSpMk id="18" creationId="{6BC1F469-2503-FBFC-53E2-DFC1693418BD}"/>
          </ac:cxnSpMkLst>
        </pc:cxnChg>
      </pc:sldChg>
      <pc:sldChg chg="addSp delSp modSp add mod">
        <pc:chgData name="Vaddimukkala Rahul" userId="5bf8e6f1-e3ae-4e93-8f9e-f187a45b9b91" providerId="ADAL" clId="{F41AE9C9-EEC1-4146-A822-0948B7CB73B6}" dt="2023-06-14T06:33:00.866" v="524" actId="1076"/>
        <pc:sldMkLst>
          <pc:docMk/>
          <pc:sldMk cId="4197149564" sldId="284"/>
        </pc:sldMkLst>
        <pc:spChg chg="mod">
          <ac:chgData name="Vaddimukkala Rahul" userId="5bf8e6f1-e3ae-4e93-8f9e-f187a45b9b91" providerId="ADAL" clId="{F41AE9C9-EEC1-4146-A822-0948B7CB73B6}" dt="2023-06-14T06:32:37.505" v="515" actId="6549"/>
          <ac:spMkLst>
            <pc:docMk/>
            <pc:sldMk cId="4197149564" sldId="284"/>
            <ac:spMk id="7" creationId="{A9F62ACD-6481-D649-C613-8710BE603783}"/>
          </ac:spMkLst>
        </pc:spChg>
        <pc:picChg chg="add mod">
          <ac:chgData name="Vaddimukkala Rahul" userId="5bf8e6f1-e3ae-4e93-8f9e-f187a45b9b91" providerId="ADAL" clId="{F41AE9C9-EEC1-4146-A822-0948B7CB73B6}" dt="2023-06-14T06:33:00.866" v="524" actId="1076"/>
          <ac:picMkLst>
            <pc:docMk/>
            <pc:sldMk cId="4197149564" sldId="284"/>
            <ac:picMk id="3" creationId="{1DAE9045-ED1A-F95A-2A1D-95FE528C1624}"/>
          </ac:picMkLst>
        </pc:picChg>
        <pc:picChg chg="del">
          <ac:chgData name="Vaddimukkala Rahul" userId="5bf8e6f1-e3ae-4e93-8f9e-f187a45b9b91" providerId="ADAL" clId="{F41AE9C9-EEC1-4146-A822-0948B7CB73B6}" dt="2023-06-14T06:31:28.313" v="476" actId="478"/>
          <ac:picMkLst>
            <pc:docMk/>
            <pc:sldMk cId="4197149564" sldId="284"/>
            <ac:picMk id="6" creationId="{5DFA6FB3-ED5A-489D-9AA1-4A3A2C21506C}"/>
          </ac:picMkLst>
        </pc:picChg>
      </pc:sldChg>
      <pc:sldChg chg="addSp delSp modSp add mod">
        <pc:chgData name="Vaddimukkala Rahul" userId="5bf8e6f1-e3ae-4e93-8f9e-f187a45b9b91" providerId="ADAL" clId="{F41AE9C9-EEC1-4146-A822-0948B7CB73B6}" dt="2023-06-14T06:35:21.457" v="538" actId="1076"/>
        <pc:sldMkLst>
          <pc:docMk/>
          <pc:sldMk cId="2882876944" sldId="285"/>
        </pc:sldMkLst>
        <pc:picChg chg="del">
          <ac:chgData name="Vaddimukkala Rahul" userId="5bf8e6f1-e3ae-4e93-8f9e-f187a45b9b91" providerId="ADAL" clId="{F41AE9C9-EEC1-4146-A822-0948B7CB73B6}" dt="2023-06-14T06:33:17.216" v="526" actId="478"/>
          <ac:picMkLst>
            <pc:docMk/>
            <pc:sldMk cId="2882876944" sldId="285"/>
            <ac:picMk id="3" creationId="{1DAE9045-ED1A-F95A-2A1D-95FE528C1624}"/>
          </ac:picMkLst>
        </pc:picChg>
        <pc:picChg chg="add mod">
          <ac:chgData name="Vaddimukkala Rahul" userId="5bf8e6f1-e3ae-4e93-8f9e-f187a45b9b91" providerId="ADAL" clId="{F41AE9C9-EEC1-4146-A822-0948B7CB73B6}" dt="2023-06-14T06:35:21.457" v="538" actId="1076"/>
          <ac:picMkLst>
            <pc:docMk/>
            <pc:sldMk cId="2882876944" sldId="285"/>
            <ac:picMk id="4" creationId="{AD3FC2C2-87D0-E965-3987-9DD95E6BDE00}"/>
          </ac:picMkLst>
        </pc:picChg>
      </pc:sldChg>
      <pc:sldChg chg="delSp modSp add del mod">
        <pc:chgData name="Vaddimukkala Rahul" userId="5bf8e6f1-e3ae-4e93-8f9e-f187a45b9b91" providerId="ADAL" clId="{F41AE9C9-EEC1-4146-A822-0948B7CB73B6}" dt="2023-06-14T07:08:13.051" v="599" actId="2696"/>
        <pc:sldMkLst>
          <pc:docMk/>
          <pc:sldMk cId="2316457366" sldId="286"/>
        </pc:sldMkLst>
        <pc:spChg chg="mod">
          <ac:chgData name="Vaddimukkala Rahul" userId="5bf8e6f1-e3ae-4e93-8f9e-f187a45b9b91" providerId="ADAL" clId="{F41AE9C9-EEC1-4146-A822-0948B7CB73B6}" dt="2023-06-14T07:07:49.220" v="584" actId="21"/>
          <ac:spMkLst>
            <pc:docMk/>
            <pc:sldMk cId="2316457366" sldId="286"/>
            <ac:spMk id="7" creationId="{A9F62ACD-6481-D649-C613-8710BE603783}"/>
          </ac:spMkLst>
        </pc:spChg>
        <pc:picChg chg="del">
          <ac:chgData name="Vaddimukkala Rahul" userId="5bf8e6f1-e3ae-4e93-8f9e-f187a45b9b91" providerId="ADAL" clId="{F41AE9C9-EEC1-4146-A822-0948B7CB73B6}" dt="2023-06-14T06:58:35.558" v="543" actId="478"/>
          <ac:picMkLst>
            <pc:docMk/>
            <pc:sldMk cId="2316457366" sldId="286"/>
            <ac:picMk id="6" creationId="{5DFA6FB3-ED5A-489D-9AA1-4A3A2C21506C}"/>
          </ac:picMkLst>
        </pc:picChg>
      </pc:sldChg>
      <pc:sldChg chg="delSp modSp add mod">
        <pc:chgData name="Vaddimukkala Rahul" userId="5bf8e6f1-e3ae-4e93-8f9e-f187a45b9b91" providerId="ADAL" clId="{F41AE9C9-EEC1-4146-A822-0948B7CB73B6}" dt="2023-06-14T07:09:14.956" v="615" actId="6549"/>
        <pc:sldMkLst>
          <pc:docMk/>
          <pc:sldMk cId="1203112320" sldId="287"/>
        </pc:sldMkLst>
        <pc:spChg chg="mod">
          <ac:chgData name="Vaddimukkala Rahul" userId="5bf8e6f1-e3ae-4e93-8f9e-f187a45b9b91" providerId="ADAL" clId="{F41AE9C9-EEC1-4146-A822-0948B7CB73B6}" dt="2023-06-14T07:09:14.956" v="615" actId="6549"/>
          <ac:spMkLst>
            <pc:docMk/>
            <pc:sldMk cId="1203112320" sldId="287"/>
            <ac:spMk id="7" creationId="{A9F62ACD-6481-D649-C613-8710BE603783}"/>
          </ac:spMkLst>
        </pc:spChg>
        <pc:picChg chg="del">
          <ac:chgData name="Vaddimukkala Rahul" userId="5bf8e6f1-e3ae-4e93-8f9e-f187a45b9b91" providerId="ADAL" clId="{F41AE9C9-EEC1-4146-A822-0948B7CB73B6}" dt="2023-06-14T07:07:12.194" v="573" actId="478"/>
          <ac:picMkLst>
            <pc:docMk/>
            <pc:sldMk cId="1203112320" sldId="287"/>
            <ac:picMk id="6" creationId="{5DFA6FB3-ED5A-489D-9AA1-4A3A2C21506C}"/>
          </ac:picMkLst>
        </pc:picChg>
      </pc:sldChg>
      <pc:sldChg chg="add">
        <pc:chgData name="Vaddimukkala Rahul" userId="5bf8e6f1-e3ae-4e93-8f9e-f187a45b9b91" providerId="ADAL" clId="{F41AE9C9-EEC1-4146-A822-0948B7CB73B6}" dt="2023-06-14T11:08:29.632" v="670" actId="2890"/>
        <pc:sldMkLst>
          <pc:docMk/>
          <pc:sldMk cId="2308897063" sldId="288"/>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703B908-9B91-4483-AFB2-4456BA71E2B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58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A2C2B-D91C-432E-8A09-2BDC031ED69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192517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40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2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105417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348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648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5546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103056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A2C2B-D91C-432E-8A09-2BDC031ED697}"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3B908-9B91-4483-AFB2-4456BA71E2B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5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A2C2B-D91C-432E-8A09-2BDC031ED69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197279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3A2C2B-D91C-432E-8A09-2BDC031ED697}"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3B908-9B91-4483-AFB2-4456BA71E2B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91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A2C2B-D91C-432E-8A09-2BDC031ED697}"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3B908-9B91-4483-AFB2-4456BA71E2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2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A2C2B-D91C-432E-8A09-2BDC031ED697}"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144616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A2C2B-D91C-432E-8A09-2BDC031ED69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3B908-9B91-4483-AFB2-4456BA71E2B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63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A2C2B-D91C-432E-8A09-2BDC031ED697}"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3B908-9B91-4483-AFB2-4456BA71E2BF}" type="slidenum">
              <a:rPr lang="en-US" smtClean="0"/>
              <a:t>‹#›</a:t>
            </a:fld>
            <a:endParaRPr lang="en-US"/>
          </a:p>
        </p:txBody>
      </p:sp>
    </p:spTree>
    <p:extLst>
      <p:ext uri="{BB962C8B-B14F-4D97-AF65-F5344CB8AC3E}">
        <p14:creationId xmlns:p14="http://schemas.microsoft.com/office/powerpoint/2010/main" val="225157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A2C2B-D91C-432E-8A09-2BDC031ED697}"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03B908-9B91-4483-AFB2-4456BA71E2BF}" type="slidenum">
              <a:rPr lang="en-US" smtClean="0"/>
              <a:t>‹#›</a:t>
            </a:fld>
            <a:endParaRPr lang="en-US"/>
          </a:p>
        </p:txBody>
      </p:sp>
      <p:sp>
        <p:nvSpPr>
          <p:cNvPr id="12" name="MSIPCMContentMarking" descr="{&quot;HashCode&quot;:817091896,&quot;Placement&quot;:&quot;Footer&quot;,&quot;Top&quot;:523.380066,&quot;Left&quot;:433.7238,&quot;SlideWidth&quot;:960,&quot;SlideHeight&quot;:540}">
            <a:extLst>
              <a:ext uri="{FF2B5EF4-FFF2-40B4-BE49-F238E27FC236}">
                <a16:creationId xmlns:a16="http://schemas.microsoft.com/office/drawing/2014/main" id="{32C9A6C3-AE94-60F0-7800-5D57B87C6C78}"/>
              </a:ext>
            </a:extLst>
          </p:cNvPr>
          <p:cNvSpPr txBox="1"/>
          <p:nvPr userDrawn="1"/>
        </p:nvSpPr>
        <p:spPr>
          <a:xfrm>
            <a:off x="5508292" y="6646927"/>
            <a:ext cx="1175415" cy="211073"/>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Calibri" panose="020F0502020204030204" pitchFamily="34" charset="0"/>
              </a:rPr>
              <a:t>Juniper Business Use Only</a:t>
            </a:r>
          </a:p>
        </p:txBody>
      </p:sp>
    </p:spTree>
    <p:extLst>
      <p:ext uri="{BB962C8B-B14F-4D97-AF65-F5344CB8AC3E}">
        <p14:creationId xmlns:p14="http://schemas.microsoft.com/office/powerpoint/2010/main" val="413160850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181-1DBE-A107-9EBC-EC175F86B2AE}"/>
              </a:ext>
            </a:extLst>
          </p:cNvPr>
          <p:cNvSpPr>
            <a:spLocks noGrp="1"/>
          </p:cNvSpPr>
          <p:nvPr>
            <p:ph type="ctrTitle"/>
          </p:nvPr>
        </p:nvSpPr>
        <p:spPr/>
        <p:txBody>
          <a:bodyPr/>
          <a:lstStyle/>
          <a:p>
            <a:r>
              <a:rPr lang="en-US" dirty="0"/>
              <a:t>POE</a:t>
            </a:r>
          </a:p>
        </p:txBody>
      </p:sp>
      <p:sp>
        <p:nvSpPr>
          <p:cNvPr id="3" name="Subtitle 2">
            <a:extLst>
              <a:ext uri="{FF2B5EF4-FFF2-40B4-BE49-F238E27FC236}">
                <a16:creationId xmlns:a16="http://schemas.microsoft.com/office/drawing/2014/main" id="{9438C503-123F-71D2-66BD-05FDA52EAB6D}"/>
              </a:ext>
            </a:extLst>
          </p:cNvPr>
          <p:cNvSpPr>
            <a:spLocks noGrp="1"/>
          </p:cNvSpPr>
          <p:nvPr>
            <p:ph type="subTitle" idx="1"/>
          </p:nvPr>
        </p:nvSpPr>
        <p:spPr/>
        <p:txBody>
          <a:bodyPr>
            <a:normAutofit/>
          </a:bodyPr>
          <a:lstStyle/>
          <a:p>
            <a:r>
              <a:rPr lang="en-US" sz="2800" dirty="0"/>
              <a:t>Power Over Ethernet(PoE)</a:t>
            </a:r>
          </a:p>
        </p:txBody>
      </p:sp>
    </p:spTree>
    <p:extLst>
      <p:ext uri="{BB962C8B-B14F-4D97-AF65-F5344CB8AC3E}">
        <p14:creationId xmlns:p14="http://schemas.microsoft.com/office/powerpoint/2010/main" val="185623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pPr marL="0" indent="0">
              <a:buNone/>
            </a:pPr>
            <a:r>
              <a:rPr lang="en-US" sz="3200" dirty="0"/>
              <a:t>POE Powered Device Analyzer key features:    </a:t>
            </a:r>
          </a:p>
          <a:p>
            <a:pPr marL="0" indent="0">
              <a:buNone/>
            </a:pPr>
            <a:endParaRPr lang="en-US" sz="3200" dirty="0"/>
          </a:p>
          <a:p>
            <a:r>
              <a:rPr lang="en-US" dirty="0"/>
              <a:t>Automated Testing </a:t>
            </a:r>
          </a:p>
          <a:p>
            <a:r>
              <a:rPr lang="en-US" dirty="0"/>
              <a:t>PD Load Monitoring like Current Voltage Power</a:t>
            </a:r>
          </a:p>
          <a:p>
            <a:r>
              <a:rPr lang="en-US" dirty="0"/>
              <a:t>Informative Pop-Up Spreadsheet Reports &amp; Statistics</a:t>
            </a:r>
          </a:p>
          <a:p>
            <a:r>
              <a:rPr lang="en-US" dirty="0"/>
              <a:t>Thru Port for External PD Control, Packet Test &amp; LLDP Test</a:t>
            </a:r>
          </a:p>
          <a:p>
            <a:r>
              <a:rPr lang="en-US" dirty="0"/>
              <a:t>Optional User-Defined Test and Limits</a:t>
            </a:r>
          </a:p>
        </p:txBody>
      </p:sp>
    </p:spTree>
    <p:extLst>
      <p:ext uri="{BB962C8B-B14F-4D97-AF65-F5344CB8AC3E}">
        <p14:creationId xmlns:p14="http://schemas.microsoft.com/office/powerpoint/2010/main" val="366091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			              </a:t>
            </a:r>
            <a:r>
              <a:rPr lang="en-US" sz="2800" dirty="0"/>
              <a:t> POE Injector Splitter separator Cable</a:t>
            </a:r>
          </a:p>
        </p:txBody>
      </p:sp>
      <p:pic>
        <p:nvPicPr>
          <p:cNvPr id="4" name="Picture 3">
            <a:extLst>
              <a:ext uri="{FF2B5EF4-FFF2-40B4-BE49-F238E27FC236}">
                <a16:creationId xmlns:a16="http://schemas.microsoft.com/office/drawing/2014/main" id="{E54B20AA-290D-9AC5-F76A-2D09F0F81749}"/>
              </a:ext>
            </a:extLst>
          </p:cNvPr>
          <p:cNvPicPr>
            <a:picLocks noChangeAspect="1"/>
          </p:cNvPicPr>
          <p:nvPr/>
        </p:nvPicPr>
        <p:blipFill>
          <a:blip r:embed="rId2"/>
          <a:stretch>
            <a:fillRect/>
          </a:stretch>
        </p:blipFill>
        <p:spPr>
          <a:xfrm>
            <a:off x="1209206" y="1247931"/>
            <a:ext cx="9773587" cy="4916774"/>
          </a:xfrm>
          <a:prstGeom prst="rect">
            <a:avLst/>
          </a:prstGeom>
        </p:spPr>
      </p:pic>
    </p:spTree>
    <p:extLst>
      <p:ext uri="{BB962C8B-B14F-4D97-AF65-F5344CB8AC3E}">
        <p14:creationId xmlns:p14="http://schemas.microsoft.com/office/powerpoint/2010/main" val="14639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dirty="0"/>
              <a:t>							</a:t>
            </a:r>
          </a:p>
          <a:p>
            <a:pPr marL="0" indent="0">
              <a:buNone/>
            </a:pPr>
            <a:r>
              <a:rPr lang="en-US" sz="3200" dirty="0"/>
              <a:t>						 </a:t>
            </a:r>
            <a:r>
              <a:rPr lang="en-US" sz="4000" dirty="0"/>
              <a:t>Power handing Ranges</a:t>
            </a:r>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6A5C7D5C-AC00-7879-5BE9-FB01D383845F}"/>
              </a:ext>
            </a:extLst>
          </p:cNvPr>
          <p:cNvPicPr>
            <a:picLocks noChangeAspect="1"/>
          </p:cNvPicPr>
          <p:nvPr/>
        </p:nvPicPr>
        <p:blipFill>
          <a:blip r:embed="rId2"/>
          <a:stretch>
            <a:fillRect/>
          </a:stretch>
        </p:blipFill>
        <p:spPr>
          <a:xfrm>
            <a:off x="924393" y="2593297"/>
            <a:ext cx="10343214" cy="3102965"/>
          </a:xfrm>
          <a:prstGeom prst="rect">
            <a:avLst/>
          </a:prstGeom>
        </p:spPr>
      </p:pic>
    </p:spTree>
    <p:extLst>
      <p:ext uri="{BB962C8B-B14F-4D97-AF65-F5344CB8AC3E}">
        <p14:creationId xmlns:p14="http://schemas.microsoft.com/office/powerpoint/2010/main" val="129955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sz="4000"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0AD677E-74C1-C511-8668-B5AFFD9267A5}"/>
              </a:ext>
            </a:extLst>
          </p:cNvPr>
          <p:cNvPicPr>
            <a:picLocks noChangeAspect="1"/>
          </p:cNvPicPr>
          <p:nvPr/>
        </p:nvPicPr>
        <p:blipFill>
          <a:blip r:embed="rId2"/>
          <a:stretch>
            <a:fillRect/>
          </a:stretch>
        </p:blipFill>
        <p:spPr>
          <a:xfrm>
            <a:off x="811966" y="693295"/>
            <a:ext cx="10568067" cy="5471410"/>
          </a:xfrm>
          <a:prstGeom prst="rect">
            <a:avLst/>
          </a:prstGeom>
        </p:spPr>
      </p:pic>
    </p:spTree>
    <p:extLst>
      <p:ext uri="{BB962C8B-B14F-4D97-AF65-F5344CB8AC3E}">
        <p14:creationId xmlns:p14="http://schemas.microsoft.com/office/powerpoint/2010/main" val="259653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dirty="0"/>
              <a:t>							</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E5E28B0-59C1-4F71-DE3B-D243211DF482}"/>
              </a:ext>
            </a:extLst>
          </p:cNvPr>
          <p:cNvPicPr>
            <a:picLocks noChangeAspect="1"/>
          </p:cNvPicPr>
          <p:nvPr/>
        </p:nvPicPr>
        <p:blipFill>
          <a:blip r:embed="rId2"/>
          <a:stretch>
            <a:fillRect/>
          </a:stretch>
        </p:blipFill>
        <p:spPr>
          <a:xfrm>
            <a:off x="970612" y="719528"/>
            <a:ext cx="10250775" cy="5242107"/>
          </a:xfrm>
          <a:prstGeom prst="rect">
            <a:avLst/>
          </a:prstGeom>
        </p:spPr>
      </p:pic>
    </p:spTree>
    <p:extLst>
      <p:ext uri="{BB962C8B-B14F-4D97-AF65-F5344CB8AC3E}">
        <p14:creationId xmlns:p14="http://schemas.microsoft.com/office/powerpoint/2010/main" val="204845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dirty="0"/>
              <a:t>							</a:t>
            </a:r>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71A2FDC2-9C5A-7B1E-10BE-60B7E89C50CA}"/>
              </a:ext>
            </a:extLst>
          </p:cNvPr>
          <p:cNvPicPr>
            <a:picLocks noChangeAspect="1"/>
          </p:cNvPicPr>
          <p:nvPr/>
        </p:nvPicPr>
        <p:blipFill>
          <a:blip r:embed="rId2"/>
          <a:stretch>
            <a:fillRect/>
          </a:stretch>
        </p:blipFill>
        <p:spPr>
          <a:xfrm>
            <a:off x="859436" y="690563"/>
            <a:ext cx="10473128" cy="5471410"/>
          </a:xfrm>
          <a:prstGeom prst="rect">
            <a:avLst/>
          </a:prstGeom>
        </p:spPr>
      </p:pic>
    </p:spTree>
    <p:extLst>
      <p:ext uri="{BB962C8B-B14F-4D97-AF65-F5344CB8AC3E}">
        <p14:creationId xmlns:p14="http://schemas.microsoft.com/office/powerpoint/2010/main" val="393280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dirty="0"/>
              <a:t>							</a:t>
            </a:r>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882324B8-C0A5-2DF7-42BE-72230B8094A6}"/>
              </a:ext>
            </a:extLst>
          </p:cNvPr>
          <p:cNvPicPr>
            <a:picLocks noChangeAspect="1"/>
          </p:cNvPicPr>
          <p:nvPr/>
        </p:nvPicPr>
        <p:blipFill>
          <a:blip r:embed="rId2"/>
          <a:stretch>
            <a:fillRect/>
          </a:stretch>
        </p:blipFill>
        <p:spPr>
          <a:xfrm>
            <a:off x="859436" y="719528"/>
            <a:ext cx="10473127" cy="5418944"/>
          </a:xfrm>
          <a:prstGeom prst="rect">
            <a:avLst/>
          </a:prstGeom>
        </p:spPr>
      </p:pic>
    </p:spTree>
    <p:extLst>
      <p:ext uri="{BB962C8B-B14F-4D97-AF65-F5344CB8AC3E}">
        <p14:creationId xmlns:p14="http://schemas.microsoft.com/office/powerpoint/2010/main" val="414325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r>
              <a:rPr lang="en-US" dirty="0"/>
              <a:t>The EX4400 switches can be configured to deliver fast PoE capability, which enables the switches to deliver PoE power to connected PoE devices within a few seconds of power being applied to the switches. In addition, the EX4400 switches support perpetual PoE, which provides uninterrupted power to connected PoE powered devices (PDs) even when the switch is rebooting.</a:t>
            </a:r>
          </a:p>
        </p:txBody>
      </p:sp>
      <p:pic>
        <p:nvPicPr>
          <p:cNvPr id="6" name="Picture 5">
            <a:extLst>
              <a:ext uri="{FF2B5EF4-FFF2-40B4-BE49-F238E27FC236}">
                <a16:creationId xmlns:a16="http://schemas.microsoft.com/office/drawing/2014/main" id="{5DFA6FB3-ED5A-489D-9AA1-4A3A2C21506C}"/>
              </a:ext>
            </a:extLst>
          </p:cNvPr>
          <p:cNvPicPr>
            <a:picLocks noChangeAspect="1"/>
          </p:cNvPicPr>
          <p:nvPr/>
        </p:nvPicPr>
        <p:blipFill>
          <a:blip r:embed="rId2"/>
          <a:stretch>
            <a:fillRect/>
          </a:stretch>
        </p:blipFill>
        <p:spPr>
          <a:xfrm>
            <a:off x="700770" y="667062"/>
            <a:ext cx="10790460" cy="3233659"/>
          </a:xfrm>
          <a:prstGeom prst="rect">
            <a:avLst/>
          </a:prstGeom>
        </p:spPr>
      </p:pic>
    </p:spTree>
    <p:extLst>
      <p:ext uri="{BB962C8B-B14F-4D97-AF65-F5344CB8AC3E}">
        <p14:creationId xmlns:p14="http://schemas.microsoft.com/office/powerpoint/2010/main" val="36673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C81D0862-1A68-D2C1-BA86-BC51E3F35AC5}"/>
              </a:ext>
            </a:extLst>
          </p:cNvPr>
          <p:cNvSpPr/>
          <p:nvPr/>
        </p:nvSpPr>
        <p:spPr>
          <a:xfrm>
            <a:off x="1274163" y="2555823"/>
            <a:ext cx="2248524" cy="1514006"/>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ahoma" panose="020B0604030504040204" pitchFamily="34" charset="0"/>
              </a:rPr>
              <a:t>EX4400</a:t>
            </a:r>
            <a:endParaRPr lang="en-US" dirty="0">
              <a:solidFill>
                <a:schemeClr val="tx1"/>
              </a:solidFill>
            </a:endParaRPr>
          </a:p>
        </p:txBody>
      </p:sp>
      <p:sp>
        <p:nvSpPr>
          <p:cNvPr id="3" name="Rectangle 2">
            <a:extLst>
              <a:ext uri="{FF2B5EF4-FFF2-40B4-BE49-F238E27FC236}">
                <a16:creationId xmlns:a16="http://schemas.microsoft.com/office/drawing/2014/main" id="{ED7591B7-ECA4-8101-7004-2E20754331A0}"/>
              </a:ext>
            </a:extLst>
          </p:cNvPr>
          <p:cNvSpPr/>
          <p:nvPr/>
        </p:nvSpPr>
        <p:spPr>
          <a:xfrm>
            <a:off x="4999218" y="667063"/>
            <a:ext cx="1274164" cy="1641422"/>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tahoma" panose="020B0604030504040204" pitchFamily="34" charset="0"/>
              </a:rPr>
              <a:t>sifospoe-linux2</a:t>
            </a:r>
            <a:endParaRPr lang="en-US" dirty="0">
              <a:solidFill>
                <a:schemeClr val="tx1"/>
              </a:solidFill>
            </a:endParaRPr>
          </a:p>
        </p:txBody>
      </p:sp>
      <p:sp>
        <p:nvSpPr>
          <p:cNvPr id="4" name="Rectangle 3">
            <a:extLst>
              <a:ext uri="{FF2B5EF4-FFF2-40B4-BE49-F238E27FC236}">
                <a16:creationId xmlns:a16="http://schemas.microsoft.com/office/drawing/2014/main" id="{1CC2DEBC-EC2B-91C8-14D5-EA3FC5320DB0}"/>
              </a:ext>
            </a:extLst>
          </p:cNvPr>
          <p:cNvSpPr/>
          <p:nvPr/>
        </p:nvSpPr>
        <p:spPr>
          <a:xfrm>
            <a:off x="7764905" y="2143593"/>
            <a:ext cx="3013023" cy="233846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ahoma" panose="020B0604030504040204" pitchFamily="34" charset="0"/>
              </a:rPr>
              <a:t>Ci-SIFOS</a:t>
            </a:r>
            <a:endParaRPr lang="en-US" dirty="0"/>
          </a:p>
        </p:txBody>
      </p:sp>
      <p:cxnSp>
        <p:nvCxnSpPr>
          <p:cNvPr id="8" name="Straight Arrow Connector 7">
            <a:extLst>
              <a:ext uri="{FF2B5EF4-FFF2-40B4-BE49-F238E27FC236}">
                <a16:creationId xmlns:a16="http://schemas.microsoft.com/office/drawing/2014/main" id="{4DEAA2E6-0B85-3985-3BA2-97CADE05EA43}"/>
              </a:ext>
            </a:extLst>
          </p:cNvPr>
          <p:cNvCxnSpPr>
            <a:stCxn id="2" idx="3"/>
            <a:endCxn id="4" idx="1"/>
          </p:cNvCxnSpPr>
          <p:nvPr/>
        </p:nvCxnSpPr>
        <p:spPr>
          <a:xfrm>
            <a:off x="3522687" y="3312826"/>
            <a:ext cx="424221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37BCD1C-2D9F-B992-94BB-D77B96DDD10C}"/>
              </a:ext>
            </a:extLst>
          </p:cNvPr>
          <p:cNvCxnSpPr>
            <a:stCxn id="2" idx="0"/>
            <a:endCxn id="3" idx="1"/>
          </p:cNvCxnSpPr>
          <p:nvPr/>
        </p:nvCxnSpPr>
        <p:spPr>
          <a:xfrm rot="5400000" flipH="1" flipV="1">
            <a:off x="3164797" y="721403"/>
            <a:ext cx="1068049" cy="260079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DEF63A8-A7BF-7249-D644-8B1019B79886}"/>
              </a:ext>
            </a:extLst>
          </p:cNvPr>
          <p:cNvCxnSpPr>
            <a:stCxn id="3" idx="3"/>
            <a:endCxn id="4" idx="0"/>
          </p:cNvCxnSpPr>
          <p:nvPr/>
        </p:nvCxnSpPr>
        <p:spPr>
          <a:xfrm>
            <a:off x="6273382" y="1487774"/>
            <a:ext cx="2998035" cy="6558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C1F469-2503-FBFC-53E2-DFC1693418BD}"/>
              </a:ext>
            </a:extLst>
          </p:cNvPr>
          <p:cNvCxnSpPr>
            <a:cxnSpLocks/>
          </p:cNvCxnSpPr>
          <p:nvPr/>
        </p:nvCxnSpPr>
        <p:spPr>
          <a:xfrm flipV="1">
            <a:off x="1753849" y="4122294"/>
            <a:ext cx="0" cy="6445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D8017CB-FBE7-2A99-4456-F29C229A1DBB}"/>
              </a:ext>
            </a:extLst>
          </p:cNvPr>
          <p:cNvSpPr/>
          <p:nvPr/>
        </p:nvSpPr>
        <p:spPr>
          <a:xfrm>
            <a:off x="4601979" y="2878114"/>
            <a:ext cx="2083633" cy="2398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DATA+POWER</a:t>
            </a:r>
          </a:p>
        </p:txBody>
      </p:sp>
      <p:sp>
        <p:nvSpPr>
          <p:cNvPr id="23" name="Rectangle 22">
            <a:extLst>
              <a:ext uri="{FF2B5EF4-FFF2-40B4-BE49-F238E27FC236}">
                <a16:creationId xmlns:a16="http://schemas.microsoft.com/office/drawing/2014/main" id="{BE984B08-936B-E5CC-3831-161B88795168}"/>
              </a:ext>
            </a:extLst>
          </p:cNvPr>
          <p:cNvSpPr/>
          <p:nvPr/>
        </p:nvSpPr>
        <p:spPr>
          <a:xfrm>
            <a:off x="3792511" y="5141626"/>
            <a:ext cx="3972394" cy="629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TOPOLOGY</a:t>
            </a:r>
          </a:p>
        </p:txBody>
      </p:sp>
      <p:sp>
        <p:nvSpPr>
          <p:cNvPr id="26" name="Rectangle 25">
            <a:extLst>
              <a:ext uri="{FF2B5EF4-FFF2-40B4-BE49-F238E27FC236}">
                <a16:creationId xmlns:a16="http://schemas.microsoft.com/office/drawing/2014/main" id="{55F01686-209F-A1EB-21AC-1BA048762DC9}"/>
              </a:ext>
            </a:extLst>
          </p:cNvPr>
          <p:cNvSpPr/>
          <p:nvPr/>
        </p:nvSpPr>
        <p:spPr>
          <a:xfrm>
            <a:off x="1866273" y="4482059"/>
            <a:ext cx="1064303" cy="2323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a:t>
            </a:r>
          </a:p>
        </p:txBody>
      </p:sp>
    </p:spTree>
    <p:extLst>
      <p:ext uri="{BB962C8B-B14F-4D97-AF65-F5344CB8AC3E}">
        <p14:creationId xmlns:p14="http://schemas.microsoft.com/office/powerpoint/2010/main" val="181289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pPr marL="3657600" lvl="8" indent="0">
              <a:buNone/>
            </a:pPr>
            <a:r>
              <a:rPr lang="en-US" b="1" i="0" dirty="0">
                <a:solidFill>
                  <a:schemeClr val="tx1"/>
                </a:solidFill>
                <a:effectLst/>
                <a:latin typeface="tahoma" panose="020B0604030504040204" pitchFamily="34" charset="0"/>
              </a:rPr>
              <a:t>  </a:t>
            </a:r>
            <a:r>
              <a:rPr lang="en-US" sz="2800" b="1" i="0" dirty="0">
                <a:solidFill>
                  <a:schemeClr val="tx1"/>
                </a:solidFill>
                <a:effectLst/>
                <a:latin typeface="tahoma" panose="020B0604030504040204" pitchFamily="34" charset="0"/>
              </a:rPr>
              <a:t>sifospoe-linux</a:t>
            </a:r>
            <a:endParaRPr lang="en-US" sz="2800" dirty="0">
              <a:solidFill>
                <a:schemeClr val="tx1"/>
              </a:solidFill>
            </a:endParaRPr>
          </a:p>
          <a:p>
            <a:endParaRPr lang="en-US" dirty="0"/>
          </a:p>
          <a:p>
            <a:r>
              <a:rPr lang="en-US" dirty="0"/>
              <a:t>The PowerShell PSA Scripting Environment provides a high level, interactive means to control and program</a:t>
            </a:r>
          </a:p>
          <a:p>
            <a:r>
              <a:rPr lang="en-US" dirty="0"/>
              <a:t>automated test sequences for the PSL-3000 PowerSync Programmable Load. PowerShell PSA enables fully</a:t>
            </a:r>
          </a:p>
          <a:p>
            <a:r>
              <a:rPr lang="en-US" dirty="0"/>
              <a:t>automated testing suites that span multiple ports, blades, and instruments.</a:t>
            </a:r>
          </a:p>
          <a:p>
            <a:endParaRPr lang="en-US" dirty="0"/>
          </a:p>
          <a:p>
            <a:endParaRPr lang="en-US" dirty="0"/>
          </a:p>
          <a:p>
            <a:endParaRPr lang="en-US" dirty="0"/>
          </a:p>
        </p:txBody>
      </p:sp>
    </p:spTree>
    <p:extLst>
      <p:ext uri="{BB962C8B-B14F-4D97-AF65-F5344CB8AC3E}">
        <p14:creationId xmlns:p14="http://schemas.microsoft.com/office/powerpoint/2010/main" val="120311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F49C-0B68-2B5E-F5FD-F73BC857FCD7}"/>
              </a:ext>
            </a:extLst>
          </p:cNvPr>
          <p:cNvSpPr>
            <a:spLocks noGrp="1"/>
          </p:cNvSpPr>
          <p:nvPr>
            <p:ph type="title"/>
          </p:nvPr>
        </p:nvSpPr>
        <p:spPr/>
        <p:txBody>
          <a:bodyPr>
            <a:normAutofit fontScale="90000"/>
          </a:bodyPr>
          <a:lstStyle/>
          <a:p>
            <a:r>
              <a:rPr lang="en-US" dirty="0"/>
              <a:t>What is POE ?</a:t>
            </a:r>
            <a:br>
              <a:rPr lang="en-US" dirty="0"/>
            </a:br>
            <a:endParaRPr lang="en-US" dirty="0"/>
          </a:p>
        </p:txBody>
      </p:sp>
      <p:sp>
        <p:nvSpPr>
          <p:cNvPr id="3" name="Content Placeholder 2">
            <a:extLst>
              <a:ext uri="{FF2B5EF4-FFF2-40B4-BE49-F238E27FC236}">
                <a16:creationId xmlns:a16="http://schemas.microsoft.com/office/drawing/2014/main" id="{EA9E4010-C4EB-0A83-640E-8246E779AA77}"/>
              </a:ext>
            </a:extLst>
          </p:cNvPr>
          <p:cNvSpPr>
            <a:spLocks noGrp="1"/>
          </p:cNvSpPr>
          <p:nvPr>
            <p:ph idx="1"/>
          </p:nvPr>
        </p:nvSpPr>
        <p:spPr/>
        <p:txBody>
          <a:bodyPr>
            <a:normAutofit fontScale="92500"/>
          </a:bodyPr>
          <a:lstStyle/>
          <a:p>
            <a:r>
              <a:rPr lang="en-US" dirty="0"/>
              <a:t>Power over Ethernet (PoE) enables electric power, along with data, to be passed over a copper Ethernet LAN cable. </a:t>
            </a:r>
          </a:p>
          <a:p>
            <a:r>
              <a:rPr lang="en-US" dirty="0"/>
              <a:t>Powered devices—such as VoIP telephones, wireless access points, video cameras, and point-of-sale devices—that support PoE can receive power safely from the same access ports that are used to connect personal computers to the network. </a:t>
            </a:r>
          </a:p>
          <a:p>
            <a:r>
              <a:rPr lang="en-US" dirty="0"/>
              <a:t>This reduces the amount of wiring in a network, and also eliminates the need to position a powered device near an AC power outlet, making network design more flexible and efficient.</a:t>
            </a:r>
          </a:p>
        </p:txBody>
      </p:sp>
    </p:spTree>
    <p:extLst>
      <p:ext uri="{BB962C8B-B14F-4D97-AF65-F5344CB8AC3E}">
        <p14:creationId xmlns:p14="http://schemas.microsoft.com/office/powerpoint/2010/main" val="3176766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The EX4400 </a:t>
            </a:r>
          </a:p>
        </p:txBody>
      </p:sp>
      <p:pic>
        <p:nvPicPr>
          <p:cNvPr id="3" name="Picture 2">
            <a:extLst>
              <a:ext uri="{FF2B5EF4-FFF2-40B4-BE49-F238E27FC236}">
                <a16:creationId xmlns:a16="http://schemas.microsoft.com/office/drawing/2014/main" id="{1DAE9045-ED1A-F95A-2A1D-95FE528C1624}"/>
              </a:ext>
            </a:extLst>
          </p:cNvPr>
          <p:cNvPicPr>
            <a:picLocks noChangeAspect="1"/>
          </p:cNvPicPr>
          <p:nvPr/>
        </p:nvPicPr>
        <p:blipFill>
          <a:blip r:embed="rId2"/>
          <a:stretch>
            <a:fillRect/>
          </a:stretch>
        </p:blipFill>
        <p:spPr>
          <a:xfrm>
            <a:off x="1029324" y="1312186"/>
            <a:ext cx="10133351" cy="4878752"/>
          </a:xfrm>
          <a:prstGeom prst="rect">
            <a:avLst/>
          </a:prstGeom>
        </p:spPr>
      </p:pic>
    </p:spTree>
    <p:extLst>
      <p:ext uri="{BB962C8B-B14F-4D97-AF65-F5344CB8AC3E}">
        <p14:creationId xmlns:p14="http://schemas.microsoft.com/office/powerpoint/2010/main" val="4197149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The EX4400 </a:t>
            </a:r>
          </a:p>
        </p:txBody>
      </p:sp>
      <p:pic>
        <p:nvPicPr>
          <p:cNvPr id="4" name="Picture 3">
            <a:extLst>
              <a:ext uri="{FF2B5EF4-FFF2-40B4-BE49-F238E27FC236}">
                <a16:creationId xmlns:a16="http://schemas.microsoft.com/office/drawing/2014/main" id="{AD3FC2C2-87D0-E965-3987-9DD95E6BDE00}"/>
              </a:ext>
            </a:extLst>
          </p:cNvPr>
          <p:cNvPicPr>
            <a:picLocks noChangeAspect="1"/>
          </p:cNvPicPr>
          <p:nvPr/>
        </p:nvPicPr>
        <p:blipFill>
          <a:blip r:embed="rId2"/>
          <a:stretch>
            <a:fillRect/>
          </a:stretch>
        </p:blipFill>
        <p:spPr>
          <a:xfrm>
            <a:off x="991848" y="1165486"/>
            <a:ext cx="10113364" cy="5036695"/>
          </a:xfrm>
          <a:prstGeom prst="rect">
            <a:avLst/>
          </a:prstGeom>
        </p:spPr>
      </p:pic>
    </p:spTree>
    <p:extLst>
      <p:ext uri="{BB962C8B-B14F-4D97-AF65-F5344CB8AC3E}">
        <p14:creationId xmlns:p14="http://schemas.microsoft.com/office/powerpoint/2010/main" val="2882876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600" dirty="0">
                <a:solidFill>
                  <a:srgbClr val="FF0000"/>
                </a:solidFill>
              </a:rPr>
              <a:t>Possible issues or challenges while debugging ?</a:t>
            </a:r>
          </a:p>
          <a:p>
            <a:r>
              <a:rPr lang="en-US" dirty="0"/>
              <a:t> PD is not powered </a:t>
            </a:r>
          </a:p>
          <a:p>
            <a:r>
              <a:rPr lang="en-US" dirty="0"/>
              <a:t>Sifos configuration failed</a:t>
            </a:r>
          </a:p>
          <a:p>
            <a:r>
              <a:rPr lang="en-US" dirty="0"/>
              <a:t>Power Dropped </a:t>
            </a:r>
          </a:p>
          <a:p>
            <a:r>
              <a:rPr lang="en-US" dirty="0"/>
              <a:t>Configuration not supported </a:t>
            </a:r>
          </a:p>
          <a:p>
            <a:r>
              <a:rPr lang="en-US" dirty="0"/>
              <a:t>Average power is zero </a:t>
            </a:r>
          </a:p>
          <a:p>
            <a:r>
              <a:rPr lang="en-US" dirty="0"/>
              <a:t>Etc….</a:t>
            </a:r>
          </a:p>
          <a:p>
            <a:endParaRPr lang="en-US" dirty="0"/>
          </a:p>
          <a:p>
            <a:endParaRPr lang="en-US" sz="3600" dirty="0"/>
          </a:p>
        </p:txBody>
      </p:sp>
    </p:spTree>
    <p:extLst>
      <p:ext uri="{BB962C8B-B14F-4D97-AF65-F5344CB8AC3E}">
        <p14:creationId xmlns:p14="http://schemas.microsoft.com/office/powerpoint/2010/main" val="85835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600" dirty="0">
                <a:solidFill>
                  <a:schemeClr val="tx1"/>
                </a:solidFill>
              </a:rPr>
              <a:t> </a:t>
            </a:r>
          </a:p>
          <a:p>
            <a:pPr marL="0" indent="0">
              <a:buNone/>
            </a:pPr>
            <a:endParaRPr lang="en-US" sz="3600" dirty="0">
              <a:solidFill>
                <a:schemeClr val="tx1"/>
              </a:solidFill>
            </a:endParaRPr>
          </a:p>
          <a:p>
            <a:pPr marL="0" indent="0">
              <a:buNone/>
            </a:pPr>
            <a:r>
              <a:rPr lang="en-US" sz="3600" dirty="0">
                <a:solidFill>
                  <a:schemeClr val="tx1"/>
                </a:solidFill>
              </a:rPr>
              <a:t>							</a:t>
            </a:r>
            <a:r>
              <a:rPr lang="en-US" sz="9600" dirty="0">
                <a:solidFill>
                  <a:schemeClr val="tx1"/>
                </a:solidFill>
              </a:rPr>
              <a:t>Thanks</a:t>
            </a:r>
          </a:p>
          <a:p>
            <a:endParaRPr lang="en-US" sz="3600" dirty="0"/>
          </a:p>
        </p:txBody>
      </p:sp>
    </p:spTree>
    <p:extLst>
      <p:ext uri="{BB962C8B-B14F-4D97-AF65-F5344CB8AC3E}">
        <p14:creationId xmlns:p14="http://schemas.microsoft.com/office/powerpoint/2010/main" val="230889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buNone/>
            </a:pPr>
            <a:r>
              <a:rPr lang="en-US" sz="3200" dirty="0"/>
              <a:t>							    Real Time Example </a:t>
            </a:r>
          </a:p>
        </p:txBody>
      </p:sp>
      <p:pic>
        <p:nvPicPr>
          <p:cNvPr id="4" name="Picture 3">
            <a:extLst>
              <a:ext uri="{FF2B5EF4-FFF2-40B4-BE49-F238E27FC236}">
                <a16:creationId xmlns:a16="http://schemas.microsoft.com/office/drawing/2014/main" id="{19CBBDF5-C39B-5017-E5AF-77F13B45327B}"/>
              </a:ext>
            </a:extLst>
          </p:cNvPr>
          <p:cNvPicPr>
            <a:picLocks noChangeAspect="1"/>
          </p:cNvPicPr>
          <p:nvPr/>
        </p:nvPicPr>
        <p:blipFill>
          <a:blip r:embed="rId2"/>
          <a:stretch>
            <a:fillRect/>
          </a:stretch>
        </p:blipFill>
        <p:spPr>
          <a:xfrm>
            <a:off x="811966" y="1296649"/>
            <a:ext cx="10473128" cy="4714407"/>
          </a:xfrm>
          <a:prstGeom prst="rect">
            <a:avLst/>
          </a:prstGeom>
        </p:spPr>
      </p:pic>
    </p:spTree>
    <p:extLst>
      <p:ext uri="{BB962C8B-B14F-4D97-AF65-F5344CB8AC3E}">
        <p14:creationId xmlns:p14="http://schemas.microsoft.com/office/powerpoint/2010/main" val="211407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6693-D43B-C0BB-B551-CBC90BBE603D}"/>
              </a:ext>
            </a:extLst>
          </p:cNvPr>
          <p:cNvSpPr>
            <a:spLocks noGrp="1"/>
          </p:cNvSpPr>
          <p:nvPr>
            <p:ph type="title"/>
          </p:nvPr>
        </p:nvSpPr>
        <p:spPr/>
        <p:txBody>
          <a:bodyPr>
            <a:normAutofit fontScale="90000"/>
          </a:bodyPr>
          <a:lstStyle/>
          <a:p>
            <a:r>
              <a:rPr lang="en-US" dirty="0"/>
              <a:t>PoE Versions</a:t>
            </a:r>
            <a:br>
              <a:rPr lang="en-US" dirty="0"/>
            </a:br>
            <a:endParaRPr lang="en-US" dirty="0"/>
          </a:p>
        </p:txBody>
      </p:sp>
      <p:sp>
        <p:nvSpPr>
          <p:cNvPr id="3" name="Content Placeholder 2">
            <a:extLst>
              <a:ext uri="{FF2B5EF4-FFF2-40B4-BE49-F238E27FC236}">
                <a16:creationId xmlns:a16="http://schemas.microsoft.com/office/drawing/2014/main" id="{117D9510-AC56-CEDA-6F2F-208E7F0FF652}"/>
              </a:ext>
            </a:extLst>
          </p:cNvPr>
          <p:cNvSpPr>
            <a:spLocks noGrp="1"/>
          </p:cNvSpPr>
          <p:nvPr>
            <p:ph idx="1"/>
          </p:nvPr>
        </p:nvSpPr>
        <p:spPr/>
        <p:txBody>
          <a:bodyPr/>
          <a:lstStyle/>
          <a:p>
            <a:r>
              <a:rPr lang="en-US" dirty="0"/>
              <a:t>PoE was first defined in the IEEE 802.3af standard, which supplied up to 15.4 W of power to a connected powered device. Subsequent versions increased the amount of power that can be supplied to a powered device, as follows:</a:t>
            </a:r>
          </a:p>
          <a:p>
            <a:r>
              <a:rPr lang="en-US" dirty="0"/>
              <a:t>Enhanced PoE Supplies up to 18.6 W of power.</a:t>
            </a:r>
          </a:p>
          <a:p>
            <a:r>
              <a:rPr lang="en-US" dirty="0"/>
              <a:t>This is a Juniper Networks extension to the IEEE 802.3af standard introduced in Junos OS Release 11.1.</a:t>
            </a:r>
          </a:p>
          <a:p>
            <a:endParaRPr lang="en-US" dirty="0"/>
          </a:p>
        </p:txBody>
      </p:sp>
    </p:spTree>
    <p:extLst>
      <p:ext uri="{BB962C8B-B14F-4D97-AF65-F5344CB8AC3E}">
        <p14:creationId xmlns:p14="http://schemas.microsoft.com/office/powerpoint/2010/main" val="280423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IEEE 802.3at (PoE+) Supplies up to 30 W of power.</a:t>
            </a:r>
          </a:p>
          <a:p>
            <a:r>
              <a:rPr lang="en-US" dirty="0"/>
              <a:t>The PoE+ standard provides support for legacy PoE devices—an IEEE 802.3af powered device can operate normally when connected to IEEE 802.3at (PoE+) power sourcing equipment.</a:t>
            </a:r>
          </a:p>
          <a:p>
            <a:pPr marL="0" indent="0">
              <a:buNone/>
            </a:pPr>
            <a:endParaRPr lang="en-US" dirty="0"/>
          </a:p>
        </p:txBody>
      </p:sp>
      <p:pic>
        <p:nvPicPr>
          <p:cNvPr id="3" name="Picture 2">
            <a:extLst>
              <a:ext uri="{FF2B5EF4-FFF2-40B4-BE49-F238E27FC236}">
                <a16:creationId xmlns:a16="http://schemas.microsoft.com/office/drawing/2014/main" id="{958CB3A1-8187-4C81-BF2B-18B1CB8730DA}"/>
              </a:ext>
            </a:extLst>
          </p:cNvPr>
          <p:cNvPicPr>
            <a:picLocks noChangeAspect="1"/>
          </p:cNvPicPr>
          <p:nvPr/>
        </p:nvPicPr>
        <p:blipFill>
          <a:blip r:embed="rId2"/>
          <a:stretch>
            <a:fillRect/>
          </a:stretch>
        </p:blipFill>
        <p:spPr>
          <a:xfrm>
            <a:off x="859436" y="719529"/>
            <a:ext cx="10473127" cy="3177056"/>
          </a:xfrm>
          <a:prstGeom prst="rect">
            <a:avLst/>
          </a:prstGeom>
        </p:spPr>
      </p:pic>
    </p:spTree>
    <p:extLst>
      <p:ext uri="{BB962C8B-B14F-4D97-AF65-F5344CB8AC3E}">
        <p14:creationId xmlns:p14="http://schemas.microsoft.com/office/powerpoint/2010/main" val="22716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Four-pair PoE (PoE-4P)	 Supplies to up 90 W of power.</a:t>
            </a:r>
          </a:p>
          <a:p>
            <a:r>
              <a:rPr lang="en-US" dirty="0"/>
              <a:t> This is a Juniper Networks extension to the IEEE 802.3at standard introduced in Junos OS Release 18.2. PoE-4P delivers more power by utilizing all four pairs of wire in a standard RJ-45 Ethernet cable. In addition to providing more power, PoE-4P improves energy efficiency by reducing the amount of power lost during cable transmission. PoE-4P can deliver up to 60 W (high power PoE) or 90 W (ultra-high power PoE).</a:t>
            </a:r>
          </a:p>
        </p:txBody>
      </p:sp>
      <p:pic>
        <p:nvPicPr>
          <p:cNvPr id="8" name="Picture 7">
            <a:extLst>
              <a:ext uri="{FF2B5EF4-FFF2-40B4-BE49-F238E27FC236}">
                <a16:creationId xmlns:a16="http://schemas.microsoft.com/office/drawing/2014/main" id="{CE741AA0-8AF7-CD95-3D6E-C8FE8987E8DA}"/>
              </a:ext>
            </a:extLst>
          </p:cNvPr>
          <p:cNvPicPr>
            <a:picLocks noChangeAspect="1"/>
          </p:cNvPicPr>
          <p:nvPr/>
        </p:nvPicPr>
        <p:blipFill>
          <a:blip r:embed="rId2"/>
          <a:stretch>
            <a:fillRect/>
          </a:stretch>
        </p:blipFill>
        <p:spPr>
          <a:xfrm>
            <a:off x="859436" y="719528"/>
            <a:ext cx="10473128" cy="2383436"/>
          </a:xfrm>
          <a:prstGeom prst="rect">
            <a:avLst/>
          </a:prstGeom>
        </p:spPr>
      </p:pic>
    </p:spTree>
    <p:extLst>
      <p:ext uri="{BB962C8B-B14F-4D97-AF65-F5344CB8AC3E}">
        <p14:creationId xmlns:p14="http://schemas.microsoft.com/office/powerpoint/2010/main" val="200969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IEEE 802.3bt (PoE-</a:t>
            </a:r>
            <a:r>
              <a:rPr lang="en-US" dirty="0" err="1"/>
              <a:t>bt</a:t>
            </a:r>
            <a:r>
              <a:rPr lang="en-US" dirty="0"/>
              <a:t>)	Supplies to up 90 W of power.</a:t>
            </a:r>
          </a:p>
          <a:p>
            <a:r>
              <a:rPr lang="en-US" dirty="0"/>
              <a:t>The IEEE 802.3bt standard for four-pair PoE, introduced in Junos OS Release 19.3. PoE-</a:t>
            </a:r>
            <a:r>
              <a:rPr lang="en-US" dirty="0" err="1"/>
              <a:t>bt</a:t>
            </a:r>
            <a:r>
              <a:rPr lang="en-US" dirty="0"/>
              <a:t> introduces two new power types: Type 3 and Type 4, which deliver up to 60_W and 90_W of power, respectively.</a:t>
            </a:r>
          </a:p>
        </p:txBody>
      </p:sp>
      <p:pic>
        <p:nvPicPr>
          <p:cNvPr id="2" name="Picture 1">
            <a:extLst>
              <a:ext uri="{FF2B5EF4-FFF2-40B4-BE49-F238E27FC236}">
                <a16:creationId xmlns:a16="http://schemas.microsoft.com/office/drawing/2014/main" id="{0312CFED-D8C9-ED13-3ACC-B1D879A91714}"/>
              </a:ext>
            </a:extLst>
          </p:cNvPr>
          <p:cNvPicPr>
            <a:picLocks noChangeAspect="1"/>
          </p:cNvPicPr>
          <p:nvPr/>
        </p:nvPicPr>
        <p:blipFill>
          <a:blip r:embed="rId2"/>
          <a:stretch>
            <a:fillRect/>
          </a:stretch>
        </p:blipFill>
        <p:spPr>
          <a:xfrm>
            <a:off x="811966" y="854439"/>
            <a:ext cx="10473128" cy="3087974"/>
          </a:xfrm>
          <a:prstGeom prst="rect">
            <a:avLst/>
          </a:prstGeom>
        </p:spPr>
      </p:pic>
    </p:spTree>
    <p:extLst>
      <p:ext uri="{BB962C8B-B14F-4D97-AF65-F5344CB8AC3E}">
        <p14:creationId xmlns:p14="http://schemas.microsoft.com/office/powerpoint/2010/main" val="362979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			</a:t>
            </a:r>
            <a:r>
              <a:rPr lang="en-US" sz="2800" dirty="0"/>
              <a:t>Sifos/Powered Device(PD)/Power Device Analyzer </a:t>
            </a:r>
          </a:p>
        </p:txBody>
      </p:sp>
      <p:pic>
        <p:nvPicPr>
          <p:cNvPr id="4" name="Picture 3">
            <a:extLst>
              <a:ext uri="{FF2B5EF4-FFF2-40B4-BE49-F238E27FC236}">
                <a16:creationId xmlns:a16="http://schemas.microsoft.com/office/drawing/2014/main" id="{34852CB2-E449-0110-9E81-6372CA68BDE5}"/>
              </a:ext>
            </a:extLst>
          </p:cNvPr>
          <p:cNvPicPr>
            <a:picLocks noChangeAspect="1"/>
          </p:cNvPicPr>
          <p:nvPr/>
        </p:nvPicPr>
        <p:blipFill>
          <a:blip r:embed="rId2"/>
          <a:stretch>
            <a:fillRect/>
          </a:stretch>
        </p:blipFill>
        <p:spPr>
          <a:xfrm>
            <a:off x="811966" y="1319134"/>
            <a:ext cx="10568067" cy="4871804"/>
          </a:xfrm>
          <a:prstGeom prst="rect">
            <a:avLst/>
          </a:prstGeom>
        </p:spPr>
      </p:pic>
    </p:spTree>
    <p:extLst>
      <p:ext uri="{BB962C8B-B14F-4D97-AF65-F5344CB8AC3E}">
        <p14:creationId xmlns:p14="http://schemas.microsoft.com/office/powerpoint/2010/main" val="78404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9F62ACD-6481-D649-C613-8710BE603783}"/>
              </a:ext>
            </a:extLst>
          </p:cNvPr>
          <p:cNvSpPr txBox="1">
            <a:spLocks/>
          </p:cNvSpPr>
          <p:nvPr/>
        </p:nvSpPr>
        <p:spPr>
          <a:xfrm>
            <a:off x="764497" y="719528"/>
            <a:ext cx="10568067" cy="5471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			</a:t>
            </a:r>
            <a:r>
              <a:rPr lang="en-US" sz="2800" dirty="0"/>
              <a:t>Sifos/Powered Device(PD)/Power Device Analyzer </a:t>
            </a:r>
          </a:p>
        </p:txBody>
      </p:sp>
      <p:pic>
        <p:nvPicPr>
          <p:cNvPr id="2" name="Picture 1">
            <a:extLst>
              <a:ext uri="{FF2B5EF4-FFF2-40B4-BE49-F238E27FC236}">
                <a16:creationId xmlns:a16="http://schemas.microsoft.com/office/drawing/2014/main" id="{6543FB49-D25E-DA08-1588-E7C6940DF17A}"/>
              </a:ext>
            </a:extLst>
          </p:cNvPr>
          <p:cNvPicPr>
            <a:picLocks noChangeAspect="1"/>
          </p:cNvPicPr>
          <p:nvPr/>
        </p:nvPicPr>
        <p:blipFill>
          <a:blip r:embed="rId2"/>
          <a:stretch>
            <a:fillRect/>
          </a:stretch>
        </p:blipFill>
        <p:spPr>
          <a:xfrm>
            <a:off x="764497" y="1507136"/>
            <a:ext cx="10323226" cy="4631336"/>
          </a:xfrm>
          <a:prstGeom prst="rect">
            <a:avLst/>
          </a:prstGeom>
        </p:spPr>
      </p:pic>
    </p:spTree>
    <p:extLst>
      <p:ext uri="{BB962C8B-B14F-4D97-AF65-F5344CB8AC3E}">
        <p14:creationId xmlns:p14="http://schemas.microsoft.com/office/powerpoint/2010/main" val="3318499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3107</TotalTime>
  <Words>662</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tahoma</vt:lpstr>
      <vt:lpstr>Organic</vt:lpstr>
      <vt:lpstr>POE</vt:lpstr>
      <vt:lpstr>What is POE ? </vt:lpstr>
      <vt:lpstr>PowerPoint Presentation</vt:lpstr>
      <vt:lpstr>PoE Versions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dc:title>
  <dc:creator>Vaddimukkala Rahul</dc:creator>
  <cp:lastModifiedBy>Vaddimukkala Rahul</cp:lastModifiedBy>
  <cp:revision>105</cp:revision>
  <dcterms:created xsi:type="dcterms:W3CDTF">2023-06-07T06:43:40Z</dcterms:created>
  <dcterms:modified xsi:type="dcterms:W3CDTF">2023-06-14T11:27:43Z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2023-06-08T14:43:20Z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97c1b90a-6179-4998-ab3d-57c10e8a1cd2</vt:lpwstr>
  </property>
  <property fmtid="{D5CDD505-2E9C-101B-9397-08002B2CF9AE}" pid="8" name="MSIP_Label_0633b888-ae0d-4341-a75f-06e04137d755_ContentBits">
    <vt:lpwstr>2</vt:lpwstr>
  </property>
</Properties>
</file>