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9.png" ContentType="image/pn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8288000" cy="10287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914400" y="2406960"/>
            <a:ext cx="1645884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914400" y="5523120"/>
            <a:ext cx="16458840" cy="2845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type="body"/>
          </p:nvPr>
        </p:nvSpPr>
        <p:spPr>
          <a:xfrm>
            <a:off x="914400" y="240696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3"/>
          <p:cNvSpPr>
            <a:spLocks noGrp="1"/>
          </p:cNvSpPr>
          <p:nvPr>
            <p:ph type="body"/>
          </p:nvPr>
        </p:nvSpPr>
        <p:spPr>
          <a:xfrm>
            <a:off x="9348120" y="240696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4"/>
          <p:cNvSpPr>
            <a:spLocks noGrp="1"/>
          </p:cNvSpPr>
          <p:nvPr>
            <p:ph type="body"/>
          </p:nvPr>
        </p:nvSpPr>
        <p:spPr>
          <a:xfrm>
            <a:off x="914400" y="552312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5"/>
          <p:cNvSpPr>
            <a:spLocks noGrp="1"/>
          </p:cNvSpPr>
          <p:nvPr>
            <p:ph type="body"/>
          </p:nvPr>
        </p:nvSpPr>
        <p:spPr>
          <a:xfrm>
            <a:off x="9348120" y="552312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type="body"/>
          </p:nvPr>
        </p:nvSpPr>
        <p:spPr>
          <a:xfrm>
            <a:off x="914400" y="2406960"/>
            <a:ext cx="529956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3"/>
          <p:cNvSpPr>
            <a:spLocks noGrp="1"/>
          </p:cNvSpPr>
          <p:nvPr>
            <p:ph type="body"/>
          </p:nvPr>
        </p:nvSpPr>
        <p:spPr>
          <a:xfrm>
            <a:off x="6479280" y="2406960"/>
            <a:ext cx="529956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4"/>
          <p:cNvSpPr>
            <a:spLocks noGrp="1"/>
          </p:cNvSpPr>
          <p:nvPr>
            <p:ph type="body"/>
          </p:nvPr>
        </p:nvSpPr>
        <p:spPr>
          <a:xfrm>
            <a:off x="12044160" y="2406960"/>
            <a:ext cx="529956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5"/>
          <p:cNvSpPr>
            <a:spLocks noGrp="1"/>
          </p:cNvSpPr>
          <p:nvPr>
            <p:ph type="body"/>
          </p:nvPr>
        </p:nvSpPr>
        <p:spPr>
          <a:xfrm>
            <a:off x="914400" y="5523120"/>
            <a:ext cx="529956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6"/>
          <p:cNvSpPr>
            <a:spLocks noGrp="1"/>
          </p:cNvSpPr>
          <p:nvPr>
            <p:ph type="body"/>
          </p:nvPr>
        </p:nvSpPr>
        <p:spPr>
          <a:xfrm>
            <a:off x="6479280" y="5523120"/>
            <a:ext cx="529956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7"/>
          <p:cNvSpPr>
            <a:spLocks noGrp="1"/>
          </p:cNvSpPr>
          <p:nvPr>
            <p:ph type="body"/>
          </p:nvPr>
        </p:nvSpPr>
        <p:spPr>
          <a:xfrm>
            <a:off x="12044160" y="5523120"/>
            <a:ext cx="5299560" cy="2845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914400" y="2406960"/>
            <a:ext cx="16458840" cy="5965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914400" y="2406960"/>
            <a:ext cx="8031600" cy="5965920"/>
          </a:xfrm>
          <a:prstGeom prst="rect">
            <a:avLst/>
          </a:prstGeom>
        </p:spPr>
        <p:txBody>
          <a:bodyPr lIns="0" rIns="0" tIns="0" bIns="0">
            <a:normAutofit/>
          </a:bodyPr>
          <a:p>
            <a:endParaRPr b="0" lang="en-IN" sz="1400" spc="-1" strike="noStrike">
              <a:solidFill>
                <a:srgbClr val="000000"/>
              </a:solidFill>
              <a:latin typeface="Arial"/>
            </a:endParaRPr>
          </a:p>
        </p:txBody>
      </p:sp>
      <p:sp>
        <p:nvSpPr>
          <p:cNvPr id="11" name="PlaceHolder 3"/>
          <p:cNvSpPr>
            <a:spLocks noGrp="1"/>
          </p:cNvSpPr>
          <p:nvPr>
            <p:ph type="body"/>
          </p:nvPr>
        </p:nvSpPr>
        <p:spPr>
          <a:xfrm>
            <a:off x="9348120" y="2406960"/>
            <a:ext cx="8031600" cy="5965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type="body"/>
          </p:nvPr>
        </p:nvSpPr>
        <p:spPr>
          <a:xfrm>
            <a:off x="914400" y="240696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3"/>
          <p:cNvSpPr>
            <a:spLocks noGrp="1"/>
          </p:cNvSpPr>
          <p:nvPr>
            <p:ph type="body"/>
          </p:nvPr>
        </p:nvSpPr>
        <p:spPr>
          <a:xfrm>
            <a:off x="9348120" y="2406960"/>
            <a:ext cx="8031600" cy="596592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4"/>
          <p:cNvSpPr>
            <a:spLocks noGrp="1"/>
          </p:cNvSpPr>
          <p:nvPr>
            <p:ph type="body"/>
          </p:nvPr>
        </p:nvSpPr>
        <p:spPr>
          <a:xfrm>
            <a:off x="914400" y="552312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914400" y="2406960"/>
            <a:ext cx="8031600" cy="596592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9348120" y="240696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9348120" y="552312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914400" y="240696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9348120" y="2406960"/>
            <a:ext cx="8031600" cy="284544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914400" y="5523120"/>
            <a:ext cx="16458840" cy="2845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noAutofit/>
          </a:bodyPr>
          <a:p>
            <a:endParaRPr b="0" lang="en-IN" sz="2400" spc="-1" strike="noStrike">
              <a:latin typeface="Times New Roman"/>
            </a:endParaRPr>
          </a:p>
        </p:txBody>
      </p:sp>
      <p:sp>
        <p:nvSpPr>
          <p:cNvPr id="1" name="PlaceHolder 2"/>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2"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tabLst>
                <a:tab algn="l" pos="0"/>
              </a:tabLst>
            </a:pPr>
            <a:fld id="{20A5FB9B-B663-40A3-9BE6-AC8939A9FF36}" type="slidenum">
              <a:rPr b="0" lang="en-US" sz="1200" spc="-1" strike="noStrike">
                <a:solidFill>
                  <a:srgbClr val="888888"/>
                </a:solidFill>
                <a:latin typeface="Calibri"/>
                <a:ea typeface="Calibri"/>
              </a:rPr>
              <a:t>&lt;number&gt;</a:t>
            </a:fld>
            <a:endParaRPr b="0" lang="en-IN" sz="12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 name="PlaceHolder 5"/>
          <p:cNvSpPr>
            <a:spLocks noGrp="1"/>
          </p:cNvSpPr>
          <p:nvPr>
            <p:ph type="body"/>
          </p:nvPr>
        </p:nvSpPr>
        <p:spPr>
          <a:xfrm>
            <a:off x="914400" y="2406960"/>
            <a:ext cx="16458840" cy="5965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d50f"/>
        </a:solidFill>
      </p:bgPr>
    </p:bg>
    <p:spTree>
      <p:nvGrpSpPr>
        <p:cNvPr id="1" name=""/>
        <p:cNvGrpSpPr/>
        <p:nvPr/>
      </p:nvGrpSpPr>
      <p:grpSpPr>
        <a:xfrm>
          <a:off x="0" y="0"/>
          <a:ext cx="0" cy="0"/>
          <a:chOff x="0" y="0"/>
          <a:chExt cx="0" cy="0"/>
        </a:xfrm>
      </p:grpSpPr>
      <p:pic>
        <p:nvPicPr>
          <p:cNvPr id="41" name="Google Shape;84;p13" descr=""/>
          <p:cNvPicPr/>
          <p:nvPr/>
        </p:nvPicPr>
        <p:blipFill>
          <a:blip r:embed="rId1"/>
          <a:stretch/>
        </p:blipFill>
        <p:spPr>
          <a:xfrm rot="13761000">
            <a:off x="-3769200" y="3668400"/>
            <a:ext cx="13320720" cy="6889320"/>
          </a:xfrm>
          <a:prstGeom prst="rect">
            <a:avLst/>
          </a:prstGeom>
          <a:ln>
            <a:noFill/>
          </a:ln>
        </p:spPr>
      </p:pic>
      <p:sp>
        <p:nvSpPr>
          <p:cNvPr id="42" name="CustomShape 1"/>
          <p:cNvSpPr/>
          <p:nvPr/>
        </p:nvSpPr>
        <p:spPr>
          <a:xfrm>
            <a:off x="5828760" y="288000"/>
            <a:ext cx="10731240" cy="1618560"/>
          </a:xfrm>
          <a:prstGeom prst="rect">
            <a:avLst/>
          </a:prstGeom>
          <a:noFill/>
          <a:ln>
            <a:noFill/>
          </a:ln>
        </p:spPr>
        <p:style>
          <a:lnRef idx="0"/>
          <a:fillRef idx="0"/>
          <a:effectRef idx="0"/>
          <a:fontRef idx="minor"/>
        </p:style>
        <p:txBody>
          <a:bodyPr lIns="0" rIns="0" tIns="0" bIns="0">
            <a:noAutofit/>
          </a:bodyPr>
          <a:p>
            <a:pPr algn="r">
              <a:lnSpc>
                <a:spcPct val="100000"/>
              </a:lnSpc>
              <a:tabLst>
                <a:tab algn="l" pos="0"/>
              </a:tabLst>
            </a:pPr>
            <a:r>
              <a:rPr b="1" lang="en-US" sz="12000" spc="-1" strike="noStrike">
                <a:solidFill>
                  <a:srgbClr val="141414"/>
                </a:solidFill>
                <a:latin typeface="Barlow"/>
                <a:ea typeface="Barlow"/>
              </a:rPr>
              <a:t>Monitoring System</a:t>
            </a:r>
            <a:endParaRPr b="0" lang="en-IN" sz="12000" spc="-1" strike="noStrike">
              <a:latin typeface="Arial"/>
            </a:endParaRPr>
          </a:p>
        </p:txBody>
      </p:sp>
      <p:sp>
        <p:nvSpPr>
          <p:cNvPr id="43" name="CustomShape 2"/>
          <p:cNvSpPr/>
          <p:nvPr/>
        </p:nvSpPr>
        <p:spPr>
          <a:xfrm>
            <a:off x="251280" y="125280"/>
            <a:ext cx="1806120" cy="1806120"/>
          </a:xfrm>
          <a:custGeom>
            <a:avLst/>
            <a:gdLst/>
            <a:ah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style>
          <a:lnRef idx="0"/>
          <a:fillRef idx="0"/>
          <a:effectRef idx="0"/>
          <a:fontRef idx="minor"/>
        </p:style>
      </p:sp>
      <p:pic>
        <p:nvPicPr>
          <p:cNvPr id="44" name="Google Shape;87;p13" descr=""/>
          <p:cNvPicPr/>
          <p:nvPr/>
        </p:nvPicPr>
        <p:blipFill>
          <a:blip r:embed="rId2"/>
          <a:stretch/>
        </p:blipFill>
        <p:spPr>
          <a:xfrm>
            <a:off x="368640" y="294120"/>
            <a:ext cx="1571760" cy="1468800"/>
          </a:xfrm>
          <a:prstGeom prst="rect">
            <a:avLst/>
          </a:prstGeom>
          <a:ln>
            <a:noFill/>
          </a:ln>
        </p:spPr>
      </p:pic>
      <p:grpSp>
        <p:nvGrpSpPr>
          <p:cNvPr id="45" name="Group 3"/>
          <p:cNvGrpSpPr/>
          <p:nvPr/>
        </p:nvGrpSpPr>
        <p:grpSpPr>
          <a:xfrm>
            <a:off x="10235160" y="8753760"/>
            <a:ext cx="7023960" cy="504360"/>
            <a:chOff x="10235160" y="8753760"/>
            <a:chExt cx="7023960" cy="504360"/>
          </a:xfrm>
        </p:grpSpPr>
        <p:sp>
          <p:nvSpPr>
            <p:cNvPr id="46" name="CustomShape 4"/>
            <p:cNvSpPr/>
            <p:nvPr/>
          </p:nvSpPr>
          <p:spPr>
            <a:xfrm>
              <a:off x="10235160" y="8838720"/>
              <a:ext cx="5855760" cy="347040"/>
            </a:xfrm>
            <a:prstGeom prst="rect">
              <a:avLst/>
            </a:prstGeom>
            <a:noFill/>
            <a:ln>
              <a:noFill/>
            </a:ln>
          </p:spPr>
          <p:style>
            <a:lnRef idx="0"/>
            <a:fillRef idx="0"/>
            <a:effectRef idx="0"/>
            <a:fontRef idx="minor"/>
          </p:style>
          <p:txBody>
            <a:bodyPr lIns="0" rIns="0" tIns="0" bIns="0">
              <a:noAutofit/>
            </a:bodyPr>
            <a:p>
              <a:pPr algn="r">
                <a:lnSpc>
                  <a:spcPct val="140000"/>
                </a:lnSpc>
                <a:tabLst>
                  <a:tab algn="l" pos="0"/>
                </a:tabLst>
              </a:pPr>
              <a:r>
                <a:rPr b="0" lang="en-US" sz="2100" spc="-1" strike="noStrike">
                  <a:solidFill>
                    <a:srgbClr val="141414"/>
                  </a:solidFill>
                  <a:latin typeface="Barlow Medium"/>
                  <a:ea typeface="Barlow Medium"/>
                </a:rPr>
                <a:t>EDUTHON-EDUCATION THEMED  HACKATHON</a:t>
              </a:r>
              <a:endParaRPr b="0" lang="en-IN" sz="2100" spc="-1" strike="noStrike">
                <a:latin typeface="Arial"/>
              </a:endParaRPr>
            </a:p>
          </p:txBody>
        </p:sp>
        <p:sp>
          <p:nvSpPr>
            <p:cNvPr id="47" name="CustomShape 5"/>
            <p:cNvSpPr/>
            <p:nvPr/>
          </p:nvSpPr>
          <p:spPr>
            <a:xfrm>
              <a:off x="16360560" y="8753760"/>
              <a:ext cx="898560" cy="504360"/>
            </a:xfrm>
            <a:prstGeom prst="rect">
              <a:avLst/>
            </a:prstGeom>
            <a:noFill/>
            <a:ln>
              <a:noFill/>
            </a:ln>
          </p:spPr>
          <p:style>
            <a:lnRef idx="0"/>
            <a:fillRef idx="0"/>
            <a:effectRef idx="0"/>
            <a:fontRef idx="minor"/>
          </p:style>
          <p:txBody>
            <a:bodyPr lIns="0" rIns="0" tIns="0" bIns="0">
              <a:noAutofit/>
            </a:bodyPr>
            <a:p>
              <a:pPr algn="r">
                <a:lnSpc>
                  <a:spcPct val="140000"/>
                </a:lnSpc>
                <a:tabLst>
                  <a:tab algn="l" pos="0"/>
                </a:tabLst>
              </a:pPr>
              <a:r>
                <a:rPr b="1" lang="en-US" sz="3000" spc="-1" strike="noStrike">
                  <a:solidFill>
                    <a:srgbClr val="141414"/>
                  </a:solidFill>
                  <a:latin typeface="Barlow"/>
                  <a:ea typeface="Barlow"/>
                </a:rPr>
                <a:t>01</a:t>
              </a:r>
              <a:endParaRPr b="0" lang="en-IN" sz="3000" spc="-1" strike="noStrike">
                <a:latin typeface="Arial"/>
              </a:endParaRPr>
            </a:p>
          </p:txBody>
        </p:sp>
      </p:grpSp>
      <p:sp>
        <p:nvSpPr>
          <p:cNvPr id="48" name="CustomShape 6"/>
          <p:cNvSpPr/>
          <p:nvPr/>
        </p:nvSpPr>
        <p:spPr>
          <a:xfrm>
            <a:off x="6980760" y="4845960"/>
            <a:ext cx="10731240" cy="554040"/>
          </a:xfrm>
          <a:prstGeom prst="rect">
            <a:avLst/>
          </a:prstGeom>
          <a:noFill/>
          <a:ln>
            <a:noFill/>
          </a:ln>
        </p:spPr>
        <p:style>
          <a:lnRef idx="0"/>
          <a:fillRef idx="0"/>
          <a:effectRef idx="0"/>
          <a:fontRef idx="minor"/>
        </p:style>
        <p:txBody>
          <a:bodyPr lIns="0" rIns="0" tIns="0" bIns="0">
            <a:noAutofit/>
          </a:bodyPr>
          <a:p>
            <a:pPr algn="r">
              <a:lnSpc>
                <a:spcPct val="100000"/>
              </a:lnSpc>
              <a:tabLst>
                <a:tab algn="l" pos="0"/>
              </a:tabLst>
            </a:pPr>
            <a:r>
              <a:rPr b="1" lang="en-US" sz="4200" spc="-1" strike="noStrike">
                <a:solidFill>
                  <a:srgbClr val="141414"/>
                </a:solidFill>
                <a:latin typeface="Barlow"/>
                <a:ea typeface="Barlow"/>
              </a:rPr>
              <a:t>CAPTION/MOTTO</a:t>
            </a:r>
            <a:endParaRPr b="0" lang="en-IN" sz="4200" spc="-1" strike="noStrike">
              <a:latin typeface="Arial"/>
            </a:endParaRPr>
          </a:p>
        </p:txBody>
      </p:sp>
      <p:sp>
        <p:nvSpPr>
          <p:cNvPr id="49" name="CustomShape 7"/>
          <p:cNvSpPr/>
          <p:nvPr/>
        </p:nvSpPr>
        <p:spPr>
          <a:xfrm>
            <a:off x="7268760" y="5970600"/>
            <a:ext cx="10731240" cy="1085400"/>
          </a:xfrm>
          <a:prstGeom prst="rect">
            <a:avLst/>
          </a:prstGeom>
          <a:noFill/>
          <a:ln>
            <a:noFill/>
          </a:ln>
        </p:spPr>
        <p:style>
          <a:lnRef idx="0"/>
          <a:fillRef idx="0"/>
          <a:effectRef idx="0"/>
          <a:fontRef idx="minor"/>
        </p:style>
        <p:txBody>
          <a:bodyPr lIns="0" rIns="0" tIns="0" bIns="0">
            <a:noAutofit/>
          </a:bodyPr>
          <a:p>
            <a:pPr algn="r">
              <a:lnSpc>
                <a:spcPct val="100000"/>
              </a:lnSpc>
              <a:tabLst>
                <a:tab algn="l" pos="0"/>
              </a:tabLst>
            </a:pPr>
            <a:r>
              <a:rPr b="1" lang="en-US" sz="8000" spc="-1" strike="noStrike">
                <a:solidFill>
                  <a:srgbClr val="141414"/>
                </a:solidFill>
                <a:latin typeface="Barlow"/>
                <a:ea typeface="Barlow"/>
              </a:rPr>
              <a:t>Rose</a:t>
            </a:r>
            <a:endParaRPr b="0" lang="en-IN" sz="8000" spc="-1" strike="noStrike">
              <a:latin typeface="Arial"/>
            </a:endParaRPr>
          </a:p>
        </p:txBody>
      </p:sp>
      <p:sp>
        <p:nvSpPr>
          <p:cNvPr id="50" name="CustomShape 8"/>
          <p:cNvSpPr/>
          <p:nvPr/>
        </p:nvSpPr>
        <p:spPr>
          <a:xfrm>
            <a:off x="7196760" y="7848000"/>
            <a:ext cx="10731240" cy="554040"/>
          </a:xfrm>
          <a:prstGeom prst="rect">
            <a:avLst/>
          </a:prstGeom>
          <a:noFill/>
          <a:ln>
            <a:noFill/>
          </a:ln>
        </p:spPr>
        <p:style>
          <a:lnRef idx="0"/>
          <a:fillRef idx="0"/>
          <a:effectRef idx="0"/>
          <a:fontRef idx="minor"/>
        </p:style>
        <p:txBody>
          <a:bodyPr lIns="0" rIns="0" tIns="0" bIns="0">
            <a:noAutofit/>
          </a:bodyPr>
          <a:p>
            <a:pPr algn="r">
              <a:lnSpc>
                <a:spcPct val="100000"/>
              </a:lnSpc>
              <a:tabLst>
                <a:tab algn="l" pos="0"/>
              </a:tabLst>
            </a:pPr>
            <a:r>
              <a:rPr b="1" lang="en-US" sz="4200" spc="-1" strike="noStrike">
                <a:solidFill>
                  <a:srgbClr val="141414"/>
                </a:solidFill>
                <a:latin typeface="Barlow"/>
                <a:ea typeface="Barlow"/>
              </a:rPr>
              <a:t>Rahul Yadav and Harshit</a:t>
            </a:r>
            <a:endParaRPr b="0" lang="en-IN" sz="4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cda7d"/>
        </a:solidFill>
      </p:bgPr>
    </p:bg>
    <p:spTree>
      <p:nvGrpSpPr>
        <p:cNvPr id="1" name=""/>
        <p:cNvGrpSpPr/>
        <p:nvPr/>
      </p:nvGrpSpPr>
      <p:grpSpPr>
        <a:xfrm>
          <a:off x="0" y="0"/>
          <a:ext cx="0" cy="0"/>
          <a:chOff x="0" y="0"/>
          <a:chExt cx="0" cy="0"/>
        </a:xfrm>
      </p:grpSpPr>
      <p:sp>
        <p:nvSpPr>
          <p:cNvPr id="51" name="CustomShape 1"/>
          <p:cNvSpPr/>
          <p:nvPr/>
        </p:nvSpPr>
        <p:spPr>
          <a:xfrm>
            <a:off x="1028880" y="334800"/>
            <a:ext cx="8550360" cy="228312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8800" spc="-1" strike="noStrike">
                <a:solidFill>
                  <a:srgbClr val="f6f6f6"/>
                </a:solidFill>
                <a:latin typeface="Barlow"/>
                <a:ea typeface="Barlow"/>
              </a:rPr>
              <a:t>PROBLEM STATEMENT</a:t>
            </a:r>
            <a:endParaRPr b="0" lang="en-IN" sz="8800" spc="-1" strike="noStrike">
              <a:latin typeface="Arial"/>
            </a:endParaRPr>
          </a:p>
        </p:txBody>
      </p:sp>
      <p:pic>
        <p:nvPicPr>
          <p:cNvPr id="52" name="Google Shape;99;p14" descr=""/>
          <p:cNvPicPr/>
          <p:nvPr/>
        </p:nvPicPr>
        <p:blipFill>
          <a:blip r:embed="rId1"/>
          <a:srcRect l="13257" t="7306" r="0" b="12932"/>
          <a:stretch/>
        </p:blipFill>
        <p:spPr>
          <a:xfrm>
            <a:off x="10820520" y="0"/>
            <a:ext cx="7467120" cy="10286640"/>
          </a:xfrm>
          <a:prstGeom prst="rect">
            <a:avLst/>
          </a:prstGeom>
          <a:ln>
            <a:noFill/>
          </a:ln>
        </p:spPr>
      </p:pic>
      <p:grpSp>
        <p:nvGrpSpPr>
          <p:cNvPr id="53" name="Group 2"/>
          <p:cNvGrpSpPr/>
          <p:nvPr/>
        </p:nvGrpSpPr>
        <p:grpSpPr>
          <a:xfrm>
            <a:off x="1028880" y="2582640"/>
            <a:ext cx="9405000" cy="7462440"/>
            <a:chOff x="1028880" y="2582640"/>
            <a:chExt cx="9405000" cy="7462440"/>
          </a:xfrm>
        </p:grpSpPr>
        <p:sp>
          <p:nvSpPr>
            <p:cNvPr id="54" name="CustomShape 3"/>
            <p:cNvSpPr/>
            <p:nvPr/>
          </p:nvSpPr>
          <p:spPr>
            <a:xfrm>
              <a:off x="1028880" y="2582640"/>
              <a:ext cx="9405000" cy="429480"/>
            </a:xfrm>
            <a:prstGeom prst="rect">
              <a:avLst/>
            </a:prstGeom>
            <a:noFill/>
            <a:ln>
              <a:noFill/>
            </a:ln>
          </p:spPr>
          <p:style>
            <a:lnRef idx="0"/>
            <a:fillRef idx="0"/>
            <a:effectRef idx="0"/>
            <a:fontRef idx="minor"/>
          </p:style>
        </p:sp>
        <p:sp>
          <p:nvSpPr>
            <p:cNvPr id="55" name="CustomShape 4"/>
            <p:cNvSpPr/>
            <p:nvPr/>
          </p:nvSpPr>
          <p:spPr>
            <a:xfrm>
              <a:off x="1028880" y="3207960"/>
              <a:ext cx="9405000" cy="683712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141414"/>
                  </a:solidFill>
                  <a:latin typeface="Barlow Medium"/>
                  <a:ea typeface="Barlow Medium"/>
                </a:rPr>
                <a:t>In the current condition of COVID-19  all study programs are running by online mode. In this mode monitoring of students become difficult for Teacher .</a:t>
              </a:r>
              <a:endParaRPr b="0" lang="en-IN" sz="2000" spc="-1" strike="noStrike">
                <a:latin typeface="Arial"/>
              </a:endParaRPr>
            </a:p>
            <a:p>
              <a:pPr>
                <a:lnSpc>
                  <a:spcPct val="150000"/>
                </a:lnSpc>
                <a:tabLst>
                  <a:tab algn="l" pos="0"/>
                </a:tabLst>
              </a:pPr>
              <a:r>
                <a:rPr b="0" lang="en-US" sz="2000" spc="-1" strike="noStrike">
                  <a:solidFill>
                    <a:srgbClr val="141414"/>
                  </a:solidFill>
                  <a:latin typeface="Barlow Medium"/>
                  <a:ea typeface="Barlow Medium"/>
                </a:rPr>
                <a:t>Many Teacher is use the google classroom,email  or whatsapp group for sharing and submitting the assignment and tests but when students submit their assignment finding,sorting and checking assignment and tests  it is very difficult and time consuming for teacher because they mixed on group and in this sharing the feedback to every student is also very difficult for teacher.</a:t>
              </a:r>
              <a:endParaRPr b="0" lang="en-IN" sz="2000" spc="-1" strike="noStrike">
                <a:latin typeface="Arial"/>
              </a:endParaRPr>
            </a:p>
            <a:p>
              <a:pPr>
                <a:lnSpc>
                  <a:spcPct val="150000"/>
                </a:lnSpc>
                <a:tabLst>
                  <a:tab algn="l" pos="0"/>
                </a:tabLst>
              </a:pPr>
              <a:endParaRPr b="0" lang="en-IN" sz="2000" spc="-1" strike="noStrike">
                <a:latin typeface="Arial"/>
              </a:endParaRPr>
            </a:p>
          </p:txBody>
        </p:sp>
      </p:grpSp>
      <p:pic>
        <p:nvPicPr>
          <p:cNvPr id="56" name="Google Shape;103;p14" descr=""/>
          <p:cNvPicPr/>
          <p:nvPr/>
        </p:nvPicPr>
        <p:blipFill>
          <a:blip r:embed="rId2"/>
          <a:stretch/>
        </p:blipFill>
        <p:spPr>
          <a:xfrm rot="2260800">
            <a:off x="9543960" y="1643040"/>
            <a:ext cx="2818800" cy="845280"/>
          </a:xfrm>
          <a:prstGeom prst="rect">
            <a:avLst/>
          </a:prstGeom>
          <a:ln>
            <a:noFill/>
          </a:ln>
        </p:spPr>
      </p:pic>
      <p:sp>
        <p:nvSpPr>
          <p:cNvPr id="57" name="CustomShape 5"/>
          <p:cNvSpPr/>
          <p:nvPr/>
        </p:nvSpPr>
        <p:spPr>
          <a:xfrm rot="18628200">
            <a:off x="7796520" y="767520"/>
            <a:ext cx="2747880" cy="976320"/>
          </a:xfrm>
          <a:prstGeom prst="rect">
            <a:avLst/>
          </a:prstGeom>
          <a:noFill/>
          <a:ln>
            <a:noFill/>
          </a:ln>
        </p:spPr>
        <p:style>
          <a:lnRef idx="0"/>
          <a:fillRef idx="0"/>
          <a:effectRef idx="0"/>
          <a:fontRef idx="minor"/>
        </p:style>
        <p:txBody>
          <a:bodyPr lIns="0" rIns="0" tIns="0" bIns="0">
            <a:noAutofit/>
          </a:bodyPr>
          <a:p>
            <a:pPr algn="ctr">
              <a:lnSpc>
                <a:spcPct val="139000"/>
              </a:lnSpc>
              <a:tabLst>
                <a:tab algn="l" pos="0"/>
              </a:tabLst>
            </a:pPr>
            <a:r>
              <a:rPr b="0" lang="en-US" sz="2800" spc="-1" strike="noStrike">
                <a:solidFill>
                  <a:srgbClr val="000000"/>
                </a:solidFill>
                <a:latin typeface="Open Sans"/>
                <a:ea typeface="Open Sans"/>
              </a:rPr>
              <a:t>ANY RELEVANT GRAPHIC</a:t>
            </a:r>
            <a:endParaRPr b="0" lang="en-IN" sz="2800" spc="-1" strike="noStrike">
              <a:latin typeface="Arial"/>
            </a:endParaRPr>
          </a:p>
        </p:txBody>
      </p:sp>
      <p:pic>
        <p:nvPicPr>
          <p:cNvPr id="58" name="Google Shape;105;p14" descr=""/>
          <p:cNvPicPr/>
          <p:nvPr/>
        </p:nvPicPr>
        <p:blipFill>
          <a:blip r:embed="rId3"/>
          <a:stretch/>
        </p:blipFill>
        <p:spPr>
          <a:xfrm>
            <a:off x="16473240" y="428400"/>
            <a:ext cx="1571760" cy="14688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6f6"/>
        </a:solidFill>
      </p:bgPr>
    </p:bg>
    <p:spTree>
      <p:nvGrpSpPr>
        <p:cNvPr id="1" name=""/>
        <p:cNvGrpSpPr/>
        <p:nvPr/>
      </p:nvGrpSpPr>
      <p:grpSpPr>
        <a:xfrm>
          <a:off x="0" y="0"/>
          <a:ext cx="0" cy="0"/>
          <a:chOff x="0" y="0"/>
          <a:chExt cx="0" cy="0"/>
        </a:xfrm>
      </p:grpSpPr>
      <p:sp>
        <p:nvSpPr>
          <p:cNvPr id="59" name="CustomShape 1"/>
          <p:cNvSpPr/>
          <p:nvPr/>
        </p:nvSpPr>
        <p:spPr>
          <a:xfrm>
            <a:off x="264600" y="438120"/>
            <a:ext cx="10912320" cy="117216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8800" spc="-1" strike="noStrike">
                <a:solidFill>
                  <a:srgbClr val="141414"/>
                </a:solidFill>
                <a:latin typeface="Barlow"/>
                <a:ea typeface="Barlow"/>
              </a:rPr>
              <a:t>PROPOSED SOLUTION</a:t>
            </a:r>
            <a:endParaRPr b="0" lang="en-IN" sz="8800" spc="-1" strike="noStrike">
              <a:latin typeface="Arial"/>
            </a:endParaRPr>
          </a:p>
        </p:txBody>
      </p:sp>
      <p:sp>
        <p:nvSpPr>
          <p:cNvPr id="60" name="CustomShape 2"/>
          <p:cNvSpPr/>
          <p:nvPr/>
        </p:nvSpPr>
        <p:spPr>
          <a:xfrm>
            <a:off x="264600" y="1524960"/>
            <a:ext cx="11268360" cy="888192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endParaRPr b="0" lang="en-IN" sz="1800" spc="-1" strike="noStrike">
              <a:latin typeface="Arial"/>
            </a:endParaRPr>
          </a:p>
          <a:p>
            <a:pPr>
              <a:lnSpc>
                <a:spcPct val="150000"/>
              </a:lnSpc>
              <a:tabLst>
                <a:tab algn="l" pos="0"/>
              </a:tabLst>
            </a:pPr>
            <a:endParaRPr b="0" lang="en-IN" sz="1800" spc="-1" strike="noStrike">
              <a:latin typeface="Arial"/>
            </a:endParaRPr>
          </a:p>
          <a:p>
            <a:pPr>
              <a:lnSpc>
                <a:spcPct val="150000"/>
              </a:lnSpc>
              <a:tabLst>
                <a:tab algn="l" pos="0"/>
              </a:tabLst>
            </a:pPr>
            <a:endParaRPr b="0" lang="en-IN" sz="1800" spc="-1" strike="noStrike">
              <a:latin typeface="Arial"/>
            </a:endParaRPr>
          </a:p>
          <a:p>
            <a:pPr>
              <a:lnSpc>
                <a:spcPct val="150000"/>
              </a:lnSpc>
              <a:tabLst>
                <a:tab algn="l" pos="0"/>
              </a:tabLst>
            </a:pPr>
            <a:r>
              <a:rPr b="0" lang="en-US" sz="2400" spc="-1" strike="noStrike">
                <a:solidFill>
                  <a:srgbClr val="141414"/>
                </a:solidFill>
                <a:latin typeface="Barlow Medium"/>
                <a:ea typeface="Barlow Medium"/>
              </a:rPr>
              <a:t>Our approch for solving this problem is providing systematic place for all activities of class . We design a web application on which teacher is create the classroom and and share the class code of class with students.</a:t>
            </a:r>
            <a:endParaRPr b="0" lang="en-IN" sz="2400" spc="-1" strike="noStrike">
              <a:latin typeface="Arial"/>
            </a:endParaRPr>
          </a:p>
          <a:p>
            <a:pPr>
              <a:lnSpc>
                <a:spcPct val="150000"/>
              </a:lnSpc>
              <a:tabLst>
                <a:tab algn="l" pos="0"/>
              </a:tabLst>
            </a:pPr>
            <a:r>
              <a:rPr b="0" lang="en-US" sz="2400" spc="-1" strike="noStrike">
                <a:solidFill>
                  <a:srgbClr val="141414"/>
                </a:solidFill>
                <a:latin typeface="Barlow Medium"/>
                <a:ea typeface="Barlow Medium"/>
              </a:rPr>
              <a:t>Now student can join the class by classcode . Now in the classroom teacher is create small  the test for class and student have to solve the test .Teacher also have to provide the solution of test during the time of create test. When student submit the test they get points at same time and that points is visible to student and Teacher of Student so by this teacher get idea about the progress of particular student easily .</a:t>
            </a:r>
            <a:endParaRPr b="0" lang="en-IN" sz="2400" spc="-1" strike="noStrike">
              <a:latin typeface="Arial"/>
            </a:endParaRPr>
          </a:p>
          <a:p>
            <a:pPr>
              <a:lnSpc>
                <a:spcPct val="150000"/>
              </a:lnSpc>
              <a:tabLst>
                <a:tab algn="l" pos="0"/>
              </a:tabLst>
            </a:pPr>
            <a:r>
              <a:rPr b="0" lang="en-US" sz="2400" spc="-1" strike="noStrike">
                <a:solidFill>
                  <a:srgbClr val="141414"/>
                </a:solidFill>
                <a:latin typeface="Barlow Medium"/>
                <a:ea typeface="Barlow Medium"/>
              </a:rPr>
              <a:t>On this platform student can systematically submit their test and assignments and teacher does not have to go process of downloading the test of student and check it for every student and also subjective assignment submitted by  student of class is also available for teacher in systematic order of students.</a:t>
            </a:r>
            <a:endParaRPr b="0" lang="en-IN" sz="2400" spc="-1" strike="noStrike">
              <a:latin typeface="Arial"/>
            </a:endParaRPr>
          </a:p>
          <a:p>
            <a:pPr>
              <a:lnSpc>
                <a:spcPct val="150000"/>
              </a:lnSpc>
              <a:tabLst>
                <a:tab algn="l" pos="0"/>
              </a:tabLst>
            </a:pPr>
            <a:r>
              <a:rPr b="0" lang="en-US" sz="2400" spc="-1" strike="noStrike">
                <a:solidFill>
                  <a:srgbClr val="141414"/>
                </a:solidFill>
                <a:latin typeface="Barlow Medium"/>
                <a:ea typeface="Barlow Medium"/>
              </a:rPr>
              <a:t> </a:t>
            </a:r>
            <a:endParaRPr b="0" lang="en-IN" sz="2400" spc="-1" strike="noStrike">
              <a:latin typeface="Arial"/>
            </a:endParaRPr>
          </a:p>
        </p:txBody>
      </p:sp>
      <p:pic>
        <p:nvPicPr>
          <p:cNvPr id="61" name="Google Shape;112;p15" descr=""/>
          <p:cNvPicPr/>
          <p:nvPr/>
        </p:nvPicPr>
        <p:blipFill>
          <a:blip r:embed="rId1"/>
          <a:stretch/>
        </p:blipFill>
        <p:spPr>
          <a:xfrm rot="4236000">
            <a:off x="7193160" y="2912040"/>
            <a:ext cx="15371640" cy="5905080"/>
          </a:xfrm>
          <a:prstGeom prst="rect">
            <a:avLst/>
          </a:prstGeom>
          <a:ln>
            <a:noFill/>
          </a:ln>
        </p:spPr>
      </p:pic>
      <p:pic>
        <p:nvPicPr>
          <p:cNvPr id="62" name="Google Shape;113;p15" descr=""/>
          <p:cNvPicPr/>
          <p:nvPr/>
        </p:nvPicPr>
        <p:blipFill>
          <a:blip r:embed="rId2"/>
          <a:stretch/>
        </p:blipFill>
        <p:spPr>
          <a:xfrm>
            <a:off x="16473240" y="294120"/>
            <a:ext cx="1571760" cy="14688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41414"/>
        </a:solidFill>
      </p:bgPr>
    </p:bg>
    <p:spTree>
      <p:nvGrpSpPr>
        <p:cNvPr id="1" name=""/>
        <p:cNvGrpSpPr/>
        <p:nvPr/>
      </p:nvGrpSpPr>
      <p:grpSpPr>
        <a:xfrm>
          <a:off x="0" y="0"/>
          <a:ext cx="0" cy="0"/>
          <a:chOff x="0" y="0"/>
          <a:chExt cx="0" cy="0"/>
        </a:xfrm>
      </p:grpSpPr>
      <p:sp>
        <p:nvSpPr>
          <p:cNvPr id="63" name="CustomShape 1"/>
          <p:cNvSpPr/>
          <p:nvPr/>
        </p:nvSpPr>
        <p:spPr>
          <a:xfrm>
            <a:off x="218520" y="1697040"/>
            <a:ext cx="8164800" cy="6390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4800" spc="-1" strike="noStrike">
                <a:solidFill>
                  <a:srgbClr val="ffffff"/>
                </a:solidFill>
                <a:latin typeface="Barlow"/>
                <a:ea typeface="Barlow"/>
              </a:rPr>
              <a:t>UNIQUE SELLING POINTS</a:t>
            </a:r>
            <a:endParaRPr b="0" lang="en-IN" sz="4800" spc="-1" strike="noStrike">
              <a:latin typeface="Arial"/>
            </a:endParaRPr>
          </a:p>
        </p:txBody>
      </p:sp>
      <p:sp>
        <p:nvSpPr>
          <p:cNvPr id="64" name="CustomShape 2"/>
          <p:cNvSpPr/>
          <p:nvPr/>
        </p:nvSpPr>
        <p:spPr>
          <a:xfrm>
            <a:off x="218520" y="5580360"/>
            <a:ext cx="7416000" cy="7614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ffffff"/>
                </a:solidFill>
                <a:latin typeface="Barlow Medium"/>
                <a:ea typeface="Barlow Medium"/>
              </a:rPr>
              <a:t>	</a:t>
            </a:r>
            <a:r>
              <a:rPr b="0" lang="en-US" sz="2000" spc="-1" strike="noStrike">
                <a:solidFill>
                  <a:srgbClr val="ffffff"/>
                </a:solidFill>
                <a:latin typeface="Barlow Medium"/>
                <a:ea typeface="Barlow Medium"/>
              </a:rPr>
              <a:t>Teacher can share any information to students easily </a:t>
            </a:r>
            <a:endParaRPr b="0" lang="en-IN" sz="2000" spc="-1" strike="noStrike">
              <a:latin typeface="Arial"/>
            </a:endParaRPr>
          </a:p>
        </p:txBody>
      </p:sp>
      <p:sp>
        <p:nvSpPr>
          <p:cNvPr id="65" name="CustomShape 3"/>
          <p:cNvSpPr/>
          <p:nvPr/>
        </p:nvSpPr>
        <p:spPr>
          <a:xfrm>
            <a:off x="218520" y="4742280"/>
            <a:ext cx="186048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2.</a:t>
            </a:r>
            <a:endParaRPr b="0" lang="en-IN" sz="5600" spc="-1" strike="noStrike">
              <a:latin typeface="Arial"/>
            </a:endParaRPr>
          </a:p>
        </p:txBody>
      </p:sp>
      <p:pic>
        <p:nvPicPr>
          <p:cNvPr id="66" name="Google Shape;121;p16" descr=""/>
          <p:cNvPicPr/>
          <p:nvPr/>
        </p:nvPicPr>
        <p:blipFill>
          <a:blip r:embed="rId1"/>
          <a:stretch/>
        </p:blipFill>
        <p:spPr>
          <a:xfrm>
            <a:off x="218520" y="203400"/>
            <a:ext cx="1385640" cy="1294920"/>
          </a:xfrm>
          <a:prstGeom prst="rect">
            <a:avLst/>
          </a:prstGeom>
          <a:ln>
            <a:noFill/>
          </a:ln>
        </p:spPr>
      </p:pic>
      <p:sp>
        <p:nvSpPr>
          <p:cNvPr id="67" name="CustomShape 4"/>
          <p:cNvSpPr/>
          <p:nvPr/>
        </p:nvSpPr>
        <p:spPr>
          <a:xfrm>
            <a:off x="218520" y="7605720"/>
            <a:ext cx="7416000" cy="7614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ffffff"/>
                </a:solidFill>
                <a:latin typeface="Barlow Medium"/>
                <a:ea typeface="Barlow Medium"/>
              </a:rPr>
              <a:t>	</a:t>
            </a:r>
            <a:r>
              <a:rPr b="0" lang="en-US" sz="2000" spc="-1" strike="noStrike">
                <a:solidFill>
                  <a:srgbClr val="ffffff"/>
                </a:solidFill>
                <a:latin typeface="Barlow Medium"/>
                <a:ea typeface="Barlow Medium"/>
              </a:rPr>
              <a:t>Teacher create test for student and also provide solution at the time of creation of test so when student submit test they get immediate response of test</a:t>
            </a:r>
            <a:endParaRPr b="0" lang="en-IN" sz="2000" spc="-1" strike="noStrike">
              <a:latin typeface="Arial"/>
            </a:endParaRPr>
          </a:p>
        </p:txBody>
      </p:sp>
      <p:sp>
        <p:nvSpPr>
          <p:cNvPr id="68" name="CustomShape 5"/>
          <p:cNvSpPr/>
          <p:nvPr/>
        </p:nvSpPr>
        <p:spPr>
          <a:xfrm>
            <a:off x="218520" y="6803640"/>
            <a:ext cx="186048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3.</a:t>
            </a:r>
            <a:endParaRPr b="0" lang="en-IN" sz="5600" spc="-1" strike="noStrike">
              <a:latin typeface="Arial"/>
            </a:endParaRPr>
          </a:p>
        </p:txBody>
      </p:sp>
      <p:sp>
        <p:nvSpPr>
          <p:cNvPr id="69" name="CustomShape 6"/>
          <p:cNvSpPr/>
          <p:nvPr/>
        </p:nvSpPr>
        <p:spPr>
          <a:xfrm>
            <a:off x="9843120" y="2066400"/>
            <a:ext cx="7416000" cy="7614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ffffff"/>
                </a:solidFill>
                <a:latin typeface="Barlow Medium"/>
                <a:ea typeface="Barlow Medium"/>
              </a:rPr>
              <a:t>	</a:t>
            </a:r>
            <a:r>
              <a:rPr b="0" lang="en-US" sz="2000" spc="-1" strike="noStrike">
                <a:solidFill>
                  <a:srgbClr val="ffffff"/>
                </a:solidFill>
                <a:latin typeface="Barlow Medium"/>
                <a:ea typeface="Barlow Medium"/>
              </a:rPr>
              <a:t>Teacher get student test response and assignment subitted   systematic order</a:t>
            </a:r>
            <a:endParaRPr b="0" lang="en-IN" sz="2000" spc="-1" strike="noStrike">
              <a:latin typeface="Arial"/>
            </a:endParaRPr>
          </a:p>
        </p:txBody>
      </p:sp>
      <p:sp>
        <p:nvSpPr>
          <p:cNvPr id="70" name="CustomShape 7"/>
          <p:cNvSpPr/>
          <p:nvPr/>
        </p:nvSpPr>
        <p:spPr>
          <a:xfrm>
            <a:off x="9843120" y="1228320"/>
            <a:ext cx="186048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4.</a:t>
            </a:r>
            <a:endParaRPr b="0" lang="en-IN" sz="5600" spc="-1" strike="noStrike">
              <a:latin typeface="Arial"/>
            </a:endParaRPr>
          </a:p>
        </p:txBody>
      </p:sp>
      <p:sp>
        <p:nvSpPr>
          <p:cNvPr id="71" name="CustomShape 8"/>
          <p:cNvSpPr/>
          <p:nvPr/>
        </p:nvSpPr>
        <p:spPr>
          <a:xfrm>
            <a:off x="9843120" y="7511760"/>
            <a:ext cx="1860480" cy="744840"/>
          </a:xfrm>
          <a:prstGeom prst="rect">
            <a:avLst/>
          </a:prstGeom>
          <a:noFill/>
          <a:ln>
            <a:noFill/>
          </a:ln>
        </p:spPr>
        <p:style>
          <a:lnRef idx="0"/>
          <a:fillRef idx="0"/>
          <a:effectRef idx="0"/>
          <a:fontRef idx="minor"/>
        </p:style>
      </p:sp>
      <p:sp>
        <p:nvSpPr>
          <p:cNvPr id="72" name="CustomShape 9"/>
          <p:cNvSpPr/>
          <p:nvPr/>
        </p:nvSpPr>
        <p:spPr>
          <a:xfrm>
            <a:off x="218520" y="3465000"/>
            <a:ext cx="7416000" cy="7614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ffffff"/>
                </a:solidFill>
                <a:latin typeface="Barlow Medium"/>
                <a:ea typeface="Barlow Medium"/>
              </a:rPr>
              <a:t>	</a:t>
            </a:r>
            <a:r>
              <a:rPr b="0" lang="en-US" sz="2000" spc="-1" strike="noStrike">
                <a:solidFill>
                  <a:srgbClr val="ffffff"/>
                </a:solidFill>
                <a:latin typeface="Barlow Medium"/>
                <a:ea typeface="Barlow Medium"/>
              </a:rPr>
              <a:t>A   platform where the Teacher and  class Students easily connect each other.</a:t>
            </a:r>
            <a:endParaRPr b="0" lang="en-IN" sz="2000" spc="-1" strike="noStrike">
              <a:latin typeface="Arial"/>
            </a:endParaRPr>
          </a:p>
        </p:txBody>
      </p:sp>
      <p:sp>
        <p:nvSpPr>
          <p:cNvPr id="73" name="CustomShape 10"/>
          <p:cNvSpPr/>
          <p:nvPr/>
        </p:nvSpPr>
        <p:spPr>
          <a:xfrm>
            <a:off x="218520" y="2626560"/>
            <a:ext cx="186048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1.</a:t>
            </a:r>
            <a:endParaRPr b="0" lang="en-IN" sz="5600" spc="-1" strike="noStrike">
              <a:latin typeface="Arial"/>
            </a:endParaRPr>
          </a:p>
        </p:txBody>
      </p:sp>
      <p:pic>
        <p:nvPicPr>
          <p:cNvPr id="74" name="Google Shape;134;p16" descr=""/>
          <p:cNvPicPr/>
          <p:nvPr/>
        </p:nvPicPr>
        <p:blipFill>
          <a:blip r:embed="rId2"/>
          <a:stretch/>
        </p:blipFill>
        <p:spPr>
          <a:xfrm rot="13152600">
            <a:off x="13731120" y="-613080"/>
            <a:ext cx="7056000" cy="27500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6f6"/>
        </a:solidFill>
      </p:bgPr>
    </p:bg>
    <p:spTree>
      <p:nvGrpSpPr>
        <p:cNvPr id="1" name=""/>
        <p:cNvGrpSpPr/>
        <p:nvPr/>
      </p:nvGrpSpPr>
      <p:grpSpPr>
        <a:xfrm>
          <a:off x="0" y="0"/>
          <a:ext cx="0" cy="0"/>
          <a:chOff x="0" y="0"/>
          <a:chExt cx="0" cy="0"/>
        </a:xfrm>
      </p:grpSpPr>
      <p:pic>
        <p:nvPicPr>
          <p:cNvPr id="75" name="Google Shape;139;p17" descr=""/>
          <p:cNvPicPr/>
          <p:nvPr/>
        </p:nvPicPr>
        <p:blipFill>
          <a:blip r:embed="rId1"/>
          <a:stretch/>
        </p:blipFill>
        <p:spPr>
          <a:xfrm rot="5400000">
            <a:off x="10128600" y="2172960"/>
            <a:ext cx="12045240" cy="10051560"/>
          </a:xfrm>
          <a:prstGeom prst="rect">
            <a:avLst/>
          </a:prstGeom>
          <a:ln>
            <a:noFill/>
          </a:ln>
        </p:spPr>
      </p:pic>
      <p:grpSp>
        <p:nvGrpSpPr>
          <p:cNvPr id="76" name="Group 1"/>
          <p:cNvGrpSpPr/>
          <p:nvPr/>
        </p:nvGrpSpPr>
        <p:grpSpPr>
          <a:xfrm>
            <a:off x="2417400" y="3785400"/>
            <a:ext cx="7640640" cy="1356120"/>
            <a:chOff x="2417400" y="3785400"/>
            <a:chExt cx="7640640" cy="1356120"/>
          </a:xfrm>
        </p:grpSpPr>
        <p:sp>
          <p:nvSpPr>
            <p:cNvPr id="77" name="CustomShape 2"/>
            <p:cNvSpPr/>
            <p:nvPr/>
          </p:nvSpPr>
          <p:spPr>
            <a:xfrm>
              <a:off x="2417400" y="3785400"/>
              <a:ext cx="7640640" cy="429480"/>
            </a:xfrm>
            <a:prstGeom prst="rect">
              <a:avLst/>
            </a:prstGeom>
            <a:noFill/>
            <a:ln>
              <a:noFill/>
            </a:ln>
          </p:spPr>
          <p:style>
            <a:lnRef idx="0"/>
            <a:fillRef idx="0"/>
            <a:effectRef idx="0"/>
            <a:fontRef idx="minor"/>
          </p:style>
          <p:txBody>
            <a:bodyPr lIns="0" rIns="0" tIns="0" bIns="0">
              <a:noAutofit/>
            </a:bodyPr>
            <a:p>
              <a:pPr>
                <a:lnSpc>
                  <a:spcPct val="140000"/>
                </a:lnSpc>
                <a:tabLst>
                  <a:tab algn="l" pos="0"/>
                </a:tabLst>
              </a:pPr>
              <a:r>
                <a:rPr b="0" lang="en-US" sz="2600" spc="-1" strike="noStrike">
                  <a:solidFill>
                    <a:srgbClr val="141414"/>
                  </a:solidFill>
                  <a:latin typeface="Barlow Medium"/>
                  <a:ea typeface="Barlow Medium"/>
                </a:rPr>
                <a:t>Django web development Framework  </a:t>
              </a:r>
              <a:endParaRPr b="0" lang="en-IN" sz="2600" spc="-1" strike="noStrike">
                <a:latin typeface="Arial"/>
              </a:endParaRPr>
            </a:p>
          </p:txBody>
        </p:sp>
        <p:sp>
          <p:nvSpPr>
            <p:cNvPr id="78" name="CustomShape 3"/>
            <p:cNvSpPr/>
            <p:nvPr/>
          </p:nvSpPr>
          <p:spPr>
            <a:xfrm>
              <a:off x="2417400" y="4410720"/>
              <a:ext cx="7640640" cy="7308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141414"/>
                  </a:solidFill>
                  <a:latin typeface="Barlow Medium"/>
                  <a:ea typeface="Barlow Medium"/>
                </a:rPr>
                <a:t>We use python open source framework django for developing the backend. </a:t>
              </a:r>
              <a:endParaRPr b="0" lang="en-IN" sz="2000" spc="-1" strike="noStrike">
                <a:latin typeface="Arial"/>
              </a:endParaRPr>
            </a:p>
          </p:txBody>
        </p:sp>
      </p:grpSp>
      <p:grpSp>
        <p:nvGrpSpPr>
          <p:cNvPr id="79" name="Group 4"/>
          <p:cNvGrpSpPr/>
          <p:nvPr/>
        </p:nvGrpSpPr>
        <p:grpSpPr>
          <a:xfrm>
            <a:off x="2417400" y="5842800"/>
            <a:ext cx="7640640" cy="1356120"/>
            <a:chOff x="2417400" y="5842800"/>
            <a:chExt cx="7640640" cy="1356120"/>
          </a:xfrm>
        </p:grpSpPr>
        <p:sp>
          <p:nvSpPr>
            <p:cNvPr id="80" name="CustomShape 5"/>
            <p:cNvSpPr/>
            <p:nvPr/>
          </p:nvSpPr>
          <p:spPr>
            <a:xfrm>
              <a:off x="2417400" y="5842800"/>
              <a:ext cx="7640640" cy="429480"/>
            </a:xfrm>
            <a:prstGeom prst="rect">
              <a:avLst/>
            </a:prstGeom>
            <a:noFill/>
            <a:ln>
              <a:noFill/>
            </a:ln>
          </p:spPr>
          <p:style>
            <a:lnRef idx="0"/>
            <a:fillRef idx="0"/>
            <a:effectRef idx="0"/>
            <a:fontRef idx="minor"/>
          </p:style>
          <p:txBody>
            <a:bodyPr lIns="0" rIns="0" tIns="0" bIns="0">
              <a:noAutofit/>
            </a:bodyPr>
            <a:p>
              <a:pPr>
                <a:lnSpc>
                  <a:spcPct val="140000"/>
                </a:lnSpc>
                <a:tabLst>
                  <a:tab algn="l" pos="0"/>
                </a:tabLst>
              </a:pPr>
              <a:r>
                <a:rPr b="0" lang="en-US" sz="2600" spc="-1" strike="noStrike">
                  <a:solidFill>
                    <a:srgbClr val="141414"/>
                  </a:solidFill>
                  <a:latin typeface="Barlow Medium"/>
                  <a:ea typeface="Barlow Medium"/>
                </a:rPr>
                <a:t>Django rest Framework</a:t>
              </a:r>
              <a:endParaRPr b="0" lang="en-IN" sz="2600" spc="-1" strike="noStrike">
                <a:latin typeface="Arial"/>
              </a:endParaRPr>
            </a:p>
          </p:txBody>
        </p:sp>
        <p:sp>
          <p:nvSpPr>
            <p:cNvPr id="81" name="CustomShape 6"/>
            <p:cNvSpPr/>
            <p:nvPr/>
          </p:nvSpPr>
          <p:spPr>
            <a:xfrm>
              <a:off x="2417400" y="6468120"/>
              <a:ext cx="7640640" cy="7308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141414"/>
                  </a:solidFill>
                  <a:latin typeface="Barlow Medium"/>
                  <a:ea typeface="Barlow Medium"/>
                </a:rPr>
                <a:t>We use some rest apis in project which is created by djangorestframework.</a:t>
              </a:r>
              <a:endParaRPr b="0" lang="en-IN" sz="2000" spc="-1" strike="noStrike">
                <a:latin typeface="Arial"/>
              </a:endParaRPr>
            </a:p>
          </p:txBody>
        </p:sp>
      </p:grpSp>
      <p:grpSp>
        <p:nvGrpSpPr>
          <p:cNvPr id="82" name="Group 7"/>
          <p:cNvGrpSpPr/>
          <p:nvPr/>
        </p:nvGrpSpPr>
        <p:grpSpPr>
          <a:xfrm>
            <a:off x="2417400" y="7900200"/>
            <a:ext cx="7640640" cy="1356120"/>
            <a:chOff x="2417400" y="7900200"/>
            <a:chExt cx="7640640" cy="1356120"/>
          </a:xfrm>
        </p:grpSpPr>
        <p:sp>
          <p:nvSpPr>
            <p:cNvPr id="83" name="CustomShape 8"/>
            <p:cNvSpPr/>
            <p:nvPr/>
          </p:nvSpPr>
          <p:spPr>
            <a:xfrm>
              <a:off x="2417400" y="7900200"/>
              <a:ext cx="7640640" cy="429480"/>
            </a:xfrm>
            <a:prstGeom prst="rect">
              <a:avLst/>
            </a:prstGeom>
            <a:noFill/>
            <a:ln>
              <a:noFill/>
            </a:ln>
          </p:spPr>
          <p:style>
            <a:lnRef idx="0"/>
            <a:fillRef idx="0"/>
            <a:effectRef idx="0"/>
            <a:fontRef idx="minor"/>
          </p:style>
          <p:txBody>
            <a:bodyPr lIns="0" rIns="0" tIns="0" bIns="0">
              <a:noAutofit/>
            </a:bodyPr>
            <a:p>
              <a:pPr>
                <a:lnSpc>
                  <a:spcPct val="140000"/>
                </a:lnSpc>
                <a:tabLst>
                  <a:tab algn="l" pos="0"/>
                </a:tabLst>
              </a:pPr>
              <a:r>
                <a:rPr b="0" lang="en-US" sz="2600" spc="-1" strike="noStrike">
                  <a:solidFill>
                    <a:srgbClr val="141414"/>
                  </a:solidFill>
                  <a:latin typeface="Barlow Medium"/>
                  <a:ea typeface="Barlow Medium"/>
                </a:rPr>
                <a:t>HTML/CSS &amp; JavaScript</a:t>
              </a:r>
              <a:endParaRPr b="0" lang="en-IN" sz="2600" spc="-1" strike="noStrike">
                <a:latin typeface="Arial"/>
              </a:endParaRPr>
            </a:p>
          </p:txBody>
        </p:sp>
        <p:sp>
          <p:nvSpPr>
            <p:cNvPr id="84" name="CustomShape 9"/>
            <p:cNvSpPr/>
            <p:nvPr/>
          </p:nvSpPr>
          <p:spPr>
            <a:xfrm>
              <a:off x="2417400" y="8525520"/>
              <a:ext cx="7640640" cy="730800"/>
            </a:xfrm>
            <a:prstGeom prst="rect">
              <a:avLst/>
            </a:prstGeom>
            <a:noFill/>
            <a:ln>
              <a:noFill/>
            </a:ln>
          </p:spPr>
          <p:style>
            <a:lnRef idx="0"/>
            <a:fillRef idx="0"/>
            <a:effectRef idx="0"/>
            <a:fontRef idx="minor"/>
          </p:style>
          <p:txBody>
            <a:bodyPr lIns="0" rIns="0" tIns="0" bIns="0">
              <a:noAutofit/>
            </a:bodyPr>
            <a:p>
              <a:pPr>
                <a:lnSpc>
                  <a:spcPct val="150000"/>
                </a:lnSpc>
                <a:tabLst>
                  <a:tab algn="l" pos="0"/>
                </a:tabLst>
              </a:pPr>
              <a:r>
                <a:rPr b="0" lang="en-US" sz="2000" spc="-1" strike="noStrike">
                  <a:solidFill>
                    <a:srgbClr val="141414"/>
                  </a:solidFill>
                  <a:latin typeface="Barlow Medium"/>
                  <a:ea typeface="Barlow Medium"/>
                </a:rPr>
                <a:t>Front end is created by using HTML/CSS (bootstrape) and JavaScript .</a:t>
              </a:r>
              <a:endParaRPr b="0" lang="en-IN" sz="2000" spc="-1" strike="noStrike">
                <a:latin typeface="Arial"/>
              </a:endParaRPr>
            </a:p>
          </p:txBody>
        </p:sp>
      </p:grpSp>
      <p:sp>
        <p:nvSpPr>
          <p:cNvPr id="85" name="CustomShape 10"/>
          <p:cNvSpPr/>
          <p:nvPr/>
        </p:nvSpPr>
        <p:spPr>
          <a:xfrm>
            <a:off x="1028880" y="3772440"/>
            <a:ext cx="64944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1.</a:t>
            </a:r>
            <a:endParaRPr b="0" lang="en-IN" sz="5600" spc="-1" strike="noStrike">
              <a:latin typeface="Arial"/>
            </a:endParaRPr>
          </a:p>
        </p:txBody>
      </p:sp>
      <p:sp>
        <p:nvSpPr>
          <p:cNvPr id="86" name="CustomShape 11"/>
          <p:cNvSpPr/>
          <p:nvPr/>
        </p:nvSpPr>
        <p:spPr>
          <a:xfrm>
            <a:off x="1028880" y="5850000"/>
            <a:ext cx="64944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2.</a:t>
            </a:r>
            <a:endParaRPr b="0" lang="en-IN" sz="5600" spc="-1" strike="noStrike">
              <a:latin typeface="Arial"/>
            </a:endParaRPr>
          </a:p>
        </p:txBody>
      </p:sp>
      <p:sp>
        <p:nvSpPr>
          <p:cNvPr id="87" name="CustomShape 12"/>
          <p:cNvSpPr/>
          <p:nvPr/>
        </p:nvSpPr>
        <p:spPr>
          <a:xfrm>
            <a:off x="1028880" y="7907400"/>
            <a:ext cx="649440" cy="744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5600" spc="-1" strike="noStrike">
                <a:solidFill>
                  <a:srgbClr val="3cda7d"/>
                </a:solidFill>
                <a:latin typeface="Barlow"/>
                <a:ea typeface="Barlow"/>
              </a:rPr>
              <a:t>3.</a:t>
            </a:r>
            <a:endParaRPr b="0" lang="en-IN" sz="5600" spc="-1" strike="noStrike">
              <a:latin typeface="Arial"/>
            </a:endParaRPr>
          </a:p>
        </p:txBody>
      </p:sp>
      <p:sp>
        <p:nvSpPr>
          <p:cNvPr id="88" name="CustomShape 13"/>
          <p:cNvSpPr/>
          <p:nvPr/>
        </p:nvSpPr>
        <p:spPr>
          <a:xfrm>
            <a:off x="1028880" y="1080720"/>
            <a:ext cx="9029520" cy="108540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US" sz="8000" spc="-1" strike="noStrike">
                <a:solidFill>
                  <a:srgbClr val="141414"/>
                </a:solidFill>
                <a:latin typeface="Barlow"/>
                <a:ea typeface="Barlow"/>
              </a:rPr>
              <a:t>YOUR TECH STACK</a:t>
            </a:r>
            <a:endParaRPr b="0" lang="en-IN" sz="8000" spc="-1" strike="noStrike">
              <a:latin typeface="Arial"/>
            </a:endParaRPr>
          </a:p>
        </p:txBody>
      </p:sp>
      <p:pic>
        <p:nvPicPr>
          <p:cNvPr id="89" name="Google Shape;153;p17" descr=""/>
          <p:cNvPicPr/>
          <p:nvPr/>
        </p:nvPicPr>
        <p:blipFill>
          <a:blip r:embed="rId2"/>
          <a:stretch/>
        </p:blipFill>
        <p:spPr>
          <a:xfrm>
            <a:off x="15697080" y="41040"/>
            <a:ext cx="2430000" cy="2270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6f6"/>
        </a:solidFill>
      </p:bgPr>
    </p:bg>
    <p:spTree>
      <p:nvGrpSpPr>
        <p:cNvPr id="1" name=""/>
        <p:cNvGrpSpPr/>
        <p:nvPr/>
      </p:nvGrpSpPr>
      <p:grpSpPr>
        <a:xfrm>
          <a:off x="0" y="0"/>
          <a:ext cx="0" cy="0"/>
          <a:chOff x="0" y="0"/>
          <a:chExt cx="0" cy="0"/>
        </a:xfrm>
      </p:grpSpPr>
      <p:grpSp>
        <p:nvGrpSpPr>
          <p:cNvPr id="90" name="Group 1"/>
          <p:cNvGrpSpPr/>
          <p:nvPr/>
        </p:nvGrpSpPr>
        <p:grpSpPr>
          <a:xfrm>
            <a:off x="1000440" y="4583160"/>
            <a:ext cx="8564040" cy="2316600"/>
            <a:chOff x="1000440" y="4583160"/>
            <a:chExt cx="8564040" cy="2316600"/>
          </a:xfrm>
        </p:grpSpPr>
        <p:sp>
          <p:nvSpPr>
            <p:cNvPr id="91" name="CustomShape 2"/>
            <p:cNvSpPr/>
            <p:nvPr/>
          </p:nvSpPr>
          <p:spPr>
            <a:xfrm>
              <a:off x="1000440" y="4583160"/>
              <a:ext cx="8564040" cy="1671120"/>
            </a:xfrm>
            <a:prstGeom prst="rect">
              <a:avLst/>
            </a:prstGeom>
            <a:noFill/>
            <a:ln>
              <a:noFill/>
            </a:ln>
          </p:spPr>
          <p:style>
            <a:lnRef idx="0"/>
            <a:fillRef idx="0"/>
            <a:effectRef idx="0"/>
            <a:fontRef idx="minor"/>
          </p:style>
          <p:txBody>
            <a:bodyPr lIns="0" rIns="0" tIns="0" bIns="0">
              <a:noAutofit/>
            </a:bodyPr>
            <a:p>
              <a:pPr algn="just">
                <a:lnSpc>
                  <a:spcPct val="100000"/>
                </a:lnSpc>
                <a:tabLst>
                  <a:tab algn="l" pos="0"/>
                </a:tabLst>
              </a:pPr>
              <a:r>
                <a:rPr b="1" lang="en-US" sz="12000" spc="-1" strike="noStrike">
                  <a:solidFill>
                    <a:srgbClr val="141414"/>
                  </a:solidFill>
                  <a:latin typeface="Barlow"/>
                  <a:ea typeface="Barlow"/>
                </a:rPr>
                <a:t>THANK YOU</a:t>
              </a:r>
              <a:endParaRPr b="0" lang="en-IN" sz="12000" spc="-1" strike="noStrike">
                <a:latin typeface="Arial"/>
              </a:endParaRPr>
            </a:p>
          </p:txBody>
        </p:sp>
        <p:sp>
          <p:nvSpPr>
            <p:cNvPr id="92" name="CustomShape 3"/>
            <p:cNvSpPr/>
            <p:nvPr/>
          </p:nvSpPr>
          <p:spPr>
            <a:xfrm>
              <a:off x="1000440" y="6470280"/>
              <a:ext cx="7015680" cy="429480"/>
            </a:xfrm>
            <a:prstGeom prst="rect">
              <a:avLst/>
            </a:prstGeom>
            <a:noFill/>
            <a:ln>
              <a:noFill/>
            </a:ln>
          </p:spPr>
          <p:style>
            <a:lnRef idx="0"/>
            <a:fillRef idx="0"/>
            <a:effectRef idx="0"/>
            <a:fontRef idx="minor"/>
          </p:style>
        </p:sp>
      </p:grpSp>
      <p:pic>
        <p:nvPicPr>
          <p:cNvPr id="93" name="Google Shape;161;p18" descr=""/>
          <p:cNvPicPr/>
          <p:nvPr/>
        </p:nvPicPr>
        <p:blipFill>
          <a:blip r:embed="rId1"/>
          <a:stretch/>
        </p:blipFill>
        <p:spPr>
          <a:xfrm rot="13152600">
            <a:off x="6003360" y="-256680"/>
            <a:ext cx="14210640" cy="5538960"/>
          </a:xfrm>
          <a:prstGeom prst="rect">
            <a:avLst/>
          </a:prstGeom>
          <a:ln>
            <a:noFill/>
          </a:ln>
        </p:spPr>
      </p:pic>
      <p:pic>
        <p:nvPicPr>
          <p:cNvPr id="94" name="Google Shape;162;p18" descr=""/>
          <p:cNvPicPr/>
          <p:nvPr/>
        </p:nvPicPr>
        <p:blipFill>
          <a:blip r:embed="rId2"/>
          <a:stretch/>
        </p:blipFill>
        <p:spPr>
          <a:xfrm>
            <a:off x="242640" y="416520"/>
            <a:ext cx="1890360" cy="1766880"/>
          </a:xfrm>
          <a:prstGeom prst="rect">
            <a:avLst/>
          </a:prstGeom>
          <a:ln>
            <a:noFill/>
          </a:ln>
        </p:spPr>
      </p:pic>
      <p:sp>
        <p:nvSpPr>
          <p:cNvPr id="95" name="CustomShape 4"/>
          <p:cNvSpPr/>
          <p:nvPr/>
        </p:nvSpPr>
        <p:spPr>
          <a:xfrm>
            <a:off x="1198800" y="5867640"/>
            <a:ext cx="6720840" cy="369000"/>
          </a:xfrm>
          <a:prstGeom prst="rect">
            <a:avLst/>
          </a:prstGeom>
          <a:noFill/>
          <a:ln>
            <a:noFill/>
          </a:ln>
        </p:spPr>
        <p:style>
          <a:lnRef idx="0"/>
          <a:fillRef idx="0"/>
          <a:effectRef idx="0"/>
          <a:fontRef idx="minor"/>
        </p:style>
        <p:txBody>
          <a:bodyPr>
            <a:noAutofit/>
          </a:bodyPr>
          <a:p>
            <a:pPr>
              <a:lnSpc>
                <a:spcPct val="100000"/>
              </a:lnSpc>
              <a:tabLst>
                <a:tab algn="l" pos="0"/>
              </a:tabLst>
            </a:pPr>
            <a:endParaRPr b="0" lang="en-IN" sz="1800" spc="-1" strike="noStrike">
              <a:latin typeface="Arial"/>
            </a:endParaRPr>
          </a:p>
          <a:p>
            <a:pPr>
              <a:lnSpc>
                <a:spcPct val="100000"/>
              </a:lnSpc>
              <a:tabLst>
                <a:tab algn="l" pos="0"/>
              </a:tabLst>
            </a:pPr>
            <a:r>
              <a:rPr b="0" lang="en-US" sz="1800" spc="-1" strike="noStrike">
                <a:solidFill>
                  <a:srgbClr val="000000"/>
                </a:solidFill>
                <a:latin typeface="Montserrat"/>
                <a:ea typeface="Montserrat"/>
              </a:rPr>
              <a:t>Feel free to add more slides!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TotalTime>
  <Application>LibreOffice/6.4.5.2$Windows_X86_64 LibreOffice_project/a726b36747cf2001e06b58ad5db1aa3a9a1872d6</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2020-09-06T09:18:20Z</dcterms:modified>
  <cp:revision>4</cp:revision>
  <dc:subject/>
  <dc:title/>
</cp:coreProperties>
</file>