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7" r:id="rId6"/>
    <p:sldId id="268" r:id="rId7"/>
    <p:sldId id="269" r:id="rId8"/>
    <p:sldId id="27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5BDDF-2036-4BDD-A0C0-F815A40F9088}" v="3" dt="2024-05-07T01:42:04.841"/>
    <p1510:client id="{DDE83ED1-F625-40E2-8332-1431EE80A39F}" v="2" dt="2024-05-07T03:55:0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shvini" userId="1f8334ccb4f1908a" providerId="LiveId" clId="{DDE83ED1-F625-40E2-8332-1431EE80A39F}"/>
    <pc:docChg chg="custSel modSld">
      <pc:chgData name="Maria Ashvini" userId="1f8334ccb4f1908a" providerId="LiveId" clId="{DDE83ED1-F625-40E2-8332-1431EE80A39F}" dt="2024-05-07T04:32:06.711" v="22" actId="20577"/>
      <pc:docMkLst>
        <pc:docMk/>
      </pc:docMkLst>
      <pc:sldChg chg="modSp mod">
        <pc:chgData name="Maria Ashvini" userId="1f8334ccb4f1908a" providerId="LiveId" clId="{DDE83ED1-F625-40E2-8332-1431EE80A39F}" dt="2024-05-07T03:34:43.943" v="0" actId="20577"/>
        <pc:sldMkLst>
          <pc:docMk/>
          <pc:sldMk cId="1552939373" sldId="260"/>
        </pc:sldMkLst>
        <pc:spChg chg="mod">
          <ac:chgData name="Maria Ashvini" userId="1f8334ccb4f1908a" providerId="LiveId" clId="{DDE83ED1-F625-40E2-8332-1431EE80A39F}" dt="2024-05-07T03:34:43.943" v="0" actId="20577"/>
          <ac:spMkLst>
            <pc:docMk/>
            <pc:sldMk cId="1552939373" sldId="260"/>
            <ac:spMk id="3" creationId="{DFAD6A4A-803D-F770-7D01-74152164A760}"/>
          </ac:spMkLst>
        </pc:spChg>
      </pc:sldChg>
      <pc:sldChg chg="modSp mod">
        <pc:chgData name="Maria Ashvini" userId="1f8334ccb4f1908a" providerId="LiveId" clId="{DDE83ED1-F625-40E2-8332-1431EE80A39F}" dt="2024-05-07T04:15:23.060" v="21" actId="27636"/>
        <pc:sldMkLst>
          <pc:docMk/>
          <pc:sldMk cId="1587008117" sldId="264"/>
        </pc:sldMkLst>
        <pc:spChg chg="mod">
          <ac:chgData name="Maria Ashvini" userId="1f8334ccb4f1908a" providerId="LiveId" clId="{DDE83ED1-F625-40E2-8332-1431EE80A39F}" dt="2024-05-07T04:15:23.060" v="21" actId="27636"/>
          <ac:spMkLst>
            <pc:docMk/>
            <pc:sldMk cId="1587008117" sldId="264"/>
            <ac:spMk id="3" creationId="{030B45BC-C927-8D00-8659-585FF82EC170}"/>
          </ac:spMkLst>
        </pc:spChg>
      </pc:sldChg>
      <pc:sldChg chg="modSp mod">
        <pc:chgData name="Maria Ashvini" userId="1f8334ccb4f1908a" providerId="LiveId" clId="{DDE83ED1-F625-40E2-8332-1431EE80A39F}" dt="2024-05-07T04:32:06.711" v="22" actId="20577"/>
        <pc:sldMkLst>
          <pc:docMk/>
          <pc:sldMk cId="1727642951" sldId="266"/>
        </pc:sldMkLst>
        <pc:spChg chg="mod">
          <ac:chgData name="Maria Ashvini" userId="1f8334ccb4f1908a" providerId="LiveId" clId="{DDE83ED1-F625-40E2-8332-1431EE80A39F}" dt="2024-05-07T04:32:06.711" v="22" actId="20577"/>
          <ac:spMkLst>
            <pc:docMk/>
            <pc:sldMk cId="1727642951" sldId="266"/>
            <ac:spMk id="3" creationId="{A4C5EB70-97B1-1CB9-FEC7-05069E8532FF}"/>
          </ac:spMkLst>
        </pc:spChg>
      </pc:sldChg>
      <pc:sldChg chg="modSp">
        <pc:chgData name="Maria Ashvini" userId="1f8334ccb4f1908a" providerId="LiveId" clId="{DDE83ED1-F625-40E2-8332-1431EE80A39F}" dt="2024-05-07T03:54:57.249" v="1" actId="20578"/>
        <pc:sldMkLst>
          <pc:docMk/>
          <pc:sldMk cId="4023698816" sldId="269"/>
        </pc:sldMkLst>
        <pc:spChg chg="mod">
          <ac:chgData name="Maria Ashvini" userId="1f8334ccb4f1908a" providerId="LiveId" clId="{DDE83ED1-F625-40E2-8332-1431EE80A39F}" dt="2024-05-07T03:54:57.249" v="1" actId="20578"/>
          <ac:spMkLst>
            <pc:docMk/>
            <pc:sldMk cId="4023698816" sldId="269"/>
            <ac:spMk id="3" creationId="{7FED9A85-7A9A-32DA-9D12-76ADF0689C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BDFA-F656-70BA-794D-14B6F843F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BAB5B-B090-1FA8-F5F1-90F7F779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FFDA-C052-E589-8241-7A53D345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E04E4-D9A4-F9E8-2870-62F8D8B2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1046-DD63-4163-EC9B-C04DBE04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0E2C-3F10-68B9-17FE-4AABE794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D562B-D096-6506-56EC-F4FF3681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24A3-B796-6B0E-5775-1D1D986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3887-323C-B0F6-4B63-839C53EC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958D-58F9-581E-C874-32AE7C6D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73E1C-3547-A3DB-75B3-37F2DB84E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096FF-3A44-71EB-9817-F534AA05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0826-58A2-5BDE-BCCE-78CEB88C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C6DA-10D7-AC54-2019-8658EC5C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33CB-82BB-0C57-D956-09CD75C0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6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15-F4CF-ED9E-5A8A-E37B7393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04C6-7C1D-D3B0-6353-DF035538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6682-19C9-3994-0AE8-12AE8534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43FA-B563-1376-B21C-EA26B2F1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BD2D-7E17-62C3-BA5D-FDFA6BBF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3187-4B78-7D24-47CE-76436517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5F82-5939-D9A8-DAFC-C989C7A9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5F00-614C-C5A5-5DF2-69DB7FC3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6FB9-937C-5FB4-FF4F-4AF6E90D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E453-0D88-DB1C-A834-425EDC8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CC7-D483-9BF1-58DA-2C44087A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961E-627E-00E8-11CE-4B1C2FE6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8146-EFF4-03F9-AA2F-50E756C4D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4A6E-ADB3-3877-13CB-78D203E6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8942A-6A4A-E4A4-3966-DFF1EF86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7BF1-88B9-E4ED-65F6-EB8A130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2B93-4397-7AC1-760F-C8963E7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4CF6-E91A-7A76-3898-253C2B69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2ECD5-EE9C-9EBC-1457-6242AF0F6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D21D7-0A5A-B16B-4FD1-1A4C18268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2C1B2-CED9-0C12-5367-E1259DBFB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EB8FD-0A68-E96E-1A8F-769A132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0690C-5788-F0B8-32D1-78EB6228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205EF-4348-D9D8-DBCD-E0691999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CB9B-71DC-ECA2-823C-E7F0F30C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C8C08-FB3C-E654-DF99-482E491B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D9890-DFC3-3784-03BC-21EA82F8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49C0D-D548-1ED1-3AB2-4D833FD2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1C9CB-6369-D2B5-FBD6-C7E888A0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9F9C1-B8BE-88C7-6A2E-02472505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AA9E9-A22F-880C-9782-9CC8A893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6E59-244C-6294-43BC-EA53A75F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CF76-8293-06E1-885A-554BFAFE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DD18C-94C8-585A-BC20-E6FA1881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70C11-ACC4-CD5D-CB29-C65BCDDC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CCF69-F080-D111-F275-8575A24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B9563-16AA-2E4E-76BC-9C0FC5F4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66AB-514A-3750-8A45-7D598B06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C7DA9-DE47-E2B4-28D8-0DB73D422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BBC95-9F60-4BA7-911F-642ED7B5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7D934-5E42-6CD3-F257-9F3F02F1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7258A-D74C-4D67-56A1-EDEA7716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18F0-A4C9-6613-805D-61B58BF7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6784C-4E0F-1FCD-544D-FB65FAF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F06CC-25B2-C9B8-25B3-4AC4E0AB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0336-231F-E9BC-EFC3-D28FB15C2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8B26-A9E1-45BE-84C0-43D1B9B103B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09C7-8E43-A874-C714-86D3CD586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59EF-FD34-99F5-DF27-E91330E0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FC76-1B3A-4611-A32E-7C56C9455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7FE9-93B7-78E9-702A-E3D80F4E1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Methodologies and Effective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B6FFE-70E8-3446-F59B-794DD8D6B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9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BCEE-99BD-FB48-C40F-C0333E0E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D35B-B253-9FF3-3D51-857F5DA8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3.Capacity Planning: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Capacity planning involves determining how much work the team can realistically accomplish in each sprint.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Teams consider factors such as team velocity, team availability, and potential disruptions or impediments to adjust their sprint commitments accordingly.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4.Refinement and Adaptation: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estimation is an iterative process that evolves over time as the team gains more knowledge and experience.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Teams continuously refine their estimation practices, learn from past experiences, and adapt their planning and estimation techniques to improve accuracy and predictability.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9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D5FB-32D7-4D77-775E-F7F0D350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EB70-97B1-1CB9-FEC7-05069E85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employing Agile planning and estimation techniques, teams can effectively prioritize work, manage uncertainty, and deliver value to customers in a dynamic and adaptive manner. 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practices enable teams to respond quickly to changing requirements, minimize risks, and continuously improve their processes and outcomes.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4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CA65-90BA-55E4-76BE-9A44C03E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6A4A-803D-F770-7D01-74152164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planning and estimation are fundamental aspects of Agile software development that enable teams to effectively prioritize work, manage resources, and deliver value to customers iteratively and incrementally.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Here's an overview of Agile planning and estimation: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737-F94F-D039-3CDD-A8625CA5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2989-70BD-1305-9788-E987F234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Backlog: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planning begins with creating and maintaining a prioritized list of features, enhancements, and fixes known as the product backlog.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product backlog is dynamic and evolves over time as new requirements emerge, priorities shift, and customer feedback is received.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Release Planning: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Release planning involves setting strategic goals and priorities for upcoming releases based on the items in the product backlog.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teams collaborate with stakeholders to define release objectives, scope, and timelines, considering factors such as market demands, business priorities, and technical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A968-32DE-A2AA-ED63-6657C2E1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5A63-6B79-96A7-BA17-E23A3C2A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3.Sprint Planning: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Sprint planning occurs at the beginning of each sprint and involves selecting a set of backlog items to be worked on during the sprint.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product owner, Scrum master, and development team collaborate to define the sprint goal and identify the user stories or tasks that will contribute to achieving that goal.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4.Daily Standup Meetings: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Daily standup meetings, also known as daily scrums, are held each day to synchronize the team's activities, share progress, and identify any impediments or blockers.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Team members answer three questions: What did I accomplish yesterday? What will I do today? Are there any obstacles in my way?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0DA2-AF14-58FB-1F72-80684DF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Two key Agile planning techniques are backlog grooming and story points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82B8-513D-F5B5-7605-DBDAE670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Backlog grooming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 the process of continuously reviewing, refining, and prioritizing items in the product backlog to ensure they are ready for implementation.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involves collaboration between the product owner, development team, and other stakeholders to clarify requirements, break down large user stories into smaller, actionable tasks, and estimate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Backlog grooming sessions are typically held regularly, often before sprint planning meetings, to ensure that the product backlog remains up-to-date and actionable.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3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B2CE-8182-0AE2-FCC2-FFF984B8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Story Points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19B6-FAE2-B11C-4465-0A6E4A4D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Story points estimation is a technique used in Agile software development to estimate the relative size or complexity of user stories.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Story points are a unitless measure that represent the effort required to complete a user story, taking into account factors such as complexity, uncertainty, and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Instead of estimating in hours or days, Agile teams assign story points to user stories using techniques such as Planning Poker.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Planning Poker is a collaborative estimation technique where team members individually estimate the story points for each user story, then discuss their estimates and rationale as a group to converge on a final estimate.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Story points provide a more flexible and less granular estimation approach than time-based estimates, allowing teams to focus on relative effort rather than precise time estimates.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EDB5-991D-FB9B-B809-E5E34853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Benefits of Agile Planning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9A85-7A9A-32DA-9D12-76ADF068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Improved Prioritization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Agile planning techniques help teams prioritize work based on value, dependencies, and customer feedback, ensuring that the most important items are addressed first.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Increased Transparency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By maintaining a well-groomed backlog and using story points for estimation, Agile teams can provide stakeholders with transparent and predictable progress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Enhanced Collaboration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Backlog grooming and story points estimation encourage collaboration and shared understanding among team members, leading to better alignment and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Agile planning techniques allow teams to adapt quickly to changing requirements, priorities, and market conditions, enabling them to deliver value iteratively and incrementally.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9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CD2F-C22F-6650-E943-41B82C71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F4F0-A6F5-D7EC-50F9-5C907CB8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leveraging Agile planning techniques such as backlog grooming and story points estimation, teams can effectively manage their work, prioritize effectively, and deliver high-quality software products that meet customer needs and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3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2979-EA44-62EF-0F26-65D42A45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Agile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45BC-C927-8D00-8659-585FF82E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Relative Estimation: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teams use relative estimation techniques, such as story points or t-shirt sizing, to estimate the effort required to complete user stories or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Story points represent the relative complexity, effort, and risk of completing a user story compared to other stories, while t-shirt sizing assigns sizes (e.g., small, medium, large) based on perceived complexity.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Planning Poker: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Planning poker is a collaborative estimation technique used by Agile teams to reach consensus(General agreement) on story point estimates for user stories.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Team members individually estimate the story points for each user story, then discuss their estimates and rationale as a group to converge on a final estimate.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0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941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Agile Methodologies and Effective Communication</vt:lpstr>
      <vt:lpstr>Agile planning</vt:lpstr>
      <vt:lpstr>PowerPoint Presentation</vt:lpstr>
      <vt:lpstr>PowerPoint Presentation</vt:lpstr>
      <vt:lpstr>Two key Agile planning techniques are backlog grooming and story points estimation</vt:lpstr>
      <vt:lpstr>Story Points Estimation</vt:lpstr>
      <vt:lpstr>Benefits of Agile Planning Techniques</vt:lpstr>
      <vt:lpstr>PowerPoint Presentation</vt:lpstr>
      <vt:lpstr>Overview of Agile Estimation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Testing, Deployment, Retrospectives, and Conclusion</dc:title>
  <dc:creator>Maria Ashvini</dc:creator>
  <cp:lastModifiedBy>Maria Ashvini</cp:lastModifiedBy>
  <cp:revision>2</cp:revision>
  <dcterms:created xsi:type="dcterms:W3CDTF">2024-04-30T08:24:58Z</dcterms:created>
  <dcterms:modified xsi:type="dcterms:W3CDTF">2024-05-07T04:32:15Z</dcterms:modified>
</cp:coreProperties>
</file>