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6EEA06B5-7E64-4985-8ADE-DD09E2103ACF}"/>
    <pc:docChg chg="undo custSel addSld modSld">
      <pc:chgData name="Maria Ashvini" userId="1f8334ccb4f1908a" providerId="LiveId" clId="{6EEA06B5-7E64-4985-8ADE-DD09E2103ACF}" dt="2024-05-07T02:26:26.770" v="59" actId="20577"/>
      <pc:docMkLst>
        <pc:docMk/>
      </pc:docMkLst>
      <pc:sldChg chg="modSp new mod">
        <pc:chgData name="Maria Ashvini" userId="1f8334ccb4f1908a" providerId="LiveId" clId="{6EEA06B5-7E64-4985-8ADE-DD09E2103ACF}" dt="2024-05-07T02:20:35.541" v="3"/>
        <pc:sldMkLst>
          <pc:docMk/>
          <pc:sldMk cId="294423631" sldId="256"/>
        </pc:sldMkLst>
        <pc:spChg chg="mod">
          <ac:chgData name="Maria Ashvini" userId="1f8334ccb4f1908a" providerId="LiveId" clId="{6EEA06B5-7E64-4985-8ADE-DD09E2103ACF}" dt="2024-05-07T02:20:35.541" v="3"/>
          <ac:spMkLst>
            <pc:docMk/>
            <pc:sldMk cId="294423631" sldId="256"/>
            <ac:spMk id="2" creationId="{A4EFA137-FECC-F15E-D305-C5A5D22AECC2}"/>
          </ac:spMkLst>
        </pc:spChg>
      </pc:sldChg>
      <pc:sldChg chg="modSp new mod">
        <pc:chgData name="Maria Ashvini" userId="1f8334ccb4f1908a" providerId="LiveId" clId="{6EEA06B5-7E64-4985-8ADE-DD09E2103ACF}" dt="2024-05-07T02:20:20.641" v="2"/>
        <pc:sldMkLst>
          <pc:docMk/>
          <pc:sldMk cId="3162039208" sldId="257"/>
        </pc:sldMkLst>
        <pc:spChg chg="mod">
          <ac:chgData name="Maria Ashvini" userId="1f8334ccb4f1908a" providerId="LiveId" clId="{6EEA06B5-7E64-4985-8ADE-DD09E2103ACF}" dt="2024-05-07T02:20:20.641" v="2"/>
          <ac:spMkLst>
            <pc:docMk/>
            <pc:sldMk cId="3162039208" sldId="257"/>
            <ac:spMk id="3" creationId="{68200D8F-9A30-4B14-E817-DEE891C94557}"/>
          </ac:spMkLst>
        </pc:spChg>
      </pc:sldChg>
      <pc:sldChg chg="modSp new mod">
        <pc:chgData name="Maria Ashvini" userId="1f8334ccb4f1908a" providerId="LiveId" clId="{6EEA06B5-7E64-4985-8ADE-DD09E2103ACF}" dt="2024-05-07T02:22:08.797" v="7"/>
        <pc:sldMkLst>
          <pc:docMk/>
          <pc:sldMk cId="2531583483" sldId="258"/>
        </pc:sldMkLst>
        <pc:spChg chg="mod">
          <ac:chgData name="Maria Ashvini" userId="1f8334ccb4f1908a" providerId="LiveId" clId="{6EEA06B5-7E64-4985-8ADE-DD09E2103ACF}" dt="2024-05-07T02:21:52.861" v="6" actId="113"/>
          <ac:spMkLst>
            <pc:docMk/>
            <pc:sldMk cId="2531583483" sldId="258"/>
            <ac:spMk id="2" creationId="{61BFC77C-2B02-52DF-C433-338072AB91D7}"/>
          </ac:spMkLst>
        </pc:spChg>
        <pc:spChg chg="mod">
          <ac:chgData name="Maria Ashvini" userId="1f8334ccb4f1908a" providerId="LiveId" clId="{6EEA06B5-7E64-4985-8ADE-DD09E2103ACF}" dt="2024-05-07T02:22:08.797" v="7"/>
          <ac:spMkLst>
            <pc:docMk/>
            <pc:sldMk cId="2531583483" sldId="258"/>
            <ac:spMk id="3" creationId="{35271B15-8C48-8BA0-FA86-84D08B79E104}"/>
          </ac:spMkLst>
        </pc:spChg>
      </pc:sldChg>
      <pc:sldChg chg="modSp new mod">
        <pc:chgData name="Maria Ashvini" userId="1f8334ccb4f1908a" providerId="LiveId" clId="{6EEA06B5-7E64-4985-8ADE-DD09E2103ACF}" dt="2024-05-07T02:22:53.432" v="16" actId="113"/>
        <pc:sldMkLst>
          <pc:docMk/>
          <pc:sldMk cId="854816312" sldId="259"/>
        </pc:sldMkLst>
        <pc:spChg chg="mod">
          <ac:chgData name="Maria Ashvini" userId="1f8334ccb4f1908a" providerId="LiveId" clId="{6EEA06B5-7E64-4985-8ADE-DD09E2103ACF}" dt="2024-05-07T02:22:53.432" v="16" actId="113"/>
          <ac:spMkLst>
            <pc:docMk/>
            <pc:sldMk cId="854816312" sldId="259"/>
            <ac:spMk id="2" creationId="{261DE997-95BB-4D7C-C208-F926B637C83C}"/>
          </ac:spMkLst>
        </pc:spChg>
        <pc:spChg chg="mod">
          <ac:chgData name="Maria Ashvini" userId="1f8334ccb4f1908a" providerId="LiveId" clId="{6EEA06B5-7E64-4985-8ADE-DD09E2103ACF}" dt="2024-05-07T02:22:37.055" v="14" actId="14100"/>
          <ac:spMkLst>
            <pc:docMk/>
            <pc:sldMk cId="854816312" sldId="259"/>
            <ac:spMk id="3" creationId="{112E7E1F-A7CC-28F0-C621-F3C4E388C0BA}"/>
          </ac:spMkLst>
        </pc:spChg>
      </pc:sldChg>
      <pc:sldChg chg="modSp new mod">
        <pc:chgData name="Maria Ashvini" userId="1f8334ccb4f1908a" providerId="LiveId" clId="{6EEA06B5-7E64-4985-8ADE-DD09E2103ACF}" dt="2024-05-07T02:23:27.796" v="21" actId="27636"/>
        <pc:sldMkLst>
          <pc:docMk/>
          <pc:sldMk cId="761582078" sldId="260"/>
        </pc:sldMkLst>
        <pc:spChg chg="mod">
          <ac:chgData name="Maria Ashvini" userId="1f8334ccb4f1908a" providerId="LiveId" clId="{6EEA06B5-7E64-4985-8ADE-DD09E2103ACF}" dt="2024-05-07T02:23:20.220" v="19" actId="113"/>
          <ac:spMkLst>
            <pc:docMk/>
            <pc:sldMk cId="761582078" sldId="260"/>
            <ac:spMk id="2" creationId="{DABC316F-B25D-9751-D636-3571A5710679}"/>
          </ac:spMkLst>
        </pc:spChg>
        <pc:spChg chg="mod">
          <ac:chgData name="Maria Ashvini" userId="1f8334ccb4f1908a" providerId="LiveId" clId="{6EEA06B5-7E64-4985-8ADE-DD09E2103ACF}" dt="2024-05-07T02:23:27.796" v="21" actId="27636"/>
          <ac:spMkLst>
            <pc:docMk/>
            <pc:sldMk cId="761582078" sldId="260"/>
            <ac:spMk id="3" creationId="{F333F676-D5CE-9172-A1E3-21BEA19C454D}"/>
          </ac:spMkLst>
        </pc:spChg>
      </pc:sldChg>
      <pc:sldChg chg="modSp new mod">
        <pc:chgData name="Maria Ashvini" userId="1f8334ccb4f1908a" providerId="LiveId" clId="{6EEA06B5-7E64-4985-8ADE-DD09E2103ACF}" dt="2024-05-07T02:23:42.929" v="33" actId="20577"/>
        <pc:sldMkLst>
          <pc:docMk/>
          <pc:sldMk cId="2731676816" sldId="261"/>
        </pc:sldMkLst>
        <pc:spChg chg="mod">
          <ac:chgData name="Maria Ashvini" userId="1f8334ccb4f1908a" providerId="LiveId" clId="{6EEA06B5-7E64-4985-8ADE-DD09E2103ACF}" dt="2024-05-07T02:23:42.929" v="33" actId="20577"/>
          <ac:spMkLst>
            <pc:docMk/>
            <pc:sldMk cId="2731676816" sldId="261"/>
            <ac:spMk id="2" creationId="{92781338-C7F8-48C3-BAD5-30A451DDDB2A}"/>
          </ac:spMkLst>
        </pc:spChg>
        <pc:spChg chg="mod">
          <ac:chgData name="Maria Ashvini" userId="1f8334ccb4f1908a" providerId="LiveId" clId="{6EEA06B5-7E64-4985-8ADE-DD09E2103ACF}" dt="2024-05-07T02:23:38.690" v="23"/>
          <ac:spMkLst>
            <pc:docMk/>
            <pc:sldMk cId="2731676816" sldId="261"/>
            <ac:spMk id="3" creationId="{2FEEA131-4BE2-719C-9E43-A28867C0AA52}"/>
          </ac:spMkLst>
        </pc:spChg>
      </pc:sldChg>
      <pc:sldChg chg="modSp new mod">
        <pc:chgData name="Maria Ashvini" userId="1f8334ccb4f1908a" providerId="LiveId" clId="{6EEA06B5-7E64-4985-8ADE-DD09E2103ACF}" dt="2024-05-07T02:25:17.631" v="39" actId="6549"/>
        <pc:sldMkLst>
          <pc:docMk/>
          <pc:sldMk cId="358386815" sldId="262"/>
        </pc:sldMkLst>
        <pc:spChg chg="mod">
          <ac:chgData name="Maria Ashvini" userId="1f8334ccb4f1908a" providerId="LiveId" clId="{6EEA06B5-7E64-4985-8ADE-DD09E2103ACF}" dt="2024-05-07T02:25:03.033" v="35"/>
          <ac:spMkLst>
            <pc:docMk/>
            <pc:sldMk cId="358386815" sldId="262"/>
            <ac:spMk id="2" creationId="{9B7944CE-46F8-E5F3-8B52-D458E992C776}"/>
          </ac:spMkLst>
        </pc:spChg>
        <pc:spChg chg="mod">
          <ac:chgData name="Maria Ashvini" userId="1f8334ccb4f1908a" providerId="LiveId" clId="{6EEA06B5-7E64-4985-8ADE-DD09E2103ACF}" dt="2024-05-07T02:25:17.631" v="39" actId="6549"/>
          <ac:spMkLst>
            <pc:docMk/>
            <pc:sldMk cId="358386815" sldId="262"/>
            <ac:spMk id="3" creationId="{3EBBE375-FDA0-93DF-6743-EE06853086BA}"/>
          </ac:spMkLst>
        </pc:spChg>
      </pc:sldChg>
      <pc:sldChg chg="modSp new mod">
        <pc:chgData name="Maria Ashvini" userId="1f8334ccb4f1908a" providerId="LiveId" clId="{6EEA06B5-7E64-4985-8ADE-DD09E2103ACF}" dt="2024-05-07T02:25:39.027" v="42" actId="27636"/>
        <pc:sldMkLst>
          <pc:docMk/>
          <pc:sldMk cId="989893879" sldId="263"/>
        </pc:sldMkLst>
        <pc:spChg chg="mod">
          <ac:chgData name="Maria Ashvini" userId="1f8334ccb4f1908a" providerId="LiveId" clId="{6EEA06B5-7E64-4985-8ADE-DD09E2103ACF}" dt="2024-05-07T02:25:39.027" v="42" actId="27636"/>
          <ac:spMkLst>
            <pc:docMk/>
            <pc:sldMk cId="989893879" sldId="263"/>
            <ac:spMk id="3" creationId="{AD3E5494-37B3-0E56-7D79-1078627B505E}"/>
          </ac:spMkLst>
        </pc:spChg>
      </pc:sldChg>
      <pc:sldChg chg="modSp new mod">
        <pc:chgData name="Maria Ashvini" userId="1f8334ccb4f1908a" providerId="LiveId" clId="{6EEA06B5-7E64-4985-8ADE-DD09E2103ACF}" dt="2024-05-07T02:25:55.415" v="45" actId="27636"/>
        <pc:sldMkLst>
          <pc:docMk/>
          <pc:sldMk cId="2154812344" sldId="264"/>
        </pc:sldMkLst>
        <pc:spChg chg="mod">
          <ac:chgData name="Maria Ashvini" userId="1f8334ccb4f1908a" providerId="LiveId" clId="{6EEA06B5-7E64-4985-8ADE-DD09E2103ACF}" dt="2024-05-07T02:25:55.415" v="45" actId="27636"/>
          <ac:spMkLst>
            <pc:docMk/>
            <pc:sldMk cId="2154812344" sldId="264"/>
            <ac:spMk id="3" creationId="{DD086A33-AEB5-0B8A-1F83-BDB2D4050ED0}"/>
          </ac:spMkLst>
        </pc:spChg>
      </pc:sldChg>
      <pc:sldChg chg="modSp new mod">
        <pc:chgData name="Maria Ashvini" userId="1f8334ccb4f1908a" providerId="LiveId" clId="{6EEA06B5-7E64-4985-8ADE-DD09E2103ACF}" dt="2024-05-07T02:26:08.203" v="47"/>
        <pc:sldMkLst>
          <pc:docMk/>
          <pc:sldMk cId="3413232153" sldId="265"/>
        </pc:sldMkLst>
        <pc:spChg chg="mod">
          <ac:chgData name="Maria Ashvini" userId="1f8334ccb4f1908a" providerId="LiveId" clId="{6EEA06B5-7E64-4985-8ADE-DD09E2103ACF}" dt="2024-05-07T02:26:08.203" v="47"/>
          <ac:spMkLst>
            <pc:docMk/>
            <pc:sldMk cId="3413232153" sldId="265"/>
            <ac:spMk id="3" creationId="{C4C6D32A-2892-BD4F-AE04-C3538E859EE6}"/>
          </ac:spMkLst>
        </pc:spChg>
      </pc:sldChg>
      <pc:sldChg chg="modSp new mod">
        <pc:chgData name="Maria Ashvini" userId="1f8334ccb4f1908a" providerId="LiveId" clId="{6EEA06B5-7E64-4985-8ADE-DD09E2103ACF}" dt="2024-05-07T02:26:26.770" v="59" actId="20577"/>
        <pc:sldMkLst>
          <pc:docMk/>
          <pc:sldMk cId="4064292363" sldId="266"/>
        </pc:sldMkLst>
        <pc:spChg chg="mod">
          <ac:chgData name="Maria Ashvini" userId="1f8334ccb4f1908a" providerId="LiveId" clId="{6EEA06B5-7E64-4985-8ADE-DD09E2103ACF}" dt="2024-05-07T02:26:26.770" v="59" actId="20577"/>
          <ac:spMkLst>
            <pc:docMk/>
            <pc:sldMk cId="4064292363" sldId="266"/>
            <ac:spMk id="2" creationId="{D71A359A-DB78-2777-E293-50CA539493B7}"/>
          </ac:spMkLst>
        </pc:spChg>
        <pc:spChg chg="mod">
          <ac:chgData name="Maria Ashvini" userId="1f8334ccb4f1908a" providerId="LiveId" clId="{6EEA06B5-7E64-4985-8ADE-DD09E2103ACF}" dt="2024-05-07T02:26:21.942" v="49"/>
          <ac:spMkLst>
            <pc:docMk/>
            <pc:sldMk cId="4064292363" sldId="266"/>
            <ac:spMk id="3" creationId="{DA23A6B8-A07F-9B26-A100-1633CC44F1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B616-3469-835F-F33E-D3496AFDD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34E16-1D71-82C2-287A-B28165FA6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F00308-EC46-F921-A112-083BBAE0FD87}"/>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7B3BE05F-B82E-BA8A-650B-4646EB5B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0CF79-77CB-89BF-8BB9-FAD5D671679A}"/>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213462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DD73-D6A6-D809-1815-37CB90AF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DAFE6-1188-B456-280E-65C8504ED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B6F1E-3FB5-7F30-8FB0-F77677C489AC}"/>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C3803880-8ECB-CBD5-2800-CC9A32F91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D2680-4F27-E44D-DCA5-0DFCC114FD7A}"/>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407566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66141-681B-5E0F-D047-248C6C1760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66A99C-33E0-986A-CF77-56E6898AD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D5815-2BAF-A77E-675D-1088F588445B}"/>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A772020D-C617-F3ED-2985-522406F55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690BE-964F-F845-E480-312074BC38F3}"/>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378798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AC5E-1D7A-0FB5-597B-B03824EC0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EA182-5155-B140-BABB-D676DD112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8EA8E-A5FB-55CC-6D58-19C53BE45A9C}"/>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D6467C15-5DDB-0CA1-BDE1-BF2ED0A8D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BF5BC-094D-068D-EC95-97A228F16C1D}"/>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316369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AD9F-154C-468F-2B0D-FA1DCF929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B00D9-AB89-DF01-C882-CAEA652F0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8D184-1637-112C-BA73-AF456C430482}"/>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DF91F74F-49A5-F37A-54A4-5A9FBF318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4F4DC-4340-2BAE-276C-04D04565D42D}"/>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142468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66B2-FE9A-2EE7-BB42-B45DC7C3D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8DD81-A6E3-0152-FE12-853FD12FB4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301176-D00E-4010-7978-8F71F2A13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78E9F-63A6-EE69-175B-6898FFA31508}"/>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6" name="Footer Placeholder 5">
            <a:extLst>
              <a:ext uri="{FF2B5EF4-FFF2-40B4-BE49-F238E27FC236}">
                <a16:creationId xmlns:a16="http://schemas.microsoft.com/office/drawing/2014/main" id="{07E19095-DD37-3410-AC93-0BF1FE758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83071-198A-8A40-3279-34515B5EAE86}"/>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365547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3C46-62AB-3189-8573-3BA29DCE8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67B21-A55C-DC45-22DF-F757F59AC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2EDF-9DF6-B0AF-9ADC-51F1ED6E80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1AF46-9194-5E99-9B9B-9B2D959DE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E52479-BCA0-50B4-6F3B-6BE7B18F5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A3FEEF-A4AD-E544-BECF-B5D90E26003F}"/>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8" name="Footer Placeholder 7">
            <a:extLst>
              <a:ext uri="{FF2B5EF4-FFF2-40B4-BE49-F238E27FC236}">
                <a16:creationId xmlns:a16="http://schemas.microsoft.com/office/drawing/2014/main" id="{A01E06AD-102F-0E81-0415-AA0CB3950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6B206-E1DA-A8D9-7D5D-4AA18ED0C0B4}"/>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16981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2957-82CF-4493-AD34-3F32FA0A9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69885-2A9A-7F4E-B10C-6660C7A469AB}"/>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4" name="Footer Placeholder 3">
            <a:extLst>
              <a:ext uri="{FF2B5EF4-FFF2-40B4-BE49-F238E27FC236}">
                <a16:creationId xmlns:a16="http://schemas.microsoft.com/office/drawing/2014/main" id="{F02F8590-1BE2-CC99-8863-F6A834B2A8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3A7AA3-E1AA-2091-1699-3B3680E40B6F}"/>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156146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4CEE0-B21A-940C-D7ED-F6D11C747EDA}"/>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3" name="Footer Placeholder 2">
            <a:extLst>
              <a:ext uri="{FF2B5EF4-FFF2-40B4-BE49-F238E27FC236}">
                <a16:creationId xmlns:a16="http://schemas.microsoft.com/office/drawing/2014/main" id="{BF5B3B8B-3C4C-74BD-7D1B-9E5ADC4399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7A261B-9C23-8049-07F2-9EBECDA1C40C}"/>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395994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0D02-E5BA-AF69-44FF-921A7E5C9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D6BB3-B7E1-B0C7-CEC8-383BE1B52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A0BDC5-C510-BFBF-7D5F-D6263D876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D5DDA-CEDF-0911-9609-D9D130992442}"/>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6" name="Footer Placeholder 5">
            <a:extLst>
              <a:ext uri="{FF2B5EF4-FFF2-40B4-BE49-F238E27FC236}">
                <a16:creationId xmlns:a16="http://schemas.microsoft.com/office/drawing/2014/main" id="{CA4C3DB9-E8C8-398F-2914-1E43BB997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7BF38-0123-EAC4-2327-EBB09DE84C38}"/>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292931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2BA2-6704-543B-8F24-C3A5E2D40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593177-32D1-58B2-234C-D0AA9281F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55295-7CD1-6787-DA69-6FB329ECD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77E0F-6C1E-1601-06C0-F21E776983FE}"/>
              </a:ext>
            </a:extLst>
          </p:cNvPr>
          <p:cNvSpPr>
            <a:spLocks noGrp="1"/>
          </p:cNvSpPr>
          <p:nvPr>
            <p:ph type="dt" sz="half" idx="10"/>
          </p:nvPr>
        </p:nvSpPr>
        <p:spPr/>
        <p:txBody>
          <a:bodyPr/>
          <a:lstStyle/>
          <a:p>
            <a:fld id="{A411B897-9293-427E-B600-EE4F4EBB48B0}" type="datetimeFigureOut">
              <a:rPr lang="en-US" smtClean="0"/>
              <a:t>5/7/2024</a:t>
            </a:fld>
            <a:endParaRPr lang="en-US"/>
          </a:p>
        </p:txBody>
      </p:sp>
      <p:sp>
        <p:nvSpPr>
          <p:cNvPr id="6" name="Footer Placeholder 5">
            <a:extLst>
              <a:ext uri="{FF2B5EF4-FFF2-40B4-BE49-F238E27FC236}">
                <a16:creationId xmlns:a16="http://schemas.microsoft.com/office/drawing/2014/main" id="{C241ED9F-451A-36C7-0782-44D7938BD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67976-8853-1DCD-E232-29FAB2529FCE}"/>
              </a:ext>
            </a:extLst>
          </p:cNvPr>
          <p:cNvSpPr>
            <a:spLocks noGrp="1"/>
          </p:cNvSpPr>
          <p:nvPr>
            <p:ph type="sldNum" sz="quarter" idx="12"/>
          </p:nvPr>
        </p:nvSpPr>
        <p:spPr/>
        <p:txBody>
          <a:bodyPr/>
          <a:lstStyle/>
          <a:p>
            <a:fld id="{55ACD774-6E63-4206-B917-8FC3AC7D67A4}" type="slidenum">
              <a:rPr lang="en-US" smtClean="0"/>
              <a:t>‹#›</a:t>
            </a:fld>
            <a:endParaRPr lang="en-US"/>
          </a:p>
        </p:txBody>
      </p:sp>
    </p:spTree>
    <p:extLst>
      <p:ext uri="{BB962C8B-B14F-4D97-AF65-F5344CB8AC3E}">
        <p14:creationId xmlns:p14="http://schemas.microsoft.com/office/powerpoint/2010/main" val="14575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36CD4-162D-5D5E-934A-9DE9973A5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90990-8B9E-264C-E011-59CA9C91B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F795B-14C0-F0B0-D87A-060AF8F6E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1B897-9293-427E-B600-EE4F4EBB48B0}" type="datetimeFigureOut">
              <a:rPr lang="en-US" smtClean="0"/>
              <a:t>5/7/2024</a:t>
            </a:fld>
            <a:endParaRPr lang="en-US"/>
          </a:p>
        </p:txBody>
      </p:sp>
      <p:sp>
        <p:nvSpPr>
          <p:cNvPr id="5" name="Footer Placeholder 4">
            <a:extLst>
              <a:ext uri="{FF2B5EF4-FFF2-40B4-BE49-F238E27FC236}">
                <a16:creationId xmlns:a16="http://schemas.microsoft.com/office/drawing/2014/main" id="{C1BE054C-1A6C-7EDB-516A-2973630B4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8A227F-1CCB-08C9-9B8E-9A9D22838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CD774-6E63-4206-B917-8FC3AC7D67A4}" type="slidenum">
              <a:rPr lang="en-US" smtClean="0"/>
              <a:t>‹#›</a:t>
            </a:fld>
            <a:endParaRPr lang="en-US"/>
          </a:p>
        </p:txBody>
      </p:sp>
    </p:spTree>
    <p:extLst>
      <p:ext uri="{BB962C8B-B14F-4D97-AF65-F5344CB8AC3E}">
        <p14:creationId xmlns:p14="http://schemas.microsoft.com/office/powerpoint/2010/main" val="41545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A137-FECC-F15E-D305-C5A5D22AECC2}"/>
              </a:ext>
            </a:extLst>
          </p:cNvPr>
          <p:cNvSpPr>
            <a:spLocks noGrp="1"/>
          </p:cNvSpPr>
          <p:nvPr>
            <p:ph type="ctrTitle"/>
          </p:nvPr>
        </p:nvSpPr>
        <p:spPr/>
        <p:txBody>
          <a:bodyPr/>
          <a:lstStyle/>
          <a:p>
            <a:r>
              <a:rPr lang="en-US" b="0" i="0" dirty="0">
                <a:solidFill>
                  <a:srgbClr val="0D0D0D"/>
                </a:solidFill>
                <a:effectLst/>
                <a:highlight>
                  <a:srgbClr val="FFFFFF"/>
                </a:highlight>
                <a:latin typeface="Söhne"/>
              </a:rPr>
              <a:t>Sprint Review and Stakeholder Communication</a:t>
            </a:r>
            <a:endParaRPr lang="en-US" dirty="0"/>
          </a:p>
        </p:txBody>
      </p:sp>
      <p:sp>
        <p:nvSpPr>
          <p:cNvPr id="3" name="Subtitle 2">
            <a:extLst>
              <a:ext uri="{FF2B5EF4-FFF2-40B4-BE49-F238E27FC236}">
                <a16:creationId xmlns:a16="http://schemas.microsoft.com/office/drawing/2014/main" id="{CD07A092-9B5A-8984-FF73-647B7DCF29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42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6434-C72F-FDFC-6143-37EB778E1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6D32A-2892-BD4F-AE04-C3538E859EE6}"/>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5. Continuous Improvement and Learning: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Sprint reviews contribute to a culture of continuous improvement and learning within the development team.</a:t>
            </a:r>
          </a:p>
          <a:p>
            <a:pPr algn="l">
              <a:buFont typeface="Arial" panose="020B0604020202020204" pitchFamily="34" charset="0"/>
              <a:buChar char="•"/>
            </a:pPr>
            <a:r>
              <a:rPr lang="en-US" b="0" i="0" dirty="0">
                <a:solidFill>
                  <a:srgbClr val="0D0D0D"/>
                </a:solidFill>
                <a:effectLst/>
                <a:highlight>
                  <a:srgbClr val="FFFFFF"/>
                </a:highlight>
                <a:latin typeface="Söhne"/>
              </a:rPr>
              <a:t>By reflecting on past achievements and challenges, the team can identify lessons learned and apply them to future sprints, improving efficiency, quality, and effectiveness over time.</a:t>
            </a:r>
          </a:p>
          <a:p>
            <a:pPr algn="l">
              <a:buFont typeface="Arial" panose="020B0604020202020204" pitchFamily="34" charset="0"/>
              <a:buChar char="•"/>
            </a:pPr>
            <a:r>
              <a:rPr lang="en-US" b="0" i="0" dirty="0">
                <a:solidFill>
                  <a:srgbClr val="0D0D0D"/>
                </a:solidFill>
                <a:effectLst/>
                <a:highlight>
                  <a:srgbClr val="FFFFFF"/>
                </a:highlight>
                <a:latin typeface="Söhne"/>
              </a:rPr>
              <a:t>Sprint reviews serve as a feedback loop that drives iterative refinement and enhancement of the development process, leading to higher levels of performance and productivity.</a:t>
            </a:r>
          </a:p>
          <a:p>
            <a:endParaRPr lang="en-US" dirty="0"/>
          </a:p>
        </p:txBody>
      </p:sp>
    </p:spTree>
    <p:extLst>
      <p:ext uri="{BB962C8B-B14F-4D97-AF65-F5344CB8AC3E}">
        <p14:creationId xmlns:p14="http://schemas.microsoft.com/office/powerpoint/2010/main" val="341323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59A-DB78-2777-E293-50CA539493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23A6B8-A07F-9B26-A100-1633CC44F1C0}"/>
              </a:ext>
            </a:extLst>
          </p:cNvPr>
          <p:cNvSpPr>
            <a:spLocks noGrp="1"/>
          </p:cNvSpPr>
          <p:nvPr>
            <p:ph idx="1"/>
          </p:nvPr>
        </p:nvSpPr>
        <p:spPr/>
        <p:txBody>
          <a:bodyPr/>
          <a:lstStyle/>
          <a:p>
            <a:r>
              <a:rPr lang="en-US" b="0" i="0" dirty="0">
                <a:solidFill>
                  <a:srgbClr val="0D0D0D"/>
                </a:solidFill>
                <a:effectLst/>
                <a:highlight>
                  <a:srgbClr val="FFFFFF"/>
                </a:highlight>
                <a:latin typeface="Söhne"/>
              </a:rPr>
              <a:t>In summary, sprint reviews are a critical ceremony in Agile methodology that fosters collaboration, transparency, and continuous improvement. By validating progress, gathering stakeholder feedback, and promoting transparency, sprint reviews help ensure that the development team delivers value-driven solutions that meet stakeholders' needs and expectations.</a:t>
            </a:r>
            <a:endParaRPr lang="en-US" dirty="0"/>
          </a:p>
        </p:txBody>
      </p:sp>
    </p:spTree>
    <p:extLst>
      <p:ext uri="{BB962C8B-B14F-4D97-AF65-F5344CB8AC3E}">
        <p14:creationId xmlns:p14="http://schemas.microsoft.com/office/powerpoint/2010/main" val="40642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1FBB-8CDC-7721-344D-3F5B59AF23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200D8F-9A30-4B14-E817-DEE891C94557}"/>
              </a:ext>
            </a:extLst>
          </p:cNvPr>
          <p:cNvSpPr>
            <a:spLocks noGrp="1"/>
          </p:cNvSpPr>
          <p:nvPr>
            <p:ph idx="1"/>
          </p:nvPr>
        </p:nvSpPr>
        <p:spPr/>
        <p:txBody>
          <a:bodyPr/>
          <a:lstStyle/>
          <a:p>
            <a:br>
              <a:rPr lang="en-US" dirty="0"/>
            </a:br>
            <a:r>
              <a:rPr lang="en-US" b="0" i="0" dirty="0">
                <a:solidFill>
                  <a:srgbClr val="0D0D0D"/>
                </a:solidFill>
                <a:effectLst/>
                <a:highlight>
                  <a:srgbClr val="FFFFFF"/>
                </a:highlight>
                <a:latin typeface="Söhne"/>
              </a:rPr>
              <a:t>Sprint review meetings are critical events in Agile methodology where teams showcase their work to stakeholders, gather feedback, and demonstrate the value delivered during the sprint. Effective communication with stakeholders during sprint reviews is essential for ensuring alignment, gathering insights, and validating progress. Here are some key aspects of sprint review and stakeholder communication:</a:t>
            </a:r>
            <a:endParaRPr lang="en-US" dirty="0"/>
          </a:p>
        </p:txBody>
      </p:sp>
    </p:spTree>
    <p:extLst>
      <p:ext uri="{BB962C8B-B14F-4D97-AF65-F5344CB8AC3E}">
        <p14:creationId xmlns:p14="http://schemas.microsoft.com/office/powerpoint/2010/main" val="316203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C77C-2B02-52DF-C433-338072AB91D7}"/>
              </a:ext>
            </a:extLst>
          </p:cNvPr>
          <p:cNvSpPr>
            <a:spLocks noGrp="1"/>
          </p:cNvSpPr>
          <p:nvPr>
            <p:ph type="title"/>
          </p:nvPr>
        </p:nvSpPr>
        <p:spPr/>
        <p:txBody>
          <a:bodyPr/>
          <a:lstStyle/>
          <a:p>
            <a:r>
              <a:rPr lang="en-US" i="0" dirty="0">
                <a:solidFill>
                  <a:srgbClr val="0D0D0D"/>
                </a:solidFill>
                <a:effectLst/>
                <a:highlight>
                  <a:srgbClr val="FFFFFF"/>
                </a:highlight>
                <a:latin typeface="Söhne"/>
              </a:rPr>
              <a:t>1. Sprint Review Objectives</a:t>
            </a:r>
            <a:endParaRPr lang="en-US" dirty="0"/>
          </a:p>
        </p:txBody>
      </p:sp>
      <p:sp>
        <p:nvSpPr>
          <p:cNvPr id="3" name="Content Placeholder 2">
            <a:extLst>
              <a:ext uri="{FF2B5EF4-FFF2-40B4-BE49-F238E27FC236}">
                <a16:creationId xmlns:a16="http://schemas.microsoft.com/office/drawing/2014/main" id="{35271B15-8C48-8BA0-FA86-84D08B79E104}"/>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Showcase Completed Work:</a:t>
            </a:r>
            <a:r>
              <a:rPr lang="en-US" b="0" i="0" dirty="0">
                <a:solidFill>
                  <a:srgbClr val="0D0D0D"/>
                </a:solidFill>
                <a:effectLst/>
                <a:highlight>
                  <a:srgbClr val="FFFFFF"/>
                </a:highlight>
                <a:latin typeface="Söhne"/>
              </a:rPr>
              <a:t> Demonstrate the working product increment built during the sprint, showcasing completed user stories and features.</a:t>
            </a:r>
          </a:p>
          <a:p>
            <a:pPr algn="l">
              <a:buFont typeface="Arial" panose="020B0604020202020204" pitchFamily="34" charset="0"/>
              <a:buChar char="•"/>
            </a:pPr>
            <a:r>
              <a:rPr lang="en-US" b="1" i="0" dirty="0">
                <a:solidFill>
                  <a:srgbClr val="0D0D0D"/>
                </a:solidFill>
                <a:effectLst/>
                <a:highlight>
                  <a:srgbClr val="FFFFFF"/>
                </a:highlight>
                <a:latin typeface="Söhne"/>
              </a:rPr>
              <a:t>Gather Feedback:</a:t>
            </a:r>
            <a:r>
              <a:rPr lang="en-US" b="0" i="0" dirty="0">
                <a:solidFill>
                  <a:srgbClr val="0D0D0D"/>
                </a:solidFill>
                <a:effectLst/>
                <a:highlight>
                  <a:srgbClr val="FFFFFF"/>
                </a:highlight>
                <a:latin typeface="Söhne"/>
              </a:rPr>
              <a:t> Solicit feedback from stakeholders on the delivered functionality, usability, and alignment with business objectives.</a:t>
            </a:r>
          </a:p>
          <a:p>
            <a:pPr algn="l">
              <a:buFont typeface="Arial" panose="020B0604020202020204" pitchFamily="34" charset="0"/>
              <a:buChar char="•"/>
            </a:pPr>
            <a:r>
              <a:rPr lang="en-US" b="1" i="0" dirty="0">
                <a:solidFill>
                  <a:srgbClr val="0D0D0D"/>
                </a:solidFill>
                <a:effectLst/>
                <a:highlight>
                  <a:srgbClr val="FFFFFF"/>
                </a:highlight>
                <a:latin typeface="Söhne"/>
              </a:rPr>
              <a:t>Validate Assumptions:</a:t>
            </a:r>
            <a:r>
              <a:rPr lang="en-US" b="0" i="0" dirty="0">
                <a:solidFill>
                  <a:srgbClr val="0D0D0D"/>
                </a:solidFill>
                <a:effectLst/>
                <a:highlight>
                  <a:srgbClr val="FFFFFF"/>
                </a:highlight>
                <a:latin typeface="Söhne"/>
              </a:rPr>
              <a:t> Validate assumptions and decisions made during sprint planning and development based on stakeholder input.</a:t>
            </a:r>
          </a:p>
          <a:p>
            <a:pPr algn="l">
              <a:buFont typeface="Arial" panose="020B0604020202020204" pitchFamily="34" charset="0"/>
              <a:buChar char="•"/>
            </a:pPr>
            <a:r>
              <a:rPr lang="en-US" b="1" i="0" dirty="0">
                <a:solidFill>
                  <a:srgbClr val="0D0D0D"/>
                </a:solidFill>
                <a:effectLst/>
                <a:highlight>
                  <a:srgbClr val="FFFFFF"/>
                </a:highlight>
                <a:latin typeface="Söhne"/>
              </a:rPr>
              <a:t>Celebrate Achievements:</a:t>
            </a:r>
            <a:r>
              <a:rPr lang="en-US" b="0" i="0" dirty="0">
                <a:solidFill>
                  <a:srgbClr val="0D0D0D"/>
                </a:solidFill>
                <a:effectLst/>
                <a:highlight>
                  <a:srgbClr val="FFFFFF"/>
                </a:highlight>
                <a:latin typeface="Söhne"/>
              </a:rPr>
              <a:t> Celebrate team accomplishments and milestones, recognizing individual and collective contributions.</a:t>
            </a:r>
          </a:p>
          <a:p>
            <a:endParaRPr lang="en-US" dirty="0"/>
          </a:p>
        </p:txBody>
      </p:sp>
    </p:spTree>
    <p:extLst>
      <p:ext uri="{BB962C8B-B14F-4D97-AF65-F5344CB8AC3E}">
        <p14:creationId xmlns:p14="http://schemas.microsoft.com/office/powerpoint/2010/main" val="253158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E997-95BB-4D7C-C208-F926B637C83C}"/>
              </a:ext>
            </a:extLst>
          </p:cNvPr>
          <p:cNvSpPr>
            <a:spLocks noGrp="1"/>
          </p:cNvSpPr>
          <p:nvPr>
            <p:ph type="title"/>
          </p:nvPr>
        </p:nvSpPr>
        <p:spPr>
          <a:xfrm>
            <a:off x="838200" y="365126"/>
            <a:ext cx="10515600" cy="972062"/>
          </a:xfrm>
        </p:spPr>
        <p:txBody>
          <a:bodyPr/>
          <a:lstStyle/>
          <a:p>
            <a:r>
              <a:rPr lang="en-US" i="0" dirty="0">
                <a:solidFill>
                  <a:srgbClr val="0D0D0D"/>
                </a:solidFill>
                <a:effectLst/>
                <a:highlight>
                  <a:srgbClr val="FFFFFF"/>
                </a:highlight>
                <a:latin typeface="Söhne"/>
              </a:rPr>
              <a:t>2. Stakeholder Communication Strategies</a:t>
            </a:r>
            <a:endParaRPr lang="en-US" dirty="0"/>
          </a:p>
        </p:txBody>
      </p:sp>
      <p:sp>
        <p:nvSpPr>
          <p:cNvPr id="3" name="Content Placeholder 2">
            <a:extLst>
              <a:ext uri="{FF2B5EF4-FFF2-40B4-BE49-F238E27FC236}">
                <a16:creationId xmlns:a16="http://schemas.microsoft.com/office/drawing/2014/main" id="{112E7E1F-A7CC-28F0-C621-F3C4E388C0BA}"/>
              </a:ext>
            </a:extLst>
          </p:cNvPr>
          <p:cNvSpPr>
            <a:spLocks noGrp="1"/>
          </p:cNvSpPr>
          <p:nvPr>
            <p:ph idx="1"/>
          </p:nvPr>
        </p:nvSpPr>
        <p:spPr>
          <a:xfrm>
            <a:off x="838200" y="1465006"/>
            <a:ext cx="10515600" cy="5506065"/>
          </a:xfrm>
        </p:spPr>
        <p:txBody>
          <a:bodyPr>
            <a:normAutofit fontScale="77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Clear Invitation:</a:t>
            </a:r>
            <a:r>
              <a:rPr lang="en-US" b="0" i="0" dirty="0">
                <a:solidFill>
                  <a:srgbClr val="0D0D0D"/>
                </a:solidFill>
                <a:effectLst/>
                <a:highlight>
                  <a:srgbClr val="FFFFFF"/>
                </a:highlight>
                <a:latin typeface="Söhne"/>
              </a:rPr>
              <a:t> Send out clear invitations to stakeholders well in advance, outlining the purpose, agenda, and expectations for the sprint review meeting.</a:t>
            </a:r>
          </a:p>
          <a:p>
            <a:pPr algn="l">
              <a:buFont typeface="Arial" panose="020B0604020202020204" pitchFamily="34" charset="0"/>
              <a:buChar char="•"/>
            </a:pPr>
            <a:r>
              <a:rPr lang="en-US" b="1" i="0" dirty="0">
                <a:solidFill>
                  <a:srgbClr val="0D0D0D"/>
                </a:solidFill>
                <a:effectLst/>
                <a:highlight>
                  <a:srgbClr val="FFFFFF"/>
                </a:highlight>
                <a:latin typeface="Söhne"/>
              </a:rPr>
              <a:t>Engagement Opportunities:</a:t>
            </a:r>
            <a:r>
              <a:rPr lang="en-US" b="0" i="0" dirty="0">
                <a:solidFill>
                  <a:srgbClr val="0D0D0D"/>
                </a:solidFill>
                <a:effectLst/>
                <a:highlight>
                  <a:srgbClr val="FFFFFF"/>
                </a:highlight>
                <a:latin typeface="Söhne"/>
              </a:rPr>
              <a:t> Provide opportunities for stakeholders to actively participate in the review process, such as asking questions, providing feedback, and sharing insights.</a:t>
            </a:r>
          </a:p>
          <a:p>
            <a:pPr algn="l">
              <a:buFont typeface="Arial" panose="020B0604020202020204" pitchFamily="34" charset="0"/>
              <a:buChar char="•"/>
            </a:pPr>
            <a:r>
              <a:rPr lang="en-US" b="1" i="0" dirty="0">
                <a:solidFill>
                  <a:srgbClr val="0D0D0D"/>
                </a:solidFill>
                <a:effectLst/>
                <a:highlight>
                  <a:srgbClr val="FFFFFF"/>
                </a:highlight>
                <a:latin typeface="Söhne"/>
              </a:rPr>
              <a:t>Tailored Presentations:</a:t>
            </a:r>
            <a:r>
              <a:rPr lang="en-US" b="0" i="0" dirty="0">
                <a:solidFill>
                  <a:srgbClr val="0D0D0D"/>
                </a:solidFill>
                <a:effectLst/>
                <a:highlight>
                  <a:srgbClr val="FFFFFF"/>
                </a:highlight>
                <a:latin typeface="Söhne"/>
              </a:rPr>
              <a:t> Tailor the presentation to the audience, focusing on aspects that are most relevant and impactful to stakeholders' interests and concerns.</a:t>
            </a:r>
          </a:p>
          <a:p>
            <a:pPr algn="l">
              <a:buFont typeface="Arial" panose="020B0604020202020204" pitchFamily="34" charset="0"/>
              <a:buChar char="•"/>
            </a:pPr>
            <a:r>
              <a:rPr lang="en-US" b="1" i="0" dirty="0">
                <a:solidFill>
                  <a:srgbClr val="0D0D0D"/>
                </a:solidFill>
                <a:effectLst/>
                <a:highlight>
                  <a:srgbClr val="FFFFFF"/>
                </a:highlight>
                <a:latin typeface="Söhne"/>
              </a:rPr>
              <a:t>Visual Aids:</a:t>
            </a:r>
            <a:r>
              <a:rPr lang="en-US" b="0" i="0" dirty="0">
                <a:solidFill>
                  <a:srgbClr val="0D0D0D"/>
                </a:solidFill>
                <a:effectLst/>
                <a:highlight>
                  <a:srgbClr val="FFFFFF"/>
                </a:highlight>
                <a:latin typeface="Söhne"/>
              </a:rPr>
              <a:t> Use visual aids such as demos, prototypes, screenshots, and charts to enhance understanding and engagement.</a:t>
            </a:r>
          </a:p>
          <a:p>
            <a:pPr algn="l">
              <a:buFont typeface="Arial" panose="020B0604020202020204" pitchFamily="34" charset="0"/>
              <a:buChar char="•"/>
            </a:pPr>
            <a:r>
              <a:rPr lang="en-US" b="1" i="0" dirty="0">
                <a:solidFill>
                  <a:srgbClr val="0D0D0D"/>
                </a:solidFill>
                <a:effectLst/>
                <a:highlight>
                  <a:srgbClr val="FFFFFF"/>
                </a:highlight>
                <a:latin typeface="Söhne"/>
              </a:rPr>
              <a:t>Interactive Demos:</a:t>
            </a:r>
            <a:r>
              <a:rPr lang="en-US" b="0" i="0" dirty="0">
                <a:solidFill>
                  <a:srgbClr val="0D0D0D"/>
                </a:solidFill>
                <a:effectLst/>
                <a:highlight>
                  <a:srgbClr val="FFFFFF"/>
                </a:highlight>
                <a:latin typeface="Söhne"/>
              </a:rPr>
              <a:t> Conduct interactive demos that allow stakeholders to explore the product increment firsthand and interact with the functionality.</a:t>
            </a:r>
          </a:p>
          <a:p>
            <a:pPr algn="l">
              <a:buFont typeface="Arial" panose="020B0604020202020204" pitchFamily="34" charset="0"/>
              <a:buChar char="•"/>
            </a:pPr>
            <a:r>
              <a:rPr lang="en-US" b="1" i="0" dirty="0">
                <a:solidFill>
                  <a:srgbClr val="0D0D0D"/>
                </a:solidFill>
                <a:effectLst/>
                <a:highlight>
                  <a:srgbClr val="FFFFFF"/>
                </a:highlight>
                <a:latin typeface="Söhne"/>
              </a:rPr>
              <a:t>Feedback Capture:</a:t>
            </a:r>
            <a:r>
              <a:rPr lang="en-US" b="0" i="0" dirty="0">
                <a:solidFill>
                  <a:srgbClr val="0D0D0D"/>
                </a:solidFill>
                <a:effectLst/>
                <a:highlight>
                  <a:srgbClr val="FFFFFF"/>
                </a:highlight>
                <a:latin typeface="Söhne"/>
              </a:rPr>
              <a:t> Capture feedback systematically during the review meeting using tools like feedback forms, surveys, or direct discussions.</a:t>
            </a:r>
          </a:p>
          <a:p>
            <a:pPr algn="l">
              <a:buFont typeface="Arial" panose="020B0604020202020204" pitchFamily="34" charset="0"/>
              <a:buChar char="•"/>
            </a:pPr>
            <a:r>
              <a:rPr lang="en-US" b="1" i="0" dirty="0">
                <a:solidFill>
                  <a:srgbClr val="0D0D0D"/>
                </a:solidFill>
                <a:effectLst/>
                <a:highlight>
                  <a:srgbClr val="FFFFFF"/>
                </a:highlight>
                <a:latin typeface="Söhne"/>
              </a:rPr>
              <a:t>Actionable Insights:</a:t>
            </a:r>
            <a:r>
              <a:rPr lang="en-US" b="0" i="0" dirty="0">
                <a:solidFill>
                  <a:srgbClr val="0D0D0D"/>
                </a:solidFill>
                <a:effectLst/>
                <a:highlight>
                  <a:srgbClr val="FFFFFF"/>
                </a:highlight>
                <a:latin typeface="Söhne"/>
              </a:rPr>
              <a:t> Translate stakeholder feedback into actionable insights and follow-up actions, prioritizing enhancements, refinements, and adjustments for future sprints.</a:t>
            </a:r>
          </a:p>
          <a:p>
            <a:pPr algn="l">
              <a:buFont typeface="Arial" panose="020B0604020202020204" pitchFamily="34" charset="0"/>
              <a:buChar char="•"/>
            </a:pPr>
            <a:r>
              <a:rPr lang="en-US" b="1" i="0" dirty="0">
                <a:solidFill>
                  <a:srgbClr val="0D0D0D"/>
                </a:solidFill>
                <a:effectLst/>
                <a:highlight>
                  <a:srgbClr val="FFFFFF"/>
                </a:highlight>
                <a:latin typeface="Söhne"/>
              </a:rPr>
              <a:t>Open Dialogue:</a:t>
            </a:r>
            <a:r>
              <a:rPr lang="en-US" b="0" i="0" dirty="0">
                <a:solidFill>
                  <a:srgbClr val="0D0D0D"/>
                </a:solidFill>
                <a:effectLst/>
                <a:highlight>
                  <a:srgbClr val="FFFFFF"/>
                </a:highlight>
                <a:latin typeface="Söhne"/>
              </a:rPr>
              <a:t> Foster an open and constructive dialogue with stakeholders, encouraging them to share their perspectives, concerns, and ideas openly.</a:t>
            </a:r>
          </a:p>
          <a:p>
            <a:endParaRPr lang="en-US" dirty="0"/>
          </a:p>
        </p:txBody>
      </p:sp>
    </p:spTree>
    <p:extLst>
      <p:ext uri="{BB962C8B-B14F-4D97-AF65-F5344CB8AC3E}">
        <p14:creationId xmlns:p14="http://schemas.microsoft.com/office/powerpoint/2010/main" val="85481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316F-B25D-9751-D636-3571A5710679}"/>
              </a:ext>
            </a:extLst>
          </p:cNvPr>
          <p:cNvSpPr>
            <a:spLocks noGrp="1"/>
          </p:cNvSpPr>
          <p:nvPr>
            <p:ph type="title"/>
          </p:nvPr>
        </p:nvSpPr>
        <p:spPr/>
        <p:txBody>
          <a:bodyPr/>
          <a:lstStyle/>
          <a:p>
            <a:r>
              <a:rPr lang="en-US" i="0" dirty="0">
                <a:solidFill>
                  <a:srgbClr val="0D0D0D"/>
                </a:solidFill>
                <a:effectLst/>
                <a:highlight>
                  <a:srgbClr val="FFFFFF"/>
                </a:highlight>
                <a:latin typeface="Söhne"/>
              </a:rPr>
              <a:t>3. Benefits of Effective Stakeholder Communication</a:t>
            </a:r>
            <a:endParaRPr lang="en-US" dirty="0"/>
          </a:p>
        </p:txBody>
      </p:sp>
      <p:sp>
        <p:nvSpPr>
          <p:cNvPr id="3" name="Content Placeholder 2">
            <a:extLst>
              <a:ext uri="{FF2B5EF4-FFF2-40B4-BE49-F238E27FC236}">
                <a16:creationId xmlns:a16="http://schemas.microsoft.com/office/drawing/2014/main" id="{F333F676-D5CE-9172-A1E3-21BEA19C454D}"/>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solidFill>
                  <a:srgbClr val="0D0D0D"/>
                </a:solidFill>
                <a:effectLst/>
                <a:highlight>
                  <a:srgbClr val="FFFFFF"/>
                </a:highlight>
                <a:latin typeface="Söhne"/>
              </a:rPr>
              <a:t>Alignment:</a:t>
            </a:r>
            <a:r>
              <a:rPr lang="en-US" b="0" i="0" dirty="0">
                <a:solidFill>
                  <a:srgbClr val="0D0D0D"/>
                </a:solidFill>
                <a:effectLst/>
                <a:highlight>
                  <a:srgbClr val="FFFFFF"/>
                </a:highlight>
                <a:latin typeface="Söhne"/>
              </a:rPr>
              <a:t> Ensure alignment between project goals, stakeholder expectations, and delivered outcomes.</a:t>
            </a:r>
          </a:p>
          <a:p>
            <a:pPr algn="l">
              <a:buFont typeface="Arial" panose="020B0604020202020204" pitchFamily="34" charset="0"/>
              <a:buChar char="•"/>
            </a:pPr>
            <a:r>
              <a:rPr lang="en-US" b="1" i="0" dirty="0">
                <a:solidFill>
                  <a:srgbClr val="0D0D0D"/>
                </a:solidFill>
                <a:effectLst/>
                <a:highlight>
                  <a:srgbClr val="FFFFFF"/>
                </a:highlight>
                <a:latin typeface="Söhne"/>
              </a:rPr>
              <a:t>Visibility:</a:t>
            </a:r>
            <a:r>
              <a:rPr lang="en-US" b="0" i="0" dirty="0">
                <a:solidFill>
                  <a:srgbClr val="0D0D0D"/>
                </a:solidFill>
                <a:effectLst/>
                <a:highlight>
                  <a:srgbClr val="FFFFFF"/>
                </a:highlight>
                <a:latin typeface="Söhne"/>
              </a:rPr>
              <a:t> Provide stakeholders with visibility into project progress, accomplishments, and challenges.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a:t>
            </a:r>
            <a:r>
              <a:rPr lang="en-US" b="0" i="0" dirty="0">
                <a:solidFill>
                  <a:srgbClr val="0D0D0D"/>
                </a:solidFill>
                <a:effectLst/>
                <a:highlight>
                  <a:srgbClr val="FFFFFF"/>
                </a:highlight>
                <a:latin typeface="Söhne"/>
              </a:rPr>
              <a:t> Foster collaboration and partnership between the project team and stakeholders, promoting shared ownership and accountability.</a:t>
            </a:r>
          </a:p>
          <a:p>
            <a:pPr algn="l">
              <a:buFont typeface="Arial" panose="020B0604020202020204" pitchFamily="34" charset="0"/>
              <a:buChar char="•"/>
            </a:pPr>
            <a:r>
              <a:rPr lang="en-US" b="1" i="0" dirty="0">
                <a:solidFill>
                  <a:srgbClr val="0D0D0D"/>
                </a:solidFill>
                <a:effectLst/>
                <a:highlight>
                  <a:srgbClr val="FFFFFF"/>
                </a:highlight>
                <a:latin typeface="Söhne"/>
              </a:rPr>
              <a:t>Empowerment:</a:t>
            </a:r>
            <a:r>
              <a:rPr lang="en-US" b="0" i="0" dirty="0">
                <a:solidFill>
                  <a:srgbClr val="0D0D0D"/>
                </a:solidFill>
                <a:effectLst/>
                <a:highlight>
                  <a:srgbClr val="FFFFFF"/>
                </a:highlight>
                <a:latin typeface="Söhne"/>
              </a:rPr>
              <a:t> Empower stakeholders to provide meaningful input and contribute to the project's success.</a:t>
            </a:r>
          </a:p>
          <a:p>
            <a:pPr algn="l">
              <a:buFont typeface="Arial" panose="020B0604020202020204" pitchFamily="34" charset="0"/>
              <a:buChar char="•"/>
            </a:pPr>
            <a:r>
              <a:rPr lang="en-US" b="1" i="0" dirty="0">
                <a:solidFill>
                  <a:srgbClr val="0D0D0D"/>
                </a:solidFill>
                <a:effectLst/>
                <a:highlight>
                  <a:srgbClr val="FFFFFF"/>
                </a:highlight>
                <a:latin typeface="Söhne"/>
              </a:rPr>
              <a:t>Feedback Loop:</a:t>
            </a:r>
            <a:r>
              <a:rPr lang="en-US" b="0" i="0" dirty="0">
                <a:solidFill>
                  <a:srgbClr val="0D0D0D"/>
                </a:solidFill>
                <a:effectLst/>
                <a:highlight>
                  <a:srgbClr val="FFFFFF"/>
                </a:highlight>
                <a:latin typeface="Söhne"/>
              </a:rPr>
              <a:t> Establish a feedback loop between the project team and stakeholders, enabling continuous improvement and adaptation.</a:t>
            </a:r>
          </a:p>
          <a:p>
            <a:endParaRPr lang="en-US" dirty="0"/>
          </a:p>
        </p:txBody>
      </p:sp>
    </p:spTree>
    <p:extLst>
      <p:ext uri="{BB962C8B-B14F-4D97-AF65-F5344CB8AC3E}">
        <p14:creationId xmlns:p14="http://schemas.microsoft.com/office/powerpoint/2010/main" val="76158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1338-C7F8-48C3-BAD5-30A451DDDB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FEEA131-4BE2-719C-9E43-A28867C0AA52}"/>
              </a:ext>
            </a:extLst>
          </p:cNvPr>
          <p:cNvSpPr>
            <a:spLocks noGrp="1"/>
          </p:cNvSpPr>
          <p:nvPr>
            <p:ph idx="1"/>
          </p:nvPr>
        </p:nvSpPr>
        <p:spPr/>
        <p:txBody>
          <a:bodyPr/>
          <a:lstStyle/>
          <a:p>
            <a:r>
              <a:rPr lang="en-US" b="0" i="0" dirty="0">
                <a:solidFill>
                  <a:srgbClr val="0D0D0D"/>
                </a:solidFill>
                <a:effectLst/>
                <a:highlight>
                  <a:srgbClr val="FFFFFF"/>
                </a:highlight>
                <a:latin typeface="Söhne"/>
              </a:rPr>
              <a:t>By prioritizing effective communication strategies during sprint reviews, Agile teams can enhance stakeholder engagement, strengthen relationships, and ultimately deliver value that meets and exceeds stakeholders' expectations.</a:t>
            </a:r>
            <a:endParaRPr lang="en-US" dirty="0"/>
          </a:p>
        </p:txBody>
      </p:sp>
    </p:spTree>
    <p:extLst>
      <p:ext uri="{BB962C8B-B14F-4D97-AF65-F5344CB8AC3E}">
        <p14:creationId xmlns:p14="http://schemas.microsoft.com/office/powerpoint/2010/main" val="273167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44CE-46F8-E5F3-8B52-D458E992C776}"/>
              </a:ext>
            </a:extLst>
          </p:cNvPr>
          <p:cNvSpPr>
            <a:spLocks noGrp="1"/>
          </p:cNvSpPr>
          <p:nvPr>
            <p:ph type="title"/>
          </p:nvPr>
        </p:nvSpPr>
        <p:spPr/>
        <p:txBody>
          <a:bodyPr/>
          <a:lstStyle/>
          <a:p>
            <a:r>
              <a:rPr lang="en-US" b="0" i="0" dirty="0">
                <a:solidFill>
                  <a:srgbClr val="0D0D0D"/>
                </a:solidFill>
                <a:effectLst/>
                <a:highlight>
                  <a:srgbClr val="FFFFFF"/>
                </a:highlight>
                <a:latin typeface="Söhne"/>
              </a:rPr>
              <a:t>The importance of Sprint Reviews in Agile</a:t>
            </a:r>
            <a:endParaRPr lang="en-US" dirty="0"/>
          </a:p>
        </p:txBody>
      </p:sp>
      <p:sp>
        <p:nvSpPr>
          <p:cNvPr id="3" name="Content Placeholder 2">
            <a:extLst>
              <a:ext uri="{FF2B5EF4-FFF2-40B4-BE49-F238E27FC236}">
                <a16:creationId xmlns:a16="http://schemas.microsoft.com/office/drawing/2014/main" id="{3EBBE375-FDA0-93DF-6743-EE06853086BA}"/>
              </a:ext>
            </a:extLst>
          </p:cNvPr>
          <p:cNvSpPr>
            <a:spLocks noGrp="1"/>
          </p:cNvSpPr>
          <p:nvPr>
            <p:ph idx="1"/>
          </p:nvPr>
        </p:nvSpPr>
        <p:spPr/>
        <p:txBody>
          <a:bodyPr/>
          <a:lstStyle/>
          <a:p>
            <a:r>
              <a:rPr lang="en-US" b="0" i="0" dirty="0">
                <a:solidFill>
                  <a:srgbClr val="0D0D0D"/>
                </a:solidFill>
                <a:effectLst/>
                <a:highlight>
                  <a:srgbClr val="FFFFFF"/>
                </a:highlight>
                <a:latin typeface="Söhne"/>
              </a:rPr>
              <a:t>Sprint reviews are a cornerstone of Agile methodology, playing a crucial role in validating progress, gathering feedback, and ensuring alignment between the development team and stakeholders. Here are several key reasons highlighting the importance of sprint reviews in Agile</a:t>
            </a:r>
            <a:endParaRPr lang="en-US" dirty="0"/>
          </a:p>
        </p:txBody>
      </p:sp>
    </p:spTree>
    <p:extLst>
      <p:ext uri="{BB962C8B-B14F-4D97-AF65-F5344CB8AC3E}">
        <p14:creationId xmlns:p14="http://schemas.microsoft.com/office/powerpoint/2010/main" val="35838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2592-4624-6865-EE17-2BDEEAC926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3E5494-37B3-0E56-7D79-1078627B505E}"/>
              </a:ext>
            </a:extLst>
          </p:cNvPr>
          <p:cNvSpPr>
            <a:spLocks noGrp="1"/>
          </p:cNvSpPr>
          <p:nvPr>
            <p:ph idx="1"/>
          </p:nvPr>
        </p:nvSpPr>
        <p:spPr/>
        <p:txBody>
          <a:bodyPr>
            <a:normAutofit fontScale="77500" lnSpcReduction="20000"/>
          </a:bodyPr>
          <a:lstStyle/>
          <a:p>
            <a:pPr algn="l"/>
            <a:r>
              <a:rPr lang="en-US" b="1" i="0" dirty="0">
                <a:solidFill>
                  <a:srgbClr val="0D0D0D"/>
                </a:solidFill>
                <a:effectLst/>
                <a:highlight>
                  <a:srgbClr val="FFFFFF"/>
                </a:highlight>
                <a:latin typeface="Söhne"/>
              </a:rPr>
              <a:t>1. Validation of Incremental Progress: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Sprint reviews provide an opportunity for the development team to showcase the working product increment completed during the sprint.</a:t>
            </a:r>
          </a:p>
          <a:p>
            <a:pPr algn="l">
              <a:buFont typeface="Arial" panose="020B0604020202020204" pitchFamily="34" charset="0"/>
              <a:buChar char="•"/>
            </a:pPr>
            <a:r>
              <a:rPr lang="en-US" b="0" i="0" dirty="0">
                <a:solidFill>
                  <a:srgbClr val="0D0D0D"/>
                </a:solidFill>
                <a:effectLst/>
                <a:highlight>
                  <a:srgbClr val="FFFFFF"/>
                </a:highlight>
                <a:latin typeface="Söhne"/>
              </a:rPr>
              <a:t>Stakeholders can see tangible progress and validate that the delivered functionality aligns with their expectations and business objectives.</a:t>
            </a:r>
          </a:p>
          <a:p>
            <a:pPr algn="l">
              <a:buFont typeface="Arial" panose="020B0604020202020204" pitchFamily="34" charset="0"/>
              <a:buChar char="•"/>
            </a:pPr>
            <a:r>
              <a:rPr lang="en-US" b="0" i="0" dirty="0">
                <a:solidFill>
                  <a:srgbClr val="0D0D0D"/>
                </a:solidFill>
                <a:effectLst/>
                <a:highlight>
                  <a:srgbClr val="FFFFFF"/>
                </a:highlight>
                <a:latin typeface="Söhne"/>
              </a:rPr>
              <a:t>Validation of incremental progress helps build trust and confidence between the development team and stakeholders.</a:t>
            </a:r>
          </a:p>
          <a:p>
            <a:pPr algn="l"/>
            <a:r>
              <a:rPr lang="en-US" b="1" i="0" dirty="0">
                <a:solidFill>
                  <a:srgbClr val="0D0D0D"/>
                </a:solidFill>
                <a:effectLst/>
                <a:highlight>
                  <a:srgbClr val="FFFFFF"/>
                </a:highlight>
                <a:latin typeface="Söhne"/>
              </a:rPr>
              <a:t>2. Gathering Stakeholder Feedback:</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Sprint reviews allow stakeholders to provide feedback on the delivered functionality, usability, and alignment with business needs.</a:t>
            </a:r>
          </a:p>
          <a:p>
            <a:pPr algn="l">
              <a:buFont typeface="Arial" panose="020B0604020202020204" pitchFamily="34" charset="0"/>
              <a:buChar char="•"/>
            </a:pPr>
            <a:r>
              <a:rPr lang="en-US" b="0" i="0" dirty="0">
                <a:solidFill>
                  <a:srgbClr val="0D0D0D"/>
                </a:solidFill>
                <a:effectLst/>
                <a:highlight>
                  <a:srgbClr val="FFFFFF"/>
                </a:highlight>
                <a:latin typeface="Söhne"/>
              </a:rPr>
              <a:t>Stakeholder feedback is invaluable for identifying areas of improvement, validating assumptions, and making course corrections early in the development process.</a:t>
            </a:r>
          </a:p>
          <a:p>
            <a:pPr algn="l">
              <a:buFont typeface="Arial" panose="020B0604020202020204" pitchFamily="34" charset="0"/>
              <a:buChar char="•"/>
            </a:pPr>
            <a:r>
              <a:rPr lang="en-US" b="0" i="0" dirty="0">
                <a:solidFill>
                  <a:srgbClr val="0D0D0D"/>
                </a:solidFill>
                <a:effectLst/>
                <a:highlight>
                  <a:srgbClr val="FFFFFF"/>
                </a:highlight>
                <a:latin typeface="Söhne"/>
              </a:rPr>
              <a:t>Gathering feedback during sprint reviews ensures that the product evolves iteratively based on stakeholder input, leading to a more successful outcome.</a:t>
            </a:r>
          </a:p>
          <a:p>
            <a:endParaRPr lang="en-US" dirty="0"/>
          </a:p>
        </p:txBody>
      </p:sp>
    </p:spTree>
    <p:extLst>
      <p:ext uri="{BB962C8B-B14F-4D97-AF65-F5344CB8AC3E}">
        <p14:creationId xmlns:p14="http://schemas.microsoft.com/office/powerpoint/2010/main" val="98989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463E-49F9-A5CD-EFCF-C74CC7B4D3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86A33-AEB5-0B8A-1F83-BDB2D4050ED0}"/>
              </a:ext>
            </a:extLst>
          </p:cNvPr>
          <p:cNvSpPr>
            <a:spLocks noGrp="1"/>
          </p:cNvSpPr>
          <p:nvPr>
            <p:ph idx="1"/>
          </p:nvPr>
        </p:nvSpPr>
        <p:spPr/>
        <p:txBody>
          <a:bodyPr>
            <a:normAutofit fontScale="70000" lnSpcReduction="20000"/>
          </a:bodyPr>
          <a:lstStyle/>
          <a:p>
            <a:pPr algn="l"/>
            <a:r>
              <a:rPr lang="en-US" b="1" i="0" dirty="0">
                <a:solidFill>
                  <a:srgbClr val="0D0D0D"/>
                </a:solidFill>
                <a:effectLst/>
                <a:highlight>
                  <a:srgbClr val="FFFFFF"/>
                </a:highlight>
                <a:latin typeface="Söhne"/>
              </a:rPr>
              <a:t>3. Transparency and Visibility: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Sprint reviews promote transparency and visibility into the project's progress, accomplishments, and challenges.</a:t>
            </a:r>
          </a:p>
          <a:p>
            <a:pPr algn="l">
              <a:buFont typeface="Arial" panose="020B0604020202020204" pitchFamily="34" charset="0"/>
              <a:buChar char="•"/>
            </a:pPr>
            <a:r>
              <a:rPr lang="en-US" b="0" i="0" dirty="0">
                <a:solidFill>
                  <a:srgbClr val="0D0D0D"/>
                </a:solidFill>
                <a:effectLst/>
                <a:highlight>
                  <a:srgbClr val="FFFFFF"/>
                </a:highlight>
                <a:latin typeface="Söhne"/>
              </a:rPr>
              <a:t>Stakeholders have an opportunity to see firsthand the work completed by the development team and understand how it contributes to the overall project goals.</a:t>
            </a:r>
          </a:p>
          <a:p>
            <a:pPr algn="l">
              <a:buFont typeface="Arial" panose="020B0604020202020204" pitchFamily="34" charset="0"/>
              <a:buChar char="•"/>
            </a:pPr>
            <a:r>
              <a:rPr lang="en-US" b="0" i="0" dirty="0">
                <a:solidFill>
                  <a:srgbClr val="0D0D0D"/>
                </a:solidFill>
                <a:effectLst/>
                <a:highlight>
                  <a:srgbClr val="FFFFFF"/>
                </a:highlight>
                <a:latin typeface="Söhne"/>
              </a:rPr>
              <a:t>Transparency fosters trust and collaboration between the development team and stakeholders, enabling more effective decision-making and problem-solving.</a:t>
            </a:r>
          </a:p>
          <a:p>
            <a:pPr algn="l"/>
            <a:r>
              <a:rPr lang="en-US" b="1" i="0" dirty="0">
                <a:solidFill>
                  <a:srgbClr val="0D0D0D"/>
                </a:solidFill>
                <a:effectLst/>
                <a:highlight>
                  <a:srgbClr val="FFFFFF"/>
                </a:highlight>
                <a:latin typeface="Söhne"/>
              </a:rPr>
              <a:t>4. Course Correction and Adaptation: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Sprint reviews provide a forum for the development team and stakeholders to reflect on the sprint's outcomes and identify areas for improvement.</a:t>
            </a:r>
          </a:p>
          <a:p>
            <a:pPr algn="l">
              <a:buFont typeface="Arial" panose="020B0604020202020204" pitchFamily="34" charset="0"/>
              <a:buChar char="•"/>
            </a:pPr>
            <a:r>
              <a:rPr lang="en-US" b="0" i="0" dirty="0">
                <a:solidFill>
                  <a:srgbClr val="0D0D0D"/>
                </a:solidFill>
                <a:effectLst/>
                <a:highlight>
                  <a:srgbClr val="FFFFFF"/>
                </a:highlight>
                <a:latin typeface="Söhne"/>
              </a:rPr>
              <a:t>If any issues or concerns are raised during the review, the team can discuss them openly and collaboratively explore potential solutions.</a:t>
            </a:r>
          </a:p>
          <a:p>
            <a:pPr algn="l">
              <a:buFont typeface="Arial" panose="020B0604020202020204" pitchFamily="34" charset="0"/>
              <a:buChar char="•"/>
            </a:pPr>
            <a:r>
              <a:rPr lang="en-US" b="0" i="0" dirty="0">
                <a:solidFill>
                  <a:srgbClr val="0D0D0D"/>
                </a:solidFill>
                <a:effectLst/>
                <a:highlight>
                  <a:srgbClr val="FFFFFF"/>
                </a:highlight>
                <a:latin typeface="Söhne"/>
              </a:rPr>
              <a:t>Course correction and adaptation based on feedback gathered during sprint reviews help ensure that the project stays on track and delivers value in line with stakeholders' expectations.</a:t>
            </a:r>
          </a:p>
          <a:p>
            <a:endParaRPr lang="en-US" dirty="0"/>
          </a:p>
        </p:txBody>
      </p:sp>
    </p:spTree>
    <p:extLst>
      <p:ext uri="{BB962C8B-B14F-4D97-AF65-F5344CB8AC3E}">
        <p14:creationId xmlns:p14="http://schemas.microsoft.com/office/powerpoint/2010/main" val="2154812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935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Sprint Review and Stakeholder Communication</vt:lpstr>
      <vt:lpstr>PowerPoint Presentation</vt:lpstr>
      <vt:lpstr>1. Sprint Review Objectives</vt:lpstr>
      <vt:lpstr>2. Stakeholder Communication Strategies</vt:lpstr>
      <vt:lpstr>3. Benefits of Effective Stakeholder Communication</vt:lpstr>
      <vt:lpstr>Conclusion</vt:lpstr>
      <vt:lpstr>The importance of Sprint Reviews in Agile</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and Stakeholder Communication</dc:title>
  <dc:creator>Maria Ashvini</dc:creator>
  <cp:lastModifiedBy>Maria Ashvini</cp:lastModifiedBy>
  <cp:revision>1</cp:revision>
  <dcterms:created xsi:type="dcterms:W3CDTF">2024-05-07T02:18:34Z</dcterms:created>
  <dcterms:modified xsi:type="dcterms:W3CDTF">2024-05-07T02:26:29Z</dcterms:modified>
</cp:coreProperties>
</file>