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B9455-1492-4C4D-9CAD-2ABCCDC8386D}" v="1" dt="2024-05-11T11:50:2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shvini" userId="1f8334ccb4f1908a" providerId="LiveId" clId="{6F2B9455-1492-4C4D-9CAD-2ABCCDC8386D}"/>
    <pc:docChg chg="undo custSel addSld delSld modSld">
      <pc:chgData name="Maria Ashvini" userId="1f8334ccb4f1908a" providerId="LiveId" clId="{6F2B9455-1492-4C4D-9CAD-2ABCCDC8386D}" dt="2024-05-13T05:31:29.636" v="142" actId="20577"/>
      <pc:docMkLst>
        <pc:docMk/>
      </pc:docMkLst>
      <pc:sldChg chg="modSp new mod">
        <pc:chgData name="Maria Ashvini" userId="1f8334ccb4f1908a" providerId="LiveId" clId="{6F2B9455-1492-4C4D-9CAD-2ABCCDC8386D}" dt="2024-05-11T11:40:11.331" v="5" actId="20577"/>
        <pc:sldMkLst>
          <pc:docMk/>
          <pc:sldMk cId="1364573749" sldId="256"/>
        </pc:sldMkLst>
        <pc:spChg chg="mod">
          <ac:chgData name="Maria Ashvini" userId="1f8334ccb4f1908a" providerId="LiveId" clId="{6F2B9455-1492-4C4D-9CAD-2ABCCDC8386D}" dt="2024-05-11T11:40:11.331" v="5" actId="20577"/>
          <ac:spMkLst>
            <pc:docMk/>
            <pc:sldMk cId="1364573749" sldId="256"/>
            <ac:spMk id="2" creationId="{B7058472-8E32-21D0-5F55-78616100957B}"/>
          </ac:spMkLst>
        </pc:spChg>
      </pc:sldChg>
      <pc:sldChg chg="modSp new mod">
        <pc:chgData name="Maria Ashvini" userId="1f8334ccb4f1908a" providerId="LiveId" clId="{6F2B9455-1492-4C4D-9CAD-2ABCCDC8386D}" dt="2024-05-13T05:01:06" v="136" actId="113"/>
        <pc:sldMkLst>
          <pc:docMk/>
          <pc:sldMk cId="2917586458" sldId="257"/>
        </pc:sldMkLst>
        <pc:spChg chg="mod">
          <ac:chgData name="Maria Ashvini" userId="1f8334ccb4f1908a" providerId="LiveId" clId="{6F2B9455-1492-4C4D-9CAD-2ABCCDC8386D}" dt="2024-05-11T11:40:21.048" v="20" actId="20577"/>
          <ac:spMkLst>
            <pc:docMk/>
            <pc:sldMk cId="2917586458" sldId="257"/>
            <ac:spMk id="2" creationId="{915E1B7B-241F-87A7-FAE0-CE89945CD566}"/>
          </ac:spMkLst>
        </pc:spChg>
        <pc:spChg chg="mod">
          <ac:chgData name="Maria Ashvini" userId="1f8334ccb4f1908a" providerId="LiveId" clId="{6F2B9455-1492-4C4D-9CAD-2ABCCDC8386D}" dt="2024-05-13T05:01:06" v="136" actId="113"/>
          <ac:spMkLst>
            <pc:docMk/>
            <pc:sldMk cId="2917586458" sldId="257"/>
            <ac:spMk id="3" creationId="{EB3E81D2-E3DD-D335-4537-A57F35C6C9EB}"/>
          </ac:spMkLst>
        </pc:spChg>
      </pc:sldChg>
      <pc:sldChg chg="modSp new mod">
        <pc:chgData name="Maria Ashvini" userId="1f8334ccb4f1908a" providerId="LiveId" clId="{6F2B9455-1492-4C4D-9CAD-2ABCCDC8386D}" dt="2024-05-11T11:41:39.937" v="31"/>
        <pc:sldMkLst>
          <pc:docMk/>
          <pc:sldMk cId="4018821236" sldId="258"/>
        </pc:sldMkLst>
        <pc:spChg chg="mod">
          <ac:chgData name="Maria Ashvini" userId="1f8334ccb4f1908a" providerId="LiveId" clId="{6F2B9455-1492-4C4D-9CAD-2ABCCDC8386D}" dt="2024-05-11T11:41:39.937" v="31"/>
          <ac:spMkLst>
            <pc:docMk/>
            <pc:sldMk cId="4018821236" sldId="258"/>
            <ac:spMk id="3" creationId="{8108E888-E7E4-DB37-1D78-F7B8C65E2FA1}"/>
          </ac:spMkLst>
        </pc:spChg>
      </pc:sldChg>
      <pc:sldChg chg="modSp new mod">
        <pc:chgData name="Maria Ashvini" userId="1f8334ccb4f1908a" providerId="LiveId" clId="{6F2B9455-1492-4C4D-9CAD-2ABCCDC8386D}" dt="2024-05-11T11:42:00.802" v="40" actId="20577"/>
        <pc:sldMkLst>
          <pc:docMk/>
          <pc:sldMk cId="80684650" sldId="259"/>
        </pc:sldMkLst>
        <pc:spChg chg="mod">
          <ac:chgData name="Maria Ashvini" userId="1f8334ccb4f1908a" providerId="LiveId" clId="{6F2B9455-1492-4C4D-9CAD-2ABCCDC8386D}" dt="2024-05-11T11:42:00.802" v="40" actId="20577"/>
          <ac:spMkLst>
            <pc:docMk/>
            <pc:sldMk cId="80684650" sldId="259"/>
            <ac:spMk id="3" creationId="{47E335C7-E8BC-1AB0-AEEC-E41BB212082C}"/>
          </ac:spMkLst>
        </pc:spChg>
      </pc:sldChg>
      <pc:sldChg chg="modSp new mod">
        <pc:chgData name="Maria Ashvini" userId="1f8334ccb4f1908a" providerId="LiveId" clId="{6F2B9455-1492-4C4D-9CAD-2ABCCDC8386D}" dt="2024-05-13T05:12:36.950" v="137" actId="113"/>
        <pc:sldMkLst>
          <pc:docMk/>
          <pc:sldMk cId="1371872276" sldId="260"/>
        </pc:sldMkLst>
        <pc:spChg chg="mod">
          <ac:chgData name="Maria Ashvini" userId="1f8334ccb4f1908a" providerId="LiveId" clId="{6F2B9455-1492-4C4D-9CAD-2ABCCDC8386D}" dt="2024-05-13T05:12:36.950" v="137" actId="113"/>
          <ac:spMkLst>
            <pc:docMk/>
            <pc:sldMk cId="1371872276" sldId="260"/>
            <ac:spMk id="3" creationId="{DF60DD07-A78C-66F1-5F4D-78FE65290809}"/>
          </ac:spMkLst>
        </pc:spChg>
      </pc:sldChg>
      <pc:sldChg chg="modSp new mod">
        <pc:chgData name="Maria Ashvini" userId="1f8334ccb4f1908a" providerId="LiveId" clId="{6F2B9455-1492-4C4D-9CAD-2ABCCDC8386D}" dt="2024-05-13T05:17:04.273" v="138" actId="113"/>
        <pc:sldMkLst>
          <pc:docMk/>
          <pc:sldMk cId="4033886878" sldId="261"/>
        </pc:sldMkLst>
        <pc:spChg chg="mod">
          <ac:chgData name="Maria Ashvini" userId="1f8334ccb4f1908a" providerId="LiveId" clId="{6F2B9455-1492-4C4D-9CAD-2ABCCDC8386D}" dt="2024-05-13T05:17:04.273" v="138" actId="113"/>
          <ac:spMkLst>
            <pc:docMk/>
            <pc:sldMk cId="4033886878" sldId="261"/>
            <ac:spMk id="3" creationId="{0F470A88-D0A6-D64F-5FED-177003A3BA18}"/>
          </ac:spMkLst>
        </pc:spChg>
      </pc:sldChg>
      <pc:sldChg chg="modSp new mod">
        <pc:chgData name="Maria Ashvini" userId="1f8334ccb4f1908a" providerId="LiveId" clId="{6F2B9455-1492-4C4D-9CAD-2ABCCDC8386D}" dt="2024-05-13T05:22:00.375" v="141" actId="20577"/>
        <pc:sldMkLst>
          <pc:docMk/>
          <pc:sldMk cId="1420409070" sldId="262"/>
        </pc:sldMkLst>
        <pc:spChg chg="mod">
          <ac:chgData name="Maria Ashvini" userId="1f8334ccb4f1908a" providerId="LiveId" clId="{6F2B9455-1492-4C4D-9CAD-2ABCCDC8386D}" dt="2024-05-13T05:22:00.375" v="141" actId="20577"/>
          <ac:spMkLst>
            <pc:docMk/>
            <pc:sldMk cId="1420409070" sldId="262"/>
            <ac:spMk id="3" creationId="{7BCEC128-7B61-AB6B-771A-E3664F64A76A}"/>
          </ac:spMkLst>
        </pc:spChg>
      </pc:sldChg>
      <pc:sldChg chg="modSp new mod">
        <pc:chgData name="Maria Ashvini" userId="1f8334ccb4f1908a" providerId="LiveId" clId="{6F2B9455-1492-4C4D-9CAD-2ABCCDC8386D}" dt="2024-05-11T11:45:46.739" v="62" actId="6549"/>
        <pc:sldMkLst>
          <pc:docMk/>
          <pc:sldMk cId="244293436" sldId="263"/>
        </pc:sldMkLst>
        <pc:spChg chg="mod">
          <ac:chgData name="Maria Ashvini" userId="1f8334ccb4f1908a" providerId="LiveId" clId="{6F2B9455-1492-4C4D-9CAD-2ABCCDC8386D}" dt="2024-05-11T11:45:00.992" v="60"/>
          <ac:spMkLst>
            <pc:docMk/>
            <pc:sldMk cId="244293436" sldId="263"/>
            <ac:spMk id="2" creationId="{1BA68121-30C6-E85F-A416-2AE2ED14E7EB}"/>
          </ac:spMkLst>
        </pc:spChg>
        <pc:spChg chg="mod">
          <ac:chgData name="Maria Ashvini" userId="1f8334ccb4f1908a" providerId="LiveId" clId="{6F2B9455-1492-4C4D-9CAD-2ABCCDC8386D}" dt="2024-05-11T11:45:46.739" v="62" actId="6549"/>
          <ac:spMkLst>
            <pc:docMk/>
            <pc:sldMk cId="244293436" sldId="263"/>
            <ac:spMk id="3" creationId="{DA0DC34F-B1B8-33C4-79BE-3D86D6B078A9}"/>
          </ac:spMkLst>
        </pc:spChg>
      </pc:sldChg>
      <pc:sldChg chg="modSp new mod">
        <pc:chgData name="Maria Ashvini" userId="1f8334ccb4f1908a" providerId="LiveId" clId="{6F2B9455-1492-4C4D-9CAD-2ABCCDC8386D}" dt="2024-05-13T05:31:29.636" v="142" actId="20577"/>
        <pc:sldMkLst>
          <pc:docMk/>
          <pc:sldMk cId="727852363" sldId="264"/>
        </pc:sldMkLst>
        <pc:spChg chg="mod">
          <ac:chgData name="Maria Ashvini" userId="1f8334ccb4f1908a" providerId="LiveId" clId="{6F2B9455-1492-4C4D-9CAD-2ABCCDC8386D}" dt="2024-05-13T05:31:29.636" v="142" actId="20577"/>
          <ac:spMkLst>
            <pc:docMk/>
            <pc:sldMk cId="727852363" sldId="264"/>
            <ac:spMk id="3" creationId="{CD007530-B5EE-66AC-AE14-8C8C41CDC93E}"/>
          </ac:spMkLst>
        </pc:spChg>
      </pc:sldChg>
      <pc:sldChg chg="modSp new mod">
        <pc:chgData name="Maria Ashvini" userId="1f8334ccb4f1908a" providerId="LiveId" clId="{6F2B9455-1492-4C4D-9CAD-2ABCCDC8386D}" dt="2024-05-11T11:46:17.811" v="74" actId="20577"/>
        <pc:sldMkLst>
          <pc:docMk/>
          <pc:sldMk cId="1987227468" sldId="265"/>
        </pc:sldMkLst>
        <pc:spChg chg="mod">
          <ac:chgData name="Maria Ashvini" userId="1f8334ccb4f1908a" providerId="LiveId" clId="{6F2B9455-1492-4C4D-9CAD-2ABCCDC8386D}" dt="2024-05-11T11:46:17.811" v="74" actId="20577"/>
          <ac:spMkLst>
            <pc:docMk/>
            <pc:sldMk cId="1987227468" sldId="265"/>
            <ac:spMk id="3" creationId="{ED63064F-E5D2-52D0-04F7-2520B6FFBFAA}"/>
          </ac:spMkLst>
        </pc:spChg>
      </pc:sldChg>
      <pc:sldChg chg="modSp new mod">
        <pc:chgData name="Maria Ashvini" userId="1f8334ccb4f1908a" providerId="LiveId" clId="{6F2B9455-1492-4C4D-9CAD-2ABCCDC8386D}" dt="2024-05-11T11:46:35.583" v="82" actId="20577"/>
        <pc:sldMkLst>
          <pc:docMk/>
          <pc:sldMk cId="3049638456" sldId="266"/>
        </pc:sldMkLst>
        <pc:spChg chg="mod">
          <ac:chgData name="Maria Ashvini" userId="1f8334ccb4f1908a" providerId="LiveId" clId="{6F2B9455-1492-4C4D-9CAD-2ABCCDC8386D}" dt="2024-05-11T11:46:35.583" v="82" actId="20577"/>
          <ac:spMkLst>
            <pc:docMk/>
            <pc:sldMk cId="3049638456" sldId="266"/>
            <ac:spMk id="3" creationId="{52510A50-B4C2-0851-6ABA-3AA6FF656B50}"/>
          </ac:spMkLst>
        </pc:spChg>
      </pc:sldChg>
      <pc:sldChg chg="modSp new mod">
        <pc:chgData name="Maria Ashvini" userId="1f8334ccb4f1908a" providerId="LiveId" clId="{6F2B9455-1492-4C4D-9CAD-2ABCCDC8386D}" dt="2024-05-11T11:46:52.790" v="87" actId="20577"/>
        <pc:sldMkLst>
          <pc:docMk/>
          <pc:sldMk cId="3362953406" sldId="267"/>
        </pc:sldMkLst>
        <pc:spChg chg="mod">
          <ac:chgData name="Maria Ashvini" userId="1f8334ccb4f1908a" providerId="LiveId" clId="{6F2B9455-1492-4C4D-9CAD-2ABCCDC8386D}" dt="2024-05-11T11:46:52.790" v="87" actId="20577"/>
          <ac:spMkLst>
            <pc:docMk/>
            <pc:sldMk cId="3362953406" sldId="267"/>
            <ac:spMk id="3" creationId="{1D45BD44-FD46-E690-E646-7E4C5A2B50E5}"/>
          </ac:spMkLst>
        </pc:spChg>
      </pc:sldChg>
      <pc:sldChg chg="modSp new del mod">
        <pc:chgData name="Maria Ashvini" userId="1f8334ccb4f1908a" providerId="LiveId" clId="{6F2B9455-1492-4C4D-9CAD-2ABCCDC8386D}" dt="2024-05-11T11:50:20.208" v="103" actId="2696"/>
        <pc:sldMkLst>
          <pc:docMk/>
          <pc:sldMk cId="170717284" sldId="268"/>
        </pc:sldMkLst>
        <pc:spChg chg="mod">
          <ac:chgData name="Maria Ashvini" userId="1f8334ccb4f1908a" providerId="LiveId" clId="{6F2B9455-1492-4C4D-9CAD-2ABCCDC8386D}" dt="2024-05-11T11:49:58.929" v="102" actId="2711"/>
          <ac:spMkLst>
            <pc:docMk/>
            <pc:sldMk cId="170717284" sldId="268"/>
            <ac:spMk id="2" creationId="{C0101AB9-90D8-3C52-492E-C6E24DE8B202}"/>
          </ac:spMkLst>
        </pc:spChg>
        <pc:spChg chg="mod">
          <ac:chgData name="Maria Ashvini" userId="1f8334ccb4f1908a" providerId="LiveId" clId="{6F2B9455-1492-4C4D-9CAD-2ABCCDC8386D}" dt="2024-05-11T11:49:43.631" v="90" actId="6549"/>
          <ac:spMkLst>
            <pc:docMk/>
            <pc:sldMk cId="170717284" sldId="268"/>
            <ac:spMk id="3" creationId="{72E69667-7B7C-B960-0577-691A2EB64462}"/>
          </ac:spMkLst>
        </pc:spChg>
      </pc:sldChg>
      <pc:sldChg chg="new del">
        <pc:chgData name="Maria Ashvini" userId="1f8334ccb4f1908a" providerId="LiveId" clId="{6F2B9455-1492-4C4D-9CAD-2ABCCDC8386D}" dt="2024-05-11T11:50:27.190" v="106" actId="47"/>
        <pc:sldMkLst>
          <pc:docMk/>
          <pc:sldMk cId="4176150933" sldId="268"/>
        </pc:sldMkLst>
      </pc:sldChg>
      <pc:sldChg chg="modSp add mod">
        <pc:chgData name="Maria Ashvini" userId="1f8334ccb4f1908a" providerId="LiveId" clId="{6F2B9455-1492-4C4D-9CAD-2ABCCDC8386D}" dt="2024-05-11T11:52:32.087" v="133" actId="20577"/>
        <pc:sldMkLst>
          <pc:docMk/>
          <pc:sldMk cId="3814284998" sldId="269"/>
        </pc:sldMkLst>
        <pc:spChg chg="mod">
          <ac:chgData name="Maria Ashvini" userId="1f8334ccb4f1908a" providerId="LiveId" clId="{6F2B9455-1492-4C4D-9CAD-2ABCCDC8386D}" dt="2024-05-11T11:52:32.087" v="133" actId="20577"/>
          <ac:spMkLst>
            <pc:docMk/>
            <pc:sldMk cId="3814284998" sldId="269"/>
            <ac:spMk id="3" creationId="{72E69667-7B7C-B960-0577-691A2EB64462}"/>
          </ac:spMkLst>
        </pc:spChg>
      </pc:sldChg>
      <pc:sldChg chg="modSp new mod">
        <pc:chgData name="Maria Ashvini" userId="1f8334ccb4f1908a" providerId="LiveId" clId="{6F2B9455-1492-4C4D-9CAD-2ABCCDC8386D}" dt="2024-05-11T11:52:19.739" v="131" actId="2711"/>
        <pc:sldMkLst>
          <pc:docMk/>
          <pc:sldMk cId="1430153690" sldId="270"/>
        </pc:sldMkLst>
        <pc:spChg chg="mod">
          <ac:chgData name="Maria Ashvini" userId="1f8334ccb4f1908a" providerId="LiveId" clId="{6F2B9455-1492-4C4D-9CAD-2ABCCDC8386D}" dt="2024-05-11T11:52:19.739" v="131" actId="2711"/>
          <ac:spMkLst>
            <pc:docMk/>
            <pc:sldMk cId="1430153690" sldId="270"/>
            <ac:spMk id="3" creationId="{EFA5AF04-5965-4C60-8D5F-BBA7895A93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3C58-9423-E92D-5EA7-DA6E07842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9410-9CCA-2806-C17C-7054434A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0148-850C-82B4-5B5A-D6279142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92AA-D9E1-0488-42D2-1786F24F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4D02-B2F2-025F-DC9B-97546C1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B304-014F-4BF4-2676-C7B8CC3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19D5-1395-BCA5-5830-C16EDC76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8E5F-8244-DBD4-59A0-2C4EABDD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443E-93B6-EB66-2E7A-EAF4A08C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57E9-865C-530D-1970-EB9054C1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6E504-5ADA-208B-1EB6-518CE71C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23D4-1E71-4F48-EFB2-96812D57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D036-0661-BF2E-B8B5-7E6F8E5F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DC5E-12F6-6447-3B7F-957DFA12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CC94-D19E-B689-51A6-875293A5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6601-CC42-A602-BB11-AF1B056F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2AD6-F1BB-BE5C-CC5D-924C808B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8C0E-4398-9ACC-4A1E-FADD39C1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E87B-CC03-A66A-DC61-5529C1C2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A209-3EFD-B357-819B-48C551A8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D96-B655-B801-BAE8-20EC1F2E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BF2E-409C-4E98-7A75-EB6215A7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FE8E-DA30-F5D2-E859-AAE3826C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0B28-BAF0-9F8F-2E94-F5AC6CDF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6AF8-36AE-0F1B-57EF-8317A0E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417C-DFD3-611E-3E33-2974F7F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F624-F84E-D4C5-BB67-2AF3D0B19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94AA8-D7EB-3022-A99E-A5100F66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2160-D65F-C843-DF94-CBD6672A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72CD9-AB21-FF54-8167-177F4A4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C028-97B2-FC68-5028-56C74D5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3812-B7F4-E8F2-BC4E-BEAB78E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F634-BD4B-B677-6A5D-5707DD84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78B0B-5ECF-4009-5961-95DD7EDA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90A1D-EFB7-B2CD-FE4C-CC85D9EE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DBF1B-EFCD-0B12-D1DB-6DFAC7444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6D3DC-14DB-16BE-73BF-E371845A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1058-7D99-C46B-1F61-06DC6ED8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D03A4-2BCD-00C6-8909-EE092B70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E921-C1B3-B3EF-9976-5440867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ADBC2-FD23-7321-F00F-8E9BAE14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004BD-24E9-D6C7-9FA1-14859D0A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5AE9-AADE-965F-1475-7AAB15B6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A040D-BAFE-DA27-EE7F-194110D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D111F-89D5-944B-038A-D79BBE3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F00D-C32D-4EF9-3B61-F8EACD5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E5F0-94B6-5979-E009-80C6347E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E4F5-F25C-2C99-CEDF-50A85CBD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7E62D-2315-9BDB-DFD0-9B8071629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093C5-0321-8A06-C59F-D36463D2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D615B-7716-2D13-36EC-54A61DF0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D822-001C-D613-001D-2130FDE9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7DC1-B517-65D3-F1F6-280E6303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4B375-4F07-52B1-BDFA-20B4A37C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B9D-834A-7A68-9925-07113657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06A40-0A12-C702-8927-8B62A60D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A91B-E168-1AD3-71CB-9687B7A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8804-4651-D26B-19A8-B3A75A5B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D0BE1-C15C-6DB0-E63C-8EC70FB3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C89A-C7E8-0E60-98F5-66AD8F55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CA01-F0AC-186C-D7A5-E3C36AB4B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B25B-26E1-4D22-8106-0C096FDCD6C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E18A-272A-5225-0C89-FCC8F27E8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F2C9-C735-1A95-A7B0-3C49087C1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A704D-CDEF-4F85-83AB-A39F712D9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472-8E32-21D0-5F55-786161009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F2C7E-56D7-58D0-5B04-F9D292462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1BE6-F9E6-D564-B601-24E9F5D2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064F-E5D2-52D0-04F7-2520B6FF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3.Scalability and Performance: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are designed to scale horizontally and vertically to handle increasing data volumes and user loads.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Indexing, query optimization, and caching techniques are employed to enhance database performance and responsiveness, allowing for efficient data retrieval and processing.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4.Data Security: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provide robust security features such as authentication, authorization, and encryption to protect sensitive data from unauthorized access, ensuring compliance with data privacy regulations.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Access control mechanisms allow administrators to define user roles and permissions, limiting access to data based on user privileges.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2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8E9-594D-BBEA-DE5C-1F67F6F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0A50-B4C2-0851-6ABA-3AA6FF6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5.Data Analysis and Reporting: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support complex SQL queries and provide tools for data analysis, reporting, and business intelligence.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analytics platforms and visualization tools enables organizations to gain insights from their data and make informed decisions.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6.Integration with Applications: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integrate seamlessly with various programming languages, frameworks, and development platforms, allowing developers to build applications that interact with the database.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APIs, drivers, and ORM (Object-Relational Mapping) libraries simplify database interactions and facilitate application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E6AB-6C28-2B0E-D167-00DF89EF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BD44-FD46-E690-E646-7E4C5A2B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7.Data Backup and Recovery: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offer features for data backup, replication, and recovery to ensure data availability and resilience against hardware failures, disasters, or data corruption.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Automated backup and restore procedures help minimize downtime and data loss, ensuring business continuity.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Overall, RDBMS systems are essential for modern computing environments as they provide a reliable, efficient, and secure way to manage, store, and analyze structured data, supporting a wide range of applications and use cases across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1AB9-90D8-3C52-492E-C6E24DE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Characteristics of 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667-7B7C-B960-0577-691A2EB6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Relational Database Management Systems (RDBMS) possess several key characteristics that distinguish them from other types of database management systems.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Here are the primary characteristics of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78D-D59D-A9C0-5448-873B662E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AF04-5965-4C60-8D5F-BBA7895A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Tabular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Integrity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Relationships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ACID Properties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SQL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Normalization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Concurrency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Security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Scalability and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Data Backup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1B7B-241F-87A7-FAE0-CE89945C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81D2-E3DD-D335-4537-A57F35C6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stands for Relational Database Management System.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 is a type of database management system (DBMS) that is based on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relational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 data organization.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an RDBMS, data is organized into tables with rows and columns, and relationships between tables are established using keys.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Here are the core fundamentals of RDBMS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2BB5-C866-46CF-554C-E07D88C6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E888-E7E4-DB37-1D78-F7B8C65E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Tables: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Tables are the basic building blocks of an RDBMS. They represent entities or concepts and consist of rows and columns.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row in a table represents a record or instance of data, while each column represents an attribute or field of the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Rows and Records: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row, also known as a record or tuple, is a single instance of data stored in a table.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Each row contains a set of values corresponding to the columns defined in the table's schema.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D66-9C73-8DFD-95A8-3E53571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5C7-E8BC-1AB0-AEEC-E41BB212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3.Columns and Fields: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column, also known as a field or attribute, represents a specific piece of data within a table.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Columns have data types that define the kind of data they can hold (e.g., integer, string, date).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4.Keys: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Keys are attributes or combinations of attributes used to uniquely identify each row in a table.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Primary Key: A primary key is a unique identifier for each record in a table. It ensures that each row is uniquely identifiable.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Foreign Key: A foreign key is a column or set of columns in one table that references the primary key in another table. It establishes relationships between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BEAA-D237-44C4-09B5-744D5619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DD07-A78C-66F1-5F4D-78FE6529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5.Relationships: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Relationships define associations and dependencies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between tables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 database.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Types of Relationships: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One-to-One: Each record in one table is related to exactly one record in another table.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One-to-Many: Each record in one table is related to one or more records in another table.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Many-to-Many: Multiple records in one table are related to multiple records in another table.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6.Normalization: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Normalization is the process of organizing data in a database to reduce redundancy and dependency. It involves breaking down larger tables into smaller, related tables and defining relationships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D406-18DF-3B3F-CD75-2749DF0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0A88-D0A6-D64F-5FED-177003A3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7.ACID Properties: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ensure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integrity and reliability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adhering to the ACID properties: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Atomicity: Transactions are atomic, meaning they are either completed in full or not at all.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Consistency: Transactions maintain the consistency of the database, ensuring that valid data constraints are not violated.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Isolation: Transactions are isolated from each other, preventing interference between concurrent transactions.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Durability: Once a transaction is committed, its changes are permanent and can survive system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C8BB-2D55-5C99-D5C5-2342B066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C128-7B61-AB6B-771A-E3664F64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Examples of popular RDBMS systems include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MySQL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PostgreSQL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Oracle Database, Microsoft SQL Server, and SQLite.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systems are widely used in various applications and industries for storing, managing, and querying structured data.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provide a reliable and efficient way to organize and access data in a relational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8121-30C6-E85F-A416-2AE2ED14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RDBMS in Modern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C34F-B1B8-33C4-79BE-3D86D6B0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Relational Database Management Systems (RDBMS) play a crucial role in modern computing due to several key factors: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6866-A0D1-462B-6797-975B4BA7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07530-B5EE-66AC-AE14-8C8C41CD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Organization and Structure: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provides a structured way to organize and store data in tables with rows and columns, allowing for efficient data retrieval and manipulation.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relational model provides a clear and intuitive way to represent complex relationships between different entities or concepts, making it easier to manage and analyze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Integrity and Consistency: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RDBMS systems enforce data integrity through constraints such as primary keys, foreign keys, and data types, ensuring that only valid and consistent data is stored in the database.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ACID properties (Atomicity, Consistency, Isolation, Durability) ensure that database transactions are reliable, maintain data consistency, and provide robustness against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1041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RDBMS</vt:lpstr>
      <vt:lpstr>What is RDBMS?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RDBMS in Modern Computing</vt:lpstr>
      <vt:lpstr>PowerPoint Presentation</vt:lpstr>
      <vt:lpstr>PowerPoint Presentation</vt:lpstr>
      <vt:lpstr>PowerPoint Presentation</vt:lpstr>
      <vt:lpstr>PowerPoint Presentation</vt:lpstr>
      <vt:lpstr>Characteristics of RDBMS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Maria Ashvini</dc:creator>
  <cp:lastModifiedBy>Maria Ashvini</cp:lastModifiedBy>
  <cp:revision>1</cp:revision>
  <dcterms:created xsi:type="dcterms:W3CDTF">2024-05-11T11:40:06Z</dcterms:created>
  <dcterms:modified xsi:type="dcterms:W3CDTF">2024-05-13T05:31:38Z</dcterms:modified>
</cp:coreProperties>
</file>