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2" r:id="rId11"/>
    <p:sldId id="273"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2CB07C-41E6-47A7-94B9-41DF0CDFD6A1}" v="1" dt="2024-05-13T04:30:45.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Ashvini" userId="1f8334ccb4f1908a" providerId="LiveId" clId="{A12CB07C-41E6-47A7-94B9-41DF0CDFD6A1}"/>
    <pc:docChg chg="undo custSel addSld modSld">
      <pc:chgData name="Maria Ashvini" userId="1f8334ccb4f1908a" providerId="LiveId" clId="{A12CB07C-41E6-47A7-94B9-41DF0CDFD6A1}" dt="2024-05-13T04:30:45.757" v="187"/>
      <pc:docMkLst>
        <pc:docMk/>
      </pc:docMkLst>
      <pc:sldChg chg="modSp new mod">
        <pc:chgData name="Maria Ashvini" userId="1f8334ccb4f1908a" providerId="LiveId" clId="{A12CB07C-41E6-47A7-94B9-41DF0CDFD6A1}" dt="2024-05-11T12:12:34.907" v="39" actId="20577"/>
        <pc:sldMkLst>
          <pc:docMk/>
          <pc:sldMk cId="796759120" sldId="256"/>
        </pc:sldMkLst>
        <pc:spChg chg="mod">
          <ac:chgData name="Maria Ashvini" userId="1f8334ccb4f1908a" providerId="LiveId" clId="{A12CB07C-41E6-47A7-94B9-41DF0CDFD6A1}" dt="2024-05-11T12:12:34.907" v="39" actId="20577"/>
          <ac:spMkLst>
            <pc:docMk/>
            <pc:sldMk cId="796759120" sldId="256"/>
            <ac:spMk id="2" creationId="{F2893205-8B68-5A85-28B9-0DC44D0286F7}"/>
          </ac:spMkLst>
        </pc:spChg>
      </pc:sldChg>
      <pc:sldChg chg="modSp new mod">
        <pc:chgData name="Maria Ashvini" userId="1f8334ccb4f1908a" providerId="LiveId" clId="{A12CB07C-41E6-47A7-94B9-41DF0CDFD6A1}" dt="2024-05-11T12:12:57.894" v="65" actId="20577"/>
        <pc:sldMkLst>
          <pc:docMk/>
          <pc:sldMk cId="2421525267" sldId="257"/>
        </pc:sldMkLst>
        <pc:spChg chg="mod">
          <ac:chgData name="Maria Ashvini" userId="1f8334ccb4f1908a" providerId="LiveId" clId="{A12CB07C-41E6-47A7-94B9-41DF0CDFD6A1}" dt="2024-05-11T12:12:50.194" v="62" actId="20577"/>
          <ac:spMkLst>
            <pc:docMk/>
            <pc:sldMk cId="2421525267" sldId="257"/>
            <ac:spMk id="2" creationId="{66B69903-2993-4365-C3C3-254EF306F751}"/>
          </ac:spMkLst>
        </pc:spChg>
        <pc:spChg chg="mod">
          <ac:chgData name="Maria Ashvini" userId="1f8334ccb4f1908a" providerId="LiveId" clId="{A12CB07C-41E6-47A7-94B9-41DF0CDFD6A1}" dt="2024-05-11T12:12:57.894" v="65" actId="20577"/>
          <ac:spMkLst>
            <pc:docMk/>
            <pc:sldMk cId="2421525267" sldId="257"/>
            <ac:spMk id="3" creationId="{59BF1225-AB3E-4B53-4174-7707BDA3F71A}"/>
          </ac:spMkLst>
        </pc:spChg>
      </pc:sldChg>
      <pc:sldChg chg="modSp new mod">
        <pc:chgData name="Maria Ashvini" userId="1f8334ccb4f1908a" providerId="LiveId" clId="{A12CB07C-41E6-47A7-94B9-41DF0CDFD6A1}" dt="2024-05-11T12:13:19.939" v="67"/>
        <pc:sldMkLst>
          <pc:docMk/>
          <pc:sldMk cId="3416502048" sldId="258"/>
        </pc:sldMkLst>
        <pc:spChg chg="mod">
          <ac:chgData name="Maria Ashvini" userId="1f8334ccb4f1908a" providerId="LiveId" clId="{A12CB07C-41E6-47A7-94B9-41DF0CDFD6A1}" dt="2024-05-11T12:13:19.939" v="67"/>
          <ac:spMkLst>
            <pc:docMk/>
            <pc:sldMk cId="3416502048" sldId="258"/>
            <ac:spMk id="3" creationId="{700426DB-DA20-4427-69AD-20D9FB336F18}"/>
          </ac:spMkLst>
        </pc:spChg>
      </pc:sldChg>
      <pc:sldChg chg="modSp new mod">
        <pc:chgData name="Maria Ashvini" userId="1f8334ccb4f1908a" providerId="LiveId" clId="{A12CB07C-41E6-47A7-94B9-41DF0CDFD6A1}" dt="2024-05-11T12:13:33.872" v="72" actId="20577"/>
        <pc:sldMkLst>
          <pc:docMk/>
          <pc:sldMk cId="123084756" sldId="259"/>
        </pc:sldMkLst>
        <pc:spChg chg="mod">
          <ac:chgData name="Maria Ashvini" userId="1f8334ccb4f1908a" providerId="LiveId" clId="{A12CB07C-41E6-47A7-94B9-41DF0CDFD6A1}" dt="2024-05-11T12:13:33.872" v="72" actId="20577"/>
          <ac:spMkLst>
            <pc:docMk/>
            <pc:sldMk cId="123084756" sldId="259"/>
            <ac:spMk id="3" creationId="{20CA405E-E247-9C78-CA34-9A823DFA95EB}"/>
          </ac:spMkLst>
        </pc:spChg>
      </pc:sldChg>
      <pc:sldChg chg="modSp new mod">
        <pc:chgData name="Maria Ashvini" userId="1f8334ccb4f1908a" providerId="LiveId" clId="{A12CB07C-41E6-47A7-94B9-41DF0CDFD6A1}" dt="2024-05-11T12:18:33.079" v="129" actId="20577"/>
        <pc:sldMkLst>
          <pc:docMk/>
          <pc:sldMk cId="582294313" sldId="260"/>
        </pc:sldMkLst>
        <pc:spChg chg="mod">
          <ac:chgData name="Maria Ashvini" userId="1f8334ccb4f1908a" providerId="LiveId" clId="{A12CB07C-41E6-47A7-94B9-41DF0CDFD6A1}" dt="2024-05-11T12:18:33.079" v="129" actId="20577"/>
          <ac:spMkLst>
            <pc:docMk/>
            <pc:sldMk cId="582294313" sldId="260"/>
            <ac:spMk id="3" creationId="{3A17A062-2E27-C11B-D6B9-0FB158043EB6}"/>
          </ac:spMkLst>
        </pc:spChg>
      </pc:sldChg>
      <pc:sldChg chg="modSp new mod">
        <pc:chgData name="Maria Ashvini" userId="1f8334ccb4f1908a" providerId="LiveId" clId="{A12CB07C-41E6-47A7-94B9-41DF0CDFD6A1}" dt="2024-05-11T12:16:08.283" v="121" actId="27636"/>
        <pc:sldMkLst>
          <pc:docMk/>
          <pc:sldMk cId="4252515016" sldId="261"/>
        </pc:sldMkLst>
        <pc:spChg chg="mod">
          <ac:chgData name="Maria Ashvini" userId="1f8334ccb4f1908a" providerId="LiveId" clId="{A12CB07C-41E6-47A7-94B9-41DF0CDFD6A1}" dt="2024-05-11T12:15:52.041" v="114"/>
          <ac:spMkLst>
            <pc:docMk/>
            <pc:sldMk cId="4252515016" sldId="261"/>
            <ac:spMk id="2" creationId="{3F531966-D744-DBD7-103E-5D592C4F6438}"/>
          </ac:spMkLst>
        </pc:spChg>
        <pc:spChg chg="mod">
          <ac:chgData name="Maria Ashvini" userId="1f8334ccb4f1908a" providerId="LiveId" clId="{A12CB07C-41E6-47A7-94B9-41DF0CDFD6A1}" dt="2024-05-11T12:16:08.283" v="121" actId="27636"/>
          <ac:spMkLst>
            <pc:docMk/>
            <pc:sldMk cId="4252515016" sldId="261"/>
            <ac:spMk id="3" creationId="{C53E772E-7BB6-B8FF-7057-AE29CA844004}"/>
          </ac:spMkLst>
        </pc:spChg>
      </pc:sldChg>
      <pc:sldChg chg="modSp new mod">
        <pc:chgData name="Maria Ashvini" userId="1f8334ccb4f1908a" providerId="LiveId" clId="{A12CB07C-41E6-47A7-94B9-41DF0CDFD6A1}" dt="2024-05-11T12:16:22.199" v="124" actId="27636"/>
        <pc:sldMkLst>
          <pc:docMk/>
          <pc:sldMk cId="3949626825" sldId="262"/>
        </pc:sldMkLst>
        <pc:spChg chg="mod">
          <ac:chgData name="Maria Ashvini" userId="1f8334ccb4f1908a" providerId="LiveId" clId="{A12CB07C-41E6-47A7-94B9-41DF0CDFD6A1}" dt="2024-05-11T12:16:22.199" v="124" actId="27636"/>
          <ac:spMkLst>
            <pc:docMk/>
            <pc:sldMk cId="3949626825" sldId="262"/>
            <ac:spMk id="3" creationId="{C3698F67-15BE-00F3-FCE5-77B9D0C2C849}"/>
          </ac:spMkLst>
        </pc:spChg>
      </pc:sldChg>
      <pc:sldChg chg="modSp new mod">
        <pc:chgData name="Maria Ashvini" userId="1f8334ccb4f1908a" providerId="LiveId" clId="{A12CB07C-41E6-47A7-94B9-41DF0CDFD6A1}" dt="2024-05-11T12:18:42.956" v="135" actId="20577"/>
        <pc:sldMkLst>
          <pc:docMk/>
          <pc:sldMk cId="271492708" sldId="263"/>
        </pc:sldMkLst>
        <pc:spChg chg="mod">
          <ac:chgData name="Maria Ashvini" userId="1f8334ccb4f1908a" providerId="LiveId" clId="{A12CB07C-41E6-47A7-94B9-41DF0CDFD6A1}" dt="2024-05-11T12:18:42.956" v="135" actId="20577"/>
          <ac:spMkLst>
            <pc:docMk/>
            <pc:sldMk cId="271492708" sldId="263"/>
            <ac:spMk id="3" creationId="{72CB5917-1937-14C7-16FB-63A591CBF26B}"/>
          </ac:spMkLst>
        </pc:spChg>
      </pc:sldChg>
      <pc:sldChg chg="modSp new mod">
        <pc:chgData name="Maria Ashvini" userId="1f8334ccb4f1908a" providerId="LiveId" clId="{A12CB07C-41E6-47A7-94B9-41DF0CDFD6A1}" dt="2024-05-11T12:19:06.261" v="138" actId="20577"/>
        <pc:sldMkLst>
          <pc:docMk/>
          <pc:sldMk cId="2190656482" sldId="264"/>
        </pc:sldMkLst>
        <pc:spChg chg="mod">
          <ac:chgData name="Maria Ashvini" userId="1f8334ccb4f1908a" providerId="LiveId" clId="{A12CB07C-41E6-47A7-94B9-41DF0CDFD6A1}" dt="2024-05-11T12:19:06.261" v="138" actId="20577"/>
          <ac:spMkLst>
            <pc:docMk/>
            <pc:sldMk cId="2190656482" sldId="264"/>
            <ac:spMk id="3" creationId="{CEFFB6B8-70DA-1C20-BFE6-4AD381909031}"/>
          </ac:spMkLst>
        </pc:spChg>
      </pc:sldChg>
      <pc:sldChg chg="modSp new mod">
        <pc:chgData name="Maria Ashvini" userId="1f8334ccb4f1908a" providerId="LiveId" clId="{A12CB07C-41E6-47A7-94B9-41DF0CDFD6A1}" dt="2024-05-11T13:53:30.863" v="144" actId="20577"/>
        <pc:sldMkLst>
          <pc:docMk/>
          <pc:sldMk cId="3742621165" sldId="265"/>
        </pc:sldMkLst>
        <pc:spChg chg="mod">
          <ac:chgData name="Maria Ashvini" userId="1f8334ccb4f1908a" providerId="LiveId" clId="{A12CB07C-41E6-47A7-94B9-41DF0CDFD6A1}" dt="2024-05-11T13:53:23.094" v="142"/>
          <ac:spMkLst>
            <pc:docMk/>
            <pc:sldMk cId="3742621165" sldId="265"/>
            <ac:spMk id="2" creationId="{E65A3E94-6B9B-32CD-3096-6C3EAF979665}"/>
          </ac:spMkLst>
        </pc:spChg>
        <pc:spChg chg="mod">
          <ac:chgData name="Maria Ashvini" userId="1f8334ccb4f1908a" providerId="LiveId" clId="{A12CB07C-41E6-47A7-94B9-41DF0CDFD6A1}" dt="2024-05-11T13:53:30.863" v="144" actId="20577"/>
          <ac:spMkLst>
            <pc:docMk/>
            <pc:sldMk cId="3742621165" sldId="265"/>
            <ac:spMk id="3" creationId="{EE1CCE82-B03D-40FD-8E4F-FA6D19BCE7CC}"/>
          </ac:spMkLst>
        </pc:spChg>
      </pc:sldChg>
      <pc:sldChg chg="modSp new mod">
        <pc:chgData name="Maria Ashvini" userId="1f8334ccb4f1908a" providerId="LiveId" clId="{A12CB07C-41E6-47A7-94B9-41DF0CDFD6A1}" dt="2024-05-11T13:53:48.170" v="146"/>
        <pc:sldMkLst>
          <pc:docMk/>
          <pc:sldMk cId="2729823032" sldId="266"/>
        </pc:sldMkLst>
        <pc:spChg chg="mod">
          <ac:chgData name="Maria Ashvini" userId="1f8334ccb4f1908a" providerId="LiveId" clId="{A12CB07C-41E6-47A7-94B9-41DF0CDFD6A1}" dt="2024-05-11T13:53:48.170" v="146"/>
          <ac:spMkLst>
            <pc:docMk/>
            <pc:sldMk cId="2729823032" sldId="266"/>
            <ac:spMk id="3" creationId="{C970BB81-1D03-DBCA-F363-EE413EB8467D}"/>
          </ac:spMkLst>
        </pc:spChg>
      </pc:sldChg>
      <pc:sldChg chg="modSp new mod">
        <pc:chgData name="Maria Ashvini" userId="1f8334ccb4f1908a" providerId="LiveId" clId="{A12CB07C-41E6-47A7-94B9-41DF0CDFD6A1}" dt="2024-05-11T13:55:11.912" v="160" actId="20577"/>
        <pc:sldMkLst>
          <pc:docMk/>
          <pc:sldMk cId="2600290709" sldId="267"/>
        </pc:sldMkLst>
        <pc:spChg chg="mod">
          <ac:chgData name="Maria Ashvini" userId="1f8334ccb4f1908a" providerId="LiveId" clId="{A12CB07C-41E6-47A7-94B9-41DF0CDFD6A1}" dt="2024-05-11T13:55:11.912" v="160" actId="20577"/>
          <ac:spMkLst>
            <pc:docMk/>
            <pc:sldMk cId="2600290709" sldId="267"/>
            <ac:spMk id="3" creationId="{AAD41F56-0FAE-4DB9-6541-BE1C04D415A6}"/>
          </ac:spMkLst>
        </pc:spChg>
      </pc:sldChg>
      <pc:sldChg chg="modSp new mod">
        <pc:chgData name="Maria Ashvini" userId="1f8334ccb4f1908a" providerId="LiveId" clId="{A12CB07C-41E6-47A7-94B9-41DF0CDFD6A1}" dt="2024-05-11T13:55:18.256" v="163" actId="20577"/>
        <pc:sldMkLst>
          <pc:docMk/>
          <pc:sldMk cId="604113597" sldId="268"/>
        </pc:sldMkLst>
        <pc:spChg chg="mod">
          <ac:chgData name="Maria Ashvini" userId="1f8334ccb4f1908a" providerId="LiveId" clId="{A12CB07C-41E6-47A7-94B9-41DF0CDFD6A1}" dt="2024-05-11T13:55:18.256" v="163" actId="20577"/>
          <ac:spMkLst>
            <pc:docMk/>
            <pc:sldMk cId="604113597" sldId="268"/>
            <ac:spMk id="3" creationId="{A676358D-5DA2-FBC5-22BB-890CFF121E3C}"/>
          </ac:spMkLst>
        </pc:spChg>
      </pc:sldChg>
      <pc:sldChg chg="modSp new mod">
        <pc:chgData name="Maria Ashvini" userId="1f8334ccb4f1908a" providerId="LiveId" clId="{A12CB07C-41E6-47A7-94B9-41DF0CDFD6A1}" dt="2024-05-11T13:55:25.328" v="166" actId="20577"/>
        <pc:sldMkLst>
          <pc:docMk/>
          <pc:sldMk cId="4109990930" sldId="269"/>
        </pc:sldMkLst>
        <pc:spChg chg="mod">
          <ac:chgData name="Maria Ashvini" userId="1f8334ccb4f1908a" providerId="LiveId" clId="{A12CB07C-41E6-47A7-94B9-41DF0CDFD6A1}" dt="2024-05-11T13:55:25.328" v="166" actId="20577"/>
          <ac:spMkLst>
            <pc:docMk/>
            <pc:sldMk cId="4109990930" sldId="269"/>
            <ac:spMk id="3" creationId="{0CEE89CD-417B-74AC-138E-F7906B390D01}"/>
          </ac:spMkLst>
        </pc:spChg>
      </pc:sldChg>
      <pc:sldChg chg="modSp new mod">
        <pc:chgData name="Maria Ashvini" userId="1f8334ccb4f1908a" providerId="LiveId" clId="{A12CB07C-41E6-47A7-94B9-41DF0CDFD6A1}" dt="2024-05-11T13:55:32.110" v="169" actId="20577"/>
        <pc:sldMkLst>
          <pc:docMk/>
          <pc:sldMk cId="1268269441" sldId="270"/>
        </pc:sldMkLst>
        <pc:spChg chg="mod">
          <ac:chgData name="Maria Ashvini" userId="1f8334ccb4f1908a" providerId="LiveId" clId="{A12CB07C-41E6-47A7-94B9-41DF0CDFD6A1}" dt="2024-05-11T13:55:32.110" v="169" actId="20577"/>
          <ac:spMkLst>
            <pc:docMk/>
            <pc:sldMk cId="1268269441" sldId="270"/>
            <ac:spMk id="3" creationId="{2A66B54E-D83B-D63C-9514-77C00EEB4663}"/>
          </ac:spMkLst>
        </pc:spChg>
      </pc:sldChg>
      <pc:sldChg chg="modSp new mod">
        <pc:chgData name="Maria Ashvini" userId="1f8334ccb4f1908a" providerId="LiveId" clId="{A12CB07C-41E6-47A7-94B9-41DF0CDFD6A1}" dt="2024-05-11T13:56:12.023" v="176" actId="27636"/>
        <pc:sldMkLst>
          <pc:docMk/>
          <pc:sldMk cId="1654908352" sldId="271"/>
        </pc:sldMkLst>
        <pc:spChg chg="mod">
          <ac:chgData name="Maria Ashvini" userId="1f8334ccb4f1908a" providerId="LiveId" clId="{A12CB07C-41E6-47A7-94B9-41DF0CDFD6A1}" dt="2024-05-11T13:56:12.023" v="176" actId="27636"/>
          <ac:spMkLst>
            <pc:docMk/>
            <pc:sldMk cId="1654908352" sldId="271"/>
            <ac:spMk id="3" creationId="{BDD90400-2D87-B2C6-9B79-89CE388D93FA}"/>
          </ac:spMkLst>
        </pc:spChg>
      </pc:sldChg>
      <pc:sldChg chg="modSp new mod">
        <pc:chgData name="Maria Ashvini" userId="1f8334ccb4f1908a" providerId="LiveId" clId="{A12CB07C-41E6-47A7-94B9-41DF0CDFD6A1}" dt="2024-05-13T04:29:22.356" v="185" actId="2711"/>
        <pc:sldMkLst>
          <pc:docMk/>
          <pc:sldMk cId="2507737584" sldId="272"/>
        </pc:sldMkLst>
        <pc:spChg chg="mod">
          <ac:chgData name="Maria Ashvini" userId="1f8334ccb4f1908a" providerId="LiveId" clId="{A12CB07C-41E6-47A7-94B9-41DF0CDFD6A1}" dt="2024-05-13T04:29:15.476" v="184" actId="2711"/>
          <ac:spMkLst>
            <pc:docMk/>
            <pc:sldMk cId="2507737584" sldId="272"/>
            <ac:spMk id="2" creationId="{74D42CBA-A773-4224-33A5-DAA2BA10CBB7}"/>
          </ac:spMkLst>
        </pc:spChg>
        <pc:spChg chg="mod">
          <ac:chgData name="Maria Ashvini" userId="1f8334ccb4f1908a" providerId="LiveId" clId="{A12CB07C-41E6-47A7-94B9-41DF0CDFD6A1}" dt="2024-05-13T04:29:22.356" v="185" actId="2711"/>
          <ac:spMkLst>
            <pc:docMk/>
            <pc:sldMk cId="2507737584" sldId="272"/>
            <ac:spMk id="3" creationId="{AC601EE3-D314-A462-42C9-15C4B516FA98}"/>
          </ac:spMkLst>
        </pc:spChg>
      </pc:sldChg>
      <pc:sldChg chg="addSp delSp modSp new">
        <pc:chgData name="Maria Ashvini" userId="1f8334ccb4f1908a" providerId="LiveId" clId="{A12CB07C-41E6-47A7-94B9-41DF0CDFD6A1}" dt="2024-05-13T04:30:45.757" v="187"/>
        <pc:sldMkLst>
          <pc:docMk/>
          <pc:sldMk cId="4148581189" sldId="273"/>
        </pc:sldMkLst>
        <pc:spChg chg="del">
          <ac:chgData name="Maria Ashvini" userId="1f8334ccb4f1908a" providerId="LiveId" clId="{A12CB07C-41E6-47A7-94B9-41DF0CDFD6A1}" dt="2024-05-13T04:30:45.757" v="187"/>
          <ac:spMkLst>
            <pc:docMk/>
            <pc:sldMk cId="4148581189" sldId="273"/>
            <ac:spMk id="3" creationId="{7499F537-3143-B735-4D9B-1800BC218AAB}"/>
          </ac:spMkLst>
        </pc:spChg>
        <pc:picChg chg="add mod">
          <ac:chgData name="Maria Ashvini" userId="1f8334ccb4f1908a" providerId="LiveId" clId="{A12CB07C-41E6-47A7-94B9-41DF0CDFD6A1}" dt="2024-05-13T04:30:45.757" v="187"/>
          <ac:picMkLst>
            <pc:docMk/>
            <pc:sldMk cId="4148581189" sldId="273"/>
            <ac:picMk id="4" creationId="{55EE1AD4-6233-10D9-FAEE-105350757EC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242F-A097-13B8-FE23-AD66E6D1A9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6BA3B4-FB4B-186D-FE8B-13A38DF3A8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4DD567-8210-CFBA-A440-0ECA134DC72D}"/>
              </a:ext>
            </a:extLst>
          </p:cNvPr>
          <p:cNvSpPr>
            <a:spLocks noGrp="1"/>
          </p:cNvSpPr>
          <p:nvPr>
            <p:ph type="dt" sz="half" idx="10"/>
          </p:nvPr>
        </p:nvSpPr>
        <p:spPr/>
        <p:txBody>
          <a:bodyPr/>
          <a:lstStyle/>
          <a:p>
            <a:fld id="{04BFB29E-5C3C-4E9D-811E-CD837BCE0F1F}" type="datetimeFigureOut">
              <a:rPr lang="en-US" smtClean="0"/>
              <a:t>5/13/2024</a:t>
            </a:fld>
            <a:endParaRPr lang="en-US"/>
          </a:p>
        </p:txBody>
      </p:sp>
      <p:sp>
        <p:nvSpPr>
          <p:cNvPr id="5" name="Footer Placeholder 4">
            <a:extLst>
              <a:ext uri="{FF2B5EF4-FFF2-40B4-BE49-F238E27FC236}">
                <a16:creationId xmlns:a16="http://schemas.microsoft.com/office/drawing/2014/main" id="{219D4F4C-7714-23BA-474F-D1677576B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A33F4-DBEB-4F14-AF44-E647AF3F4621}"/>
              </a:ext>
            </a:extLst>
          </p:cNvPr>
          <p:cNvSpPr>
            <a:spLocks noGrp="1"/>
          </p:cNvSpPr>
          <p:nvPr>
            <p:ph type="sldNum" sz="quarter" idx="12"/>
          </p:nvPr>
        </p:nvSpPr>
        <p:spPr/>
        <p:txBody>
          <a:bodyPr/>
          <a:lstStyle/>
          <a:p>
            <a:fld id="{D015DD35-CF10-4B51-9243-AF21E8A022F7}" type="slidenum">
              <a:rPr lang="en-US" smtClean="0"/>
              <a:t>‹#›</a:t>
            </a:fld>
            <a:endParaRPr lang="en-US"/>
          </a:p>
        </p:txBody>
      </p:sp>
    </p:spTree>
    <p:extLst>
      <p:ext uri="{BB962C8B-B14F-4D97-AF65-F5344CB8AC3E}">
        <p14:creationId xmlns:p14="http://schemas.microsoft.com/office/powerpoint/2010/main" val="3369791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F077-1191-B25F-96D1-DC3BB3A356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F85999-E8B9-0166-6588-BDE701B8FD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34C1-F57E-E8D1-0D20-CC773C773BD4}"/>
              </a:ext>
            </a:extLst>
          </p:cNvPr>
          <p:cNvSpPr>
            <a:spLocks noGrp="1"/>
          </p:cNvSpPr>
          <p:nvPr>
            <p:ph type="dt" sz="half" idx="10"/>
          </p:nvPr>
        </p:nvSpPr>
        <p:spPr/>
        <p:txBody>
          <a:bodyPr/>
          <a:lstStyle/>
          <a:p>
            <a:fld id="{04BFB29E-5C3C-4E9D-811E-CD837BCE0F1F}" type="datetimeFigureOut">
              <a:rPr lang="en-US" smtClean="0"/>
              <a:t>5/13/2024</a:t>
            </a:fld>
            <a:endParaRPr lang="en-US"/>
          </a:p>
        </p:txBody>
      </p:sp>
      <p:sp>
        <p:nvSpPr>
          <p:cNvPr id="5" name="Footer Placeholder 4">
            <a:extLst>
              <a:ext uri="{FF2B5EF4-FFF2-40B4-BE49-F238E27FC236}">
                <a16:creationId xmlns:a16="http://schemas.microsoft.com/office/drawing/2014/main" id="{B33B3067-6D2E-88FA-EC35-80044E08C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FB229-56B9-5D9D-4369-F65929CEE527}"/>
              </a:ext>
            </a:extLst>
          </p:cNvPr>
          <p:cNvSpPr>
            <a:spLocks noGrp="1"/>
          </p:cNvSpPr>
          <p:nvPr>
            <p:ph type="sldNum" sz="quarter" idx="12"/>
          </p:nvPr>
        </p:nvSpPr>
        <p:spPr/>
        <p:txBody>
          <a:bodyPr/>
          <a:lstStyle/>
          <a:p>
            <a:fld id="{D015DD35-CF10-4B51-9243-AF21E8A022F7}" type="slidenum">
              <a:rPr lang="en-US" smtClean="0"/>
              <a:t>‹#›</a:t>
            </a:fld>
            <a:endParaRPr lang="en-US"/>
          </a:p>
        </p:txBody>
      </p:sp>
    </p:spTree>
    <p:extLst>
      <p:ext uri="{BB962C8B-B14F-4D97-AF65-F5344CB8AC3E}">
        <p14:creationId xmlns:p14="http://schemas.microsoft.com/office/powerpoint/2010/main" val="263276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5048A1-6089-8C39-AC62-25A6DF880E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1006DE-5EE2-E7EA-6151-DECAC53A05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3C820-F906-34F4-DC8A-633F2ACD7884}"/>
              </a:ext>
            </a:extLst>
          </p:cNvPr>
          <p:cNvSpPr>
            <a:spLocks noGrp="1"/>
          </p:cNvSpPr>
          <p:nvPr>
            <p:ph type="dt" sz="half" idx="10"/>
          </p:nvPr>
        </p:nvSpPr>
        <p:spPr/>
        <p:txBody>
          <a:bodyPr/>
          <a:lstStyle/>
          <a:p>
            <a:fld id="{04BFB29E-5C3C-4E9D-811E-CD837BCE0F1F}" type="datetimeFigureOut">
              <a:rPr lang="en-US" smtClean="0"/>
              <a:t>5/13/2024</a:t>
            </a:fld>
            <a:endParaRPr lang="en-US"/>
          </a:p>
        </p:txBody>
      </p:sp>
      <p:sp>
        <p:nvSpPr>
          <p:cNvPr id="5" name="Footer Placeholder 4">
            <a:extLst>
              <a:ext uri="{FF2B5EF4-FFF2-40B4-BE49-F238E27FC236}">
                <a16:creationId xmlns:a16="http://schemas.microsoft.com/office/drawing/2014/main" id="{87182E53-9105-07A2-6B7A-0C80FFBBA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2D94C-D9C7-1983-0D19-0D4F7B4CD13A}"/>
              </a:ext>
            </a:extLst>
          </p:cNvPr>
          <p:cNvSpPr>
            <a:spLocks noGrp="1"/>
          </p:cNvSpPr>
          <p:nvPr>
            <p:ph type="sldNum" sz="quarter" idx="12"/>
          </p:nvPr>
        </p:nvSpPr>
        <p:spPr/>
        <p:txBody>
          <a:bodyPr/>
          <a:lstStyle/>
          <a:p>
            <a:fld id="{D015DD35-CF10-4B51-9243-AF21E8A022F7}" type="slidenum">
              <a:rPr lang="en-US" smtClean="0"/>
              <a:t>‹#›</a:t>
            </a:fld>
            <a:endParaRPr lang="en-US"/>
          </a:p>
        </p:txBody>
      </p:sp>
    </p:spTree>
    <p:extLst>
      <p:ext uri="{BB962C8B-B14F-4D97-AF65-F5344CB8AC3E}">
        <p14:creationId xmlns:p14="http://schemas.microsoft.com/office/powerpoint/2010/main" val="3355204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193A-60D9-7E70-85FB-ED010FFF37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AA609-93B0-9026-96CA-E37673D2F9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313A6-2475-6AA5-E3A2-A6E3A0D26ED8}"/>
              </a:ext>
            </a:extLst>
          </p:cNvPr>
          <p:cNvSpPr>
            <a:spLocks noGrp="1"/>
          </p:cNvSpPr>
          <p:nvPr>
            <p:ph type="dt" sz="half" idx="10"/>
          </p:nvPr>
        </p:nvSpPr>
        <p:spPr/>
        <p:txBody>
          <a:bodyPr/>
          <a:lstStyle/>
          <a:p>
            <a:fld id="{04BFB29E-5C3C-4E9D-811E-CD837BCE0F1F}" type="datetimeFigureOut">
              <a:rPr lang="en-US" smtClean="0"/>
              <a:t>5/13/2024</a:t>
            </a:fld>
            <a:endParaRPr lang="en-US"/>
          </a:p>
        </p:txBody>
      </p:sp>
      <p:sp>
        <p:nvSpPr>
          <p:cNvPr id="5" name="Footer Placeholder 4">
            <a:extLst>
              <a:ext uri="{FF2B5EF4-FFF2-40B4-BE49-F238E27FC236}">
                <a16:creationId xmlns:a16="http://schemas.microsoft.com/office/drawing/2014/main" id="{64D31A7A-3948-4522-0B1E-9E352447D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CE636-C424-9883-4801-A84CC56655E0}"/>
              </a:ext>
            </a:extLst>
          </p:cNvPr>
          <p:cNvSpPr>
            <a:spLocks noGrp="1"/>
          </p:cNvSpPr>
          <p:nvPr>
            <p:ph type="sldNum" sz="quarter" idx="12"/>
          </p:nvPr>
        </p:nvSpPr>
        <p:spPr/>
        <p:txBody>
          <a:bodyPr/>
          <a:lstStyle/>
          <a:p>
            <a:fld id="{D015DD35-CF10-4B51-9243-AF21E8A022F7}" type="slidenum">
              <a:rPr lang="en-US" smtClean="0"/>
              <a:t>‹#›</a:t>
            </a:fld>
            <a:endParaRPr lang="en-US"/>
          </a:p>
        </p:txBody>
      </p:sp>
    </p:spTree>
    <p:extLst>
      <p:ext uri="{BB962C8B-B14F-4D97-AF65-F5344CB8AC3E}">
        <p14:creationId xmlns:p14="http://schemas.microsoft.com/office/powerpoint/2010/main" val="3308846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F3B6-3CF3-9C74-A7BB-02152CDBE7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4BE7AC-24DE-4EA9-B6BD-28F1A8AF35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31796-D480-CBC5-CF5D-49EB73590CCD}"/>
              </a:ext>
            </a:extLst>
          </p:cNvPr>
          <p:cNvSpPr>
            <a:spLocks noGrp="1"/>
          </p:cNvSpPr>
          <p:nvPr>
            <p:ph type="dt" sz="half" idx="10"/>
          </p:nvPr>
        </p:nvSpPr>
        <p:spPr/>
        <p:txBody>
          <a:bodyPr/>
          <a:lstStyle/>
          <a:p>
            <a:fld id="{04BFB29E-5C3C-4E9D-811E-CD837BCE0F1F}" type="datetimeFigureOut">
              <a:rPr lang="en-US" smtClean="0"/>
              <a:t>5/13/2024</a:t>
            </a:fld>
            <a:endParaRPr lang="en-US"/>
          </a:p>
        </p:txBody>
      </p:sp>
      <p:sp>
        <p:nvSpPr>
          <p:cNvPr id="5" name="Footer Placeholder 4">
            <a:extLst>
              <a:ext uri="{FF2B5EF4-FFF2-40B4-BE49-F238E27FC236}">
                <a16:creationId xmlns:a16="http://schemas.microsoft.com/office/drawing/2014/main" id="{F9E4844E-C211-D013-5DA4-BE85A50E3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3A355-F23C-A4FC-5EB1-D522A45E5AE4}"/>
              </a:ext>
            </a:extLst>
          </p:cNvPr>
          <p:cNvSpPr>
            <a:spLocks noGrp="1"/>
          </p:cNvSpPr>
          <p:nvPr>
            <p:ph type="sldNum" sz="quarter" idx="12"/>
          </p:nvPr>
        </p:nvSpPr>
        <p:spPr/>
        <p:txBody>
          <a:bodyPr/>
          <a:lstStyle/>
          <a:p>
            <a:fld id="{D015DD35-CF10-4B51-9243-AF21E8A022F7}" type="slidenum">
              <a:rPr lang="en-US" smtClean="0"/>
              <a:t>‹#›</a:t>
            </a:fld>
            <a:endParaRPr lang="en-US"/>
          </a:p>
        </p:txBody>
      </p:sp>
    </p:spTree>
    <p:extLst>
      <p:ext uri="{BB962C8B-B14F-4D97-AF65-F5344CB8AC3E}">
        <p14:creationId xmlns:p14="http://schemas.microsoft.com/office/powerpoint/2010/main" val="262050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5D8B-37F3-4201-289D-BF826DE961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C8531B-F159-ED44-CB89-C4F8BBA3E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2BA699-EC08-6CD1-BD14-AC04772B2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542887-B963-9E38-7F84-652A602EC01E}"/>
              </a:ext>
            </a:extLst>
          </p:cNvPr>
          <p:cNvSpPr>
            <a:spLocks noGrp="1"/>
          </p:cNvSpPr>
          <p:nvPr>
            <p:ph type="dt" sz="half" idx="10"/>
          </p:nvPr>
        </p:nvSpPr>
        <p:spPr/>
        <p:txBody>
          <a:bodyPr/>
          <a:lstStyle/>
          <a:p>
            <a:fld id="{04BFB29E-5C3C-4E9D-811E-CD837BCE0F1F}" type="datetimeFigureOut">
              <a:rPr lang="en-US" smtClean="0"/>
              <a:t>5/13/2024</a:t>
            </a:fld>
            <a:endParaRPr lang="en-US"/>
          </a:p>
        </p:txBody>
      </p:sp>
      <p:sp>
        <p:nvSpPr>
          <p:cNvPr id="6" name="Footer Placeholder 5">
            <a:extLst>
              <a:ext uri="{FF2B5EF4-FFF2-40B4-BE49-F238E27FC236}">
                <a16:creationId xmlns:a16="http://schemas.microsoft.com/office/drawing/2014/main" id="{0304AFC0-6931-2F22-C749-4DE129F16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60704B-6E4E-3D64-CEB8-28EE8B7B52B1}"/>
              </a:ext>
            </a:extLst>
          </p:cNvPr>
          <p:cNvSpPr>
            <a:spLocks noGrp="1"/>
          </p:cNvSpPr>
          <p:nvPr>
            <p:ph type="sldNum" sz="quarter" idx="12"/>
          </p:nvPr>
        </p:nvSpPr>
        <p:spPr/>
        <p:txBody>
          <a:bodyPr/>
          <a:lstStyle/>
          <a:p>
            <a:fld id="{D015DD35-CF10-4B51-9243-AF21E8A022F7}" type="slidenum">
              <a:rPr lang="en-US" smtClean="0"/>
              <a:t>‹#›</a:t>
            </a:fld>
            <a:endParaRPr lang="en-US"/>
          </a:p>
        </p:txBody>
      </p:sp>
    </p:spTree>
    <p:extLst>
      <p:ext uri="{BB962C8B-B14F-4D97-AF65-F5344CB8AC3E}">
        <p14:creationId xmlns:p14="http://schemas.microsoft.com/office/powerpoint/2010/main" val="400864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CA7A-0927-D51A-D388-74740F44C9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6CD39F-AE69-1CA6-89FA-6953019AE4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143E1C-95D3-E1D2-1E34-7E155ED181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07DDCB-6BD4-777A-E3ED-FF044DDD5A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CA32DB-43B5-D9AC-41C9-29909C4716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523C0E-54D9-1A11-35C8-E1A7CACBA354}"/>
              </a:ext>
            </a:extLst>
          </p:cNvPr>
          <p:cNvSpPr>
            <a:spLocks noGrp="1"/>
          </p:cNvSpPr>
          <p:nvPr>
            <p:ph type="dt" sz="half" idx="10"/>
          </p:nvPr>
        </p:nvSpPr>
        <p:spPr/>
        <p:txBody>
          <a:bodyPr/>
          <a:lstStyle/>
          <a:p>
            <a:fld id="{04BFB29E-5C3C-4E9D-811E-CD837BCE0F1F}" type="datetimeFigureOut">
              <a:rPr lang="en-US" smtClean="0"/>
              <a:t>5/13/2024</a:t>
            </a:fld>
            <a:endParaRPr lang="en-US"/>
          </a:p>
        </p:txBody>
      </p:sp>
      <p:sp>
        <p:nvSpPr>
          <p:cNvPr id="8" name="Footer Placeholder 7">
            <a:extLst>
              <a:ext uri="{FF2B5EF4-FFF2-40B4-BE49-F238E27FC236}">
                <a16:creationId xmlns:a16="http://schemas.microsoft.com/office/drawing/2014/main" id="{B17534A6-97F0-2F76-C751-35B945B36C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1FFA6A-685D-2EDD-0A7C-DE688537E956}"/>
              </a:ext>
            </a:extLst>
          </p:cNvPr>
          <p:cNvSpPr>
            <a:spLocks noGrp="1"/>
          </p:cNvSpPr>
          <p:nvPr>
            <p:ph type="sldNum" sz="quarter" idx="12"/>
          </p:nvPr>
        </p:nvSpPr>
        <p:spPr/>
        <p:txBody>
          <a:bodyPr/>
          <a:lstStyle/>
          <a:p>
            <a:fld id="{D015DD35-CF10-4B51-9243-AF21E8A022F7}" type="slidenum">
              <a:rPr lang="en-US" smtClean="0"/>
              <a:t>‹#›</a:t>
            </a:fld>
            <a:endParaRPr lang="en-US"/>
          </a:p>
        </p:txBody>
      </p:sp>
    </p:spTree>
    <p:extLst>
      <p:ext uri="{BB962C8B-B14F-4D97-AF65-F5344CB8AC3E}">
        <p14:creationId xmlns:p14="http://schemas.microsoft.com/office/powerpoint/2010/main" val="2944000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E600-9725-AF0F-FDE5-9F2C85F63F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1D9543-2E91-8285-68D8-61BC431A69E4}"/>
              </a:ext>
            </a:extLst>
          </p:cNvPr>
          <p:cNvSpPr>
            <a:spLocks noGrp="1"/>
          </p:cNvSpPr>
          <p:nvPr>
            <p:ph type="dt" sz="half" idx="10"/>
          </p:nvPr>
        </p:nvSpPr>
        <p:spPr/>
        <p:txBody>
          <a:bodyPr/>
          <a:lstStyle/>
          <a:p>
            <a:fld id="{04BFB29E-5C3C-4E9D-811E-CD837BCE0F1F}" type="datetimeFigureOut">
              <a:rPr lang="en-US" smtClean="0"/>
              <a:t>5/13/2024</a:t>
            </a:fld>
            <a:endParaRPr lang="en-US"/>
          </a:p>
        </p:txBody>
      </p:sp>
      <p:sp>
        <p:nvSpPr>
          <p:cNvPr id="4" name="Footer Placeholder 3">
            <a:extLst>
              <a:ext uri="{FF2B5EF4-FFF2-40B4-BE49-F238E27FC236}">
                <a16:creationId xmlns:a16="http://schemas.microsoft.com/office/drawing/2014/main" id="{9FC443BC-DDA7-2134-C80E-6AA572BF9E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400F5B-75BB-CD2C-7A51-43CED5A64B50}"/>
              </a:ext>
            </a:extLst>
          </p:cNvPr>
          <p:cNvSpPr>
            <a:spLocks noGrp="1"/>
          </p:cNvSpPr>
          <p:nvPr>
            <p:ph type="sldNum" sz="quarter" idx="12"/>
          </p:nvPr>
        </p:nvSpPr>
        <p:spPr/>
        <p:txBody>
          <a:bodyPr/>
          <a:lstStyle/>
          <a:p>
            <a:fld id="{D015DD35-CF10-4B51-9243-AF21E8A022F7}" type="slidenum">
              <a:rPr lang="en-US" smtClean="0"/>
              <a:t>‹#›</a:t>
            </a:fld>
            <a:endParaRPr lang="en-US"/>
          </a:p>
        </p:txBody>
      </p:sp>
    </p:spTree>
    <p:extLst>
      <p:ext uri="{BB962C8B-B14F-4D97-AF65-F5344CB8AC3E}">
        <p14:creationId xmlns:p14="http://schemas.microsoft.com/office/powerpoint/2010/main" val="142490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A7570-A942-5219-AF44-06838393932E}"/>
              </a:ext>
            </a:extLst>
          </p:cNvPr>
          <p:cNvSpPr>
            <a:spLocks noGrp="1"/>
          </p:cNvSpPr>
          <p:nvPr>
            <p:ph type="dt" sz="half" idx="10"/>
          </p:nvPr>
        </p:nvSpPr>
        <p:spPr/>
        <p:txBody>
          <a:bodyPr/>
          <a:lstStyle/>
          <a:p>
            <a:fld id="{04BFB29E-5C3C-4E9D-811E-CD837BCE0F1F}" type="datetimeFigureOut">
              <a:rPr lang="en-US" smtClean="0"/>
              <a:t>5/13/2024</a:t>
            </a:fld>
            <a:endParaRPr lang="en-US"/>
          </a:p>
        </p:txBody>
      </p:sp>
      <p:sp>
        <p:nvSpPr>
          <p:cNvPr id="3" name="Footer Placeholder 2">
            <a:extLst>
              <a:ext uri="{FF2B5EF4-FFF2-40B4-BE49-F238E27FC236}">
                <a16:creationId xmlns:a16="http://schemas.microsoft.com/office/drawing/2014/main" id="{591E5A2D-E444-751C-FDF0-F3BBEB8E2C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1D9D1E-DD6E-A8D1-51F8-47C9519012F5}"/>
              </a:ext>
            </a:extLst>
          </p:cNvPr>
          <p:cNvSpPr>
            <a:spLocks noGrp="1"/>
          </p:cNvSpPr>
          <p:nvPr>
            <p:ph type="sldNum" sz="quarter" idx="12"/>
          </p:nvPr>
        </p:nvSpPr>
        <p:spPr/>
        <p:txBody>
          <a:bodyPr/>
          <a:lstStyle/>
          <a:p>
            <a:fld id="{D015DD35-CF10-4B51-9243-AF21E8A022F7}" type="slidenum">
              <a:rPr lang="en-US" smtClean="0"/>
              <a:t>‹#›</a:t>
            </a:fld>
            <a:endParaRPr lang="en-US"/>
          </a:p>
        </p:txBody>
      </p:sp>
    </p:spTree>
    <p:extLst>
      <p:ext uri="{BB962C8B-B14F-4D97-AF65-F5344CB8AC3E}">
        <p14:creationId xmlns:p14="http://schemas.microsoft.com/office/powerpoint/2010/main" val="62721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DE2-3C49-F974-0598-6164CBF8E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F072E7-58C5-628A-F9E5-DA7F7BA86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7171F7-683F-F488-70D2-434BE65C2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CDECD2-F35F-C235-E6E4-27ABAC542294}"/>
              </a:ext>
            </a:extLst>
          </p:cNvPr>
          <p:cNvSpPr>
            <a:spLocks noGrp="1"/>
          </p:cNvSpPr>
          <p:nvPr>
            <p:ph type="dt" sz="half" idx="10"/>
          </p:nvPr>
        </p:nvSpPr>
        <p:spPr/>
        <p:txBody>
          <a:bodyPr/>
          <a:lstStyle/>
          <a:p>
            <a:fld id="{04BFB29E-5C3C-4E9D-811E-CD837BCE0F1F}" type="datetimeFigureOut">
              <a:rPr lang="en-US" smtClean="0"/>
              <a:t>5/13/2024</a:t>
            </a:fld>
            <a:endParaRPr lang="en-US"/>
          </a:p>
        </p:txBody>
      </p:sp>
      <p:sp>
        <p:nvSpPr>
          <p:cNvPr id="6" name="Footer Placeholder 5">
            <a:extLst>
              <a:ext uri="{FF2B5EF4-FFF2-40B4-BE49-F238E27FC236}">
                <a16:creationId xmlns:a16="http://schemas.microsoft.com/office/drawing/2014/main" id="{6BFDBC57-8741-AB75-1A2F-093CA9D78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4E3419-C309-2EDF-CA94-C2F62E7B5C58}"/>
              </a:ext>
            </a:extLst>
          </p:cNvPr>
          <p:cNvSpPr>
            <a:spLocks noGrp="1"/>
          </p:cNvSpPr>
          <p:nvPr>
            <p:ph type="sldNum" sz="quarter" idx="12"/>
          </p:nvPr>
        </p:nvSpPr>
        <p:spPr/>
        <p:txBody>
          <a:bodyPr/>
          <a:lstStyle/>
          <a:p>
            <a:fld id="{D015DD35-CF10-4B51-9243-AF21E8A022F7}" type="slidenum">
              <a:rPr lang="en-US" smtClean="0"/>
              <a:t>‹#›</a:t>
            </a:fld>
            <a:endParaRPr lang="en-US"/>
          </a:p>
        </p:txBody>
      </p:sp>
    </p:spTree>
    <p:extLst>
      <p:ext uri="{BB962C8B-B14F-4D97-AF65-F5344CB8AC3E}">
        <p14:creationId xmlns:p14="http://schemas.microsoft.com/office/powerpoint/2010/main" val="380348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EED7-3F3F-7450-B5AB-37C2BFD1A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69FC59-3171-802C-C4E5-08F2FEE380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5FDC75-FA60-B5B0-6993-5EDC9DA06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99B68F-C0F2-A856-1AD6-3C140BF22CD3}"/>
              </a:ext>
            </a:extLst>
          </p:cNvPr>
          <p:cNvSpPr>
            <a:spLocks noGrp="1"/>
          </p:cNvSpPr>
          <p:nvPr>
            <p:ph type="dt" sz="half" idx="10"/>
          </p:nvPr>
        </p:nvSpPr>
        <p:spPr/>
        <p:txBody>
          <a:bodyPr/>
          <a:lstStyle/>
          <a:p>
            <a:fld id="{04BFB29E-5C3C-4E9D-811E-CD837BCE0F1F}" type="datetimeFigureOut">
              <a:rPr lang="en-US" smtClean="0"/>
              <a:t>5/13/2024</a:t>
            </a:fld>
            <a:endParaRPr lang="en-US"/>
          </a:p>
        </p:txBody>
      </p:sp>
      <p:sp>
        <p:nvSpPr>
          <p:cNvPr id="6" name="Footer Placeholder 5">
            <a:extLst>
              <a:ext uri="{FF2B5EF4-FFF2-40B4-BE49-F238E27FC236}">
                <a16:creationId xmlns:a16="http://schemas.microsoft.com/office/drawing/2014/main" id="{4F8B800A-B2F4-9CF8-CA84-E6656632B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E254C0-A4D4-27AB-1EA9-83E492930107}"/>
              </a:ext>
            </a:extLst>
          </p:cNvPr>
          <p:cNvSpPr>
            <a:spLocks noGrp="1"/>
          </p:cNvSpPr>
          <p:nvPr>
            <p:ph type="sldNum" sz="quarter" idx="12"/>
          </p:nvPr>
        </p:nvSpPr>
        <p:spPr/>
        <p:txBody>
          <a:bodyPr/>
          <a:lstStyle/>
          <a:p>
            <a:fld id="{D015DD35-CF10-4B51-9243-AF21E8A022F7}" type="slidenum">
              <a:rPr lang="en-US" smtClean="0"/>
              <a:t>‹#›</a:t>
            </a:fld>
            <a:endParaRPr lang="en-US"/>
          </a:p>
        </p:txBody>
      </p:sp>
    </p:spTree>
    <p:extLst>
      <p:ext uri="{BB962C8B-B14F-4D97-AF65-F5344CB8AC3E}">
        <p14:creationId xmlns:p14="http://schemas.microsoft.com/office/powerpoint/2010/main" val="123618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88F7D6-1F22-CD44-FA9A-40E986F05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BD8357-E87F-3676-759B-A9559E4991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0CE41-80B0-2FCF-C678-CB243D8CF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FB29E-5C3C-4E9D-811E-CD837BCE0F1F}" type="datetimeFigureOut">
              <a:rPr lang="en-US" smtClean="0"/>
              <a:t>5/13/2024</a:t>
            </a:fld>
            <a:endParaRPr lang="en-US"/>
          </a:p>
        </p:txBody>
      </p:sp>
      <p:sp>
        <p:nvSpPr>
          <p:cNvPr id="5" name="Footer Placeholder 4">
            <a:extLst>
              <a:ext uri="{FF2B5EF4-FFF2-40B4-BE49-F238E27FC236}">
                <a16:creationId xmlns:a16="http://schemas.microsoft.com/office/drawing/2014/main" id="{E088CF37-45A1-0EA1-C743-F7F77D3EBD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46943A-7315-0004-6EA6-B7B8C47360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5DD35-CF10-4B51-9243-AF21E8A022F7}" type="slidenum">
              <a:rPr lang="en-US" smtClean="0"/>
              <a:t>‹#›</a:t>
            </a:fld>
            <a:endParaRPr lang="en-US"/>
          </a:p>
        </p:txBody>
      </p:sp>
    </p:spTree>
    <p:extLst>
      <p:ext uri="{BB962C8B-B14F-4D97-AF65-F5344CB8AC3E}">
        <p14:creationId xmlns:p14="http://schemas.microsoft.com/office/powerpoint/2010/main" val="2049409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3205-8B68-5A85-28B9-0DC44D0286F7}"/>
              </a:ext>
            </a:extLst>
          </p:cNvPr>
          <p:cNvSpPr>
            <a:spLocks noGrp="1"/>
          </p:cNvSpPr>
          <p:nvPr>
            <p:ph type="ctrTitle"/>
          </p:nvPr>
        </p:nvSpPr>
        <p:spPr/>
        <p:txBody>
          <a:bodyPr/>
          <a:lstStyle/>
          <a:p>
            <a:r>
              <a:rPr lang="en-US" dirty="0"/>
              <a:t>Database Design</a:t>
            </a:r>
          </a:p>
        </p:txBody>
      </p:sp>
      <p:sp>
        <p:nvSpPr>
          <p:cNvPr id="3" name="Subtitle 2">
            <a:extLst>
              <a:ext uri="{FF2B5EF4-FFF2-40B4-BE49-F238E27FC236}">
                <a16:creationId xmlns:a16="http://schemas.microsoft.com/office/drawing/2014/main" id="{30E9595A-F9CC-B8C9-0FCD-709831D2EAB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9675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42CBA-A773-4224-33A5-DAA2BA10CBB7}"/>
              </a:ext>
            </a:extLst>
          </p:cNvPr>
          <p:cNvSpPr>
            <a:spLocks noGrp="1"/>
          </p:cNvSpPr>
          <p:nvPr>
            <p:ph type="title"/>
          </p:nvPr>
        </p:nvSpPr>
        <p:spPr/>
        <p:txBody>
          <a:bodyPr>
            <a:normAutofit fontScale="90000"/>
          </a:bodyPr>
          <a:lstStyle/>
          <a:p>
            <a:br>
              <a:rPr lang="en-US" b="1" i="0" dirty="0">
                <a:solidFill>
                  <a:srgbClr val="222222"/>
                </a:solidFill>
                <a:effectLst/>
                <a:highlight>
                  <a:srgbClr val="FFFFFF"/>
                </a:highlight>
                <a:latin typeface="Source Sans Pro" panose="020B0503030403020204" pitchFamily="34" charset="0"/>
              </a:rPr>
            </a:br>
            <a:r>
              <a:rPr lang="en-US" i="0" dirty="0">
                <a:solidFill>
                  <a:srgbClr val="222222"/>
                </a:solidFill>
                <a:effectLst/>
                <a:highlight>
                  <a:srgbClr val="FFFFFF"/>
                </a:highlight>
              </a:rPr>
              <a:t>Why use ER Diagrams?</a:t>
            </a:r>
            <a:br>
              <a:rPr lang="en-US" b="1" i="0" dirty="0">
                <a:solidFill>
                  <a:srgbClr val="222222"/>
                </a:solidFill>
                <a:effectLst/>
                <a:highlight>
                  <a:srgbClr val="FFFFFF"/>
                </a:highligh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AC601EE3-D314-A462-42C9-15C4B516FA98}"/>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222222"/>
                </a:solidFill>
                <a:effectLst/>
                <a:highlight>
                  <a:srgbClr val="FFFFFF"/>
                </a:highlight>
              </a:rPr>
              <a:t>Helps you to define terms related to entity relationship modeling</a:t>
            </a:r>
          </a:p>
          <a:p>
            <a:pPr algn="l">
              <a:buFont typeface="Arial" panose="020B0604020202020204" pitchFamily="34" charset="0"/>
              <a:buChar char="•"/>
            </a:pPr>
            <a:r>
              <a:rPr lang="en-US" b="0" i="0" dirty="0">
                <a:solidFill>
                  <a:srgbClr val="222222"/>
                </a:solidFill>
                <a:effectLst/>
                <a:highlight>
                  <a:srgbClr val="FFFFFF"/>
                </a:highlight>
              </a:rPr>
              <a:t>Provide a preview of how all your tables should connect, what fields are going to be on each table</a:t>
            </a:r>
          </a:p>
          <a:p>
            <a:pPr algn="l">
              <a:buFont typeface="Arial" panose="020B0604020202020204" pitchFamily="34" charset="0"/>
              <a:buChar char="•"/>
            </a:pPr>
            <a:r>
              <a:rPr lang="en-US" b="0" i="0" dirty="0">
                <a:solidFill>
                  <a:srgbClr val="222222"/>
                </a:solidFill>
                <a:effectLst/>
                <a:highlight>
                  <a:srgbClr val="FFFFFF"/>
                </a:highlight>
              </a:rPr>
              <a:t>Helps to describe entities, attributes, relationships</a:t>
            </a:r>
          </a:p>
          <a:p>
            <a:pPr algn="l">
              <a:buFont typeface="Arial" panose="020B0604020202020204" pitchFamily="34" charset="0"/>
              <a:buChar char="•"/>
            </a:pPr>
            <a:r>
              <a:rPr lang="en-US" b="0" i="0" dirty="0">
                <a:solidFill>
                  <a:srgbClr val="222222"/>
                </a:solidFill>
                <a:effectLst/>
                <a:highlight>
                  <a:srgbClr val="FFFFFF"/>
                </a:highlight>
              </a:rPr>
              <a:t>ER diagrams are translatable into relational tables which allows you to build databases quickly</a:t>
            </a:r>
          </a:p>
          <a:p>
            <a:pPr algn="l">
              <a:buFont typeface="Arial" panose="020B0604020202020204" pitchFamily="34" charset="0"/>
              <a:buChar char="•"/>
            </a:pPr>
            <a:r>
              <a:rPr lang="en-US" b="0" i="0" dirty="0">
                <a:solidFill>
                  <a:srgbClr val="222222"/>
                </a:solidFill>
                <a:effectLst/>
                <a:highlight>
                  <a:srgbClr val="FFFFFF"/>
                </a:highlight>
              </a:rPr>
              <a:t>ER diagrams can be used by database designers as a blueprint for implementing data in specific software applications</a:t>
            </a:r>
          </a:p>
          <a:p>
            <a:pPr algn="l">
              <a:buFont typeface="Arial" panose="020B0604020202020204" pitchFamily="34" charset="0"/>
              <a:buChar char="•"/>
            </a:pPr>
            <a:r>
              <a:rPr lang="en-US" b="0" i="0" dirty="0">
                <a:solidFill>
                  <a:srgbClr val="222222"/>
                </a:solidFill>
                <a:effectLst/>
                <a:highlight>
                  <a:srgbClr val="FFFFFF"/>
                </a:highlight>
              </a:rPr>
              <a:t>The database designer gains a better understanding of the information to be contained in the database with the help of ERP diagram</a:t>
            </a:r>
          </a:p>
          <a:p>
            <a:pPr algn="l">
              <a:buFont typeface="Arial" panose="020B0604020202020204" pitchFamily="34" charset="0"/>
              <a:buChar char="•"/>
            </a:pPr>
            <a:r>
              <a:rPr lang="en-US" b="0" i="0" dirty="0">
                <a:solidFill>
                  <a:srgbClr val="222222"/>
                </a:solidFill>
                <a:effectLst/>
                <a:highlight>
                  <a:srgbClr val="FFFFFF"/>
                </a:highlight>
              </a:rPr>
              <a:t>ERD Diagram allows you to communicate with the logical structure of the database to users</a:t>
            </a:r>
          </a:p>
          <a:p>
            <a:endParaRPr lang="en-US" dirty="0"/>
          </a:p>
        </p:txBody>
      </p:sp>
    </p:spTree>
    <p:extLst>
      <p:ext uri="{BB962C8B-B14F-4D97-AF65-F5344CB8AC3E}">
        <p14:creationId xmlns:p14="http://schemas.microsoft.com/office/powerpoint/2010/main" val="2507737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9EE2-C3C4-3ADC-B634-4BE4EBA825D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5EE1AD4-6233-10D9-FAEE-105350757EC9}"/>
              </a:ext>
            </a:extLst>
          </p:cNvPr>
          <p:cNvPicPr>
            <a:picLocks noGrp="1" noChangeAspect="1"/>
          </p:cNvPicPr>
          <p:nvPr>
            <p:ph idx="1"/>
          </p:nvPr>
        </p:nvPicPr>
        <p:blipFill>
          <a:blip r:embed="rId2"/>
          <a:stretch>
            <a:fillRect/>
          </a:stretch>
        </p:blipFill>
        <p:spPr>
          <a:xfrm>
            <a:off x="2917529" y="1825625"/>
            <a:ext cx="6356941" cy="4351338"/>
          </a:xfrm>
          <a:prstGeom prst="rect">
            <a:avLst/>
          </a:prstGeom>
        </p:spPr>
      </p:pic>
    </p:spTree>
    <p:extLst>
      <p:ext uri="{BB962C8B-B14F-4D97-AF65-F5344CB8AC3E}">
        <p14:creationId xmlns:p14="http://schemas.microsoft.com/office/powerpoint/2010/main" val="4148581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3E94-6B9B-32CD-3096-6C3EAF979665}"/>
              </a:ext>
            </a:extLst>
          </p:cNvPr>
          <p:cNvSpPr>
            <a:spLocks noGrp="1"/>
          </p:cNvSpPr>
          <p:nvPr>
            <p:ph type="title"/>
          </p:nvPr>
        </p:nvSpPr>
        <p:spPr/>
        <p:txBody>
          <a:bodyPr/>
          <a:lstStyle/>
          <a:p>
            <a:r>
              <a:rPr lang="en-US" b="0" i="0" dirty="0">
                <a:solidFill>
                  <a:srgbClr val="0D0D0D"/>
                </a:solidFill>
                <a:effectLst/>
                <a:highlight>
                  <a:srgbClr val="FFFFFF"/>
                </a:highlight>
                <a:latin typeface="Söhne"/>
              </a:rPr>
              <a:t>Normalization</a:t>
            </a:r>
            <a:endParaRPr lang="en-US" b="1" dirty="0"/>
          </a:p>
        </p:txBody>
      </p:sp>
      <p:sp>
        <p:nvSpPr>
          <p:cNvPr id="3" name="Content Placeholder 2">
            <a:extLst>
              <a:ext uri="{FF2B5EF4-FFF2-40B4-BE49-F238E27FC236}">
                <a16:creationId xmlns:a16="http://schemas.microsoft.com/office/drawing/2014/main" id="{EE1CCE82-B03D-40FD-8E4F-FA6D19BCE7CC}"/>
              </a:ext>
            </a:extLst>
          </p:cNvPr>
          <p:cNvSpPr>
            <a:spLocks noGrp="1"/>
          </p:cNvSpPr>
          <p:nvPr>
            <p:ph idx="1"/>
          </p:nvPr>
        </p:nvSpPr>
        <p:spPr/>
        <p:txBody>
          <a:bodyPr/>
          <a:lstStyle/>
          <a:p>
            <a:r>
              <a:rPr lang="en-US" b="0" i="0" dirty="0">
                <a:solidFill>
                  <a:srgbClr val="0D0D0D"/>
                </a:solidFill>
                <a:effectLst/>
                <a:highlight>
                  <a:srgbClr val="FFFFFF"/>
                </a:highlight>
                <a:latin typeface="Söhne"/>
              </a:rPr>
              <a:t>Normalization is the process of organizing data in a database to reduce redundancy and dependency, thereby improving data integrity and minimizing anomalies during data manipulation.</a:t>
            </a:r>
          </a:p>
          <a:p>
            <a:r>
              <a:rPr lang="en-US" b="0" i="0" dirty="0">
                <a:solidFill>
                  <a:srgbClr val="0D0D0D"/>
                </a:solidFill>
                <a:effectLst/>
                <a:highlight>
                  <a:srgbClr val="FFFFFF"/>
                </a:highlight>
                <a:latin typeface="Söhne"/>
              </a:rPr>
              <a:t> The normalization process involves applying a set of rules called normal forms to decompose larger tables into smaller, well-structured tables.</a:t>
            </a:r>
          </a:p>
          <a:p>
            <a:r>
              <a:rPr lang="en-US" b="0" i="0" dirty="0">
                <a:solidFill>
                  <a:srgbClr val="0D0D0D"/>
                </a:solidFill>
                <a:effectLst/>
                <a:highlight>
                  <a:srgbClr val="FFFFFF"/>
                </a:highlight>
                <a:latin typeface="Söhne"/>
              </a:rPr>
              <a:t> Here are the common normal forms and the normalization process:</a:t>
            </a:r>
            <a:endParaRPr lang="en-US" dirty="0"/>
          </a:p>
        </p:txBody>
      </p:sp>
    </p:spTree>
    <p:extLst>
      <p:ext uri="{BB962C8B-B14F-4D97-AF65-F5344CB8AC3E}">
        <p14:creationId xmlns:p14="http://schemas.microsoft.com/office/powerpoint/2010/main" val="3742621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9519-B3BD-7E34-B077-ADE40D8904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70BB81-1D03-DBCA-F363-EE413EB8467D}"/>
              </a:ext>
            </a:extLst>
          </p:cNvPr>
          <p:cNvSpPr>
            <a:spLocks noGrp="1"/>
          </p:cNvSpPr>
          <p:nvPr>
            <p:ph idx="1"/>
          </p:nvPr>
        </p:nvSpPr>
        <p:spPr/>
        <p:txBody>
          <a:bodyPr/>
          <a:lstStyle/>
          <a:p>
            <a:pPr algn="l">
              <a:buFont typeface="+mj-lt"/>
              <a:buAutoNum type="arabicPeriod"/>
            </a:pPr>
            <a:r>
              <a:rPr lang="en-US" b="1" i="0" dirty="0">
                <a:solidFill>
                  <a:srgbClr val="0D0D0D"/>
                </a:solidFill>
                <a:effectLst/>
                <a:highlight>
                  <a:srgbClr val="FFFFFF"/>
                </a:highlight>
                <a:latin typeface="Söhne"/>
              </a:rPr>
              <a:t>First Normal Form (1NF):</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Requirements: Each attribute value must be atomic (indivisible), and each column must contain only one value.</a:t>
            </a:r>
          </a:p>
          <a:p>
            <a:pPr marL="742950" lvl="1" indent="-285750" algn="l">
              <a:buFont typeface="+mj-lt"/>
              <a:buAutoNum type="arabicPeriod"/>
            </a:pPr>
            <a:r>
              <a:rPr lang="en-US" b="0" i="0" dirty="0">
                <a:solidFill>
                  <a:srgbClr val="0D0D0D"/>
                </a:solidFill>
                <a:effectLst/>
                <a:highlight>
                  <a:srgbClr val="FFFFFF"/>
                </a:highlight>
                <a:latin typeface="Söhne"/>
              </a:rPr>
              <a:t>Process: Split multi-valued attributes into separate columns, and ensure that each column contains atomic values.</a:t>
            </a:r>
          </a:p>
          <a:p>
            <a:pPr marL="742950" lvl="1" indent="-285750" algn="l">
              <a:buFont typeface="+mj-lt"/>
              <a:buAutoNum type="arabicPeriod"/>
            </a:pPr>
            <a:r>
              <a:rPr lang="en-US" b="0" i="0" dirty="0">
                <a:solidFill>
                  <a:srgbClr val="0D0D0D"/>
                </a:solidFill>
                <a:effectLst/>
                <a:highlight>
                  <a:srgbClr val="FFFFFF"/>
                </a:highlight>
                <a:latin typeface="Söhne"/>
              </a:rPr>
              <a:t>Example: Splitting a "Phone Numbers" column containing multiple phone numbers into separate columns for each phone number.</a:t>
            </a:r>
          </a:p>
          <a:p>
            <a:endParaRPr lang="en-US" dirty="0"/>
          </a:p>
        </p:txBody>
      </p:sp>
    </p:spTree>
    <p:extLst>
      <p:ext uri="{BB962C8B-B14F-4D97-AF65-F5344CB8AC3E}">
        <p14:creationId xmlns:p14="http://schemas.microsoft.com/office/powerpoint/2010/main" val="272982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C3BA-ECB3-D90A-AE0D-23B1816DDFD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AD41F56-0FAE-4DB9-6541-BE1C04D415A6}"/>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2.Second Normal Form (2NF):</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Requirements: The table must be in 1NF, and no non-prime attribute should be functionally dependent on only part of the primary key.</a:t>
            </a:r>
          </a:p>
          <a:p>
            <a:pPr marL="742950" lvl="1" indent="-285750" algn="l">
              <a:buFont typeface="+mj-lt"/>
              <a:buAutoNum type="arabicPeriod"/>
            </a:pPr>
            <a:r>
              <a:rPr lang="en-US" b="0" i="0" dirty="0">
                <a:solidFill>
                  <a:srgbClr val="0D0D0D"/>
                </a:solidFill>
                <a:effectLst/>
                <a:highlight>
                  <a:srgbClr val="FFFFFF"/>
                </a:highlight>
                <a:latin typeface="Söhne"/>
              </a:rPr>
              <a:t>Process: Remove partial dependencies by creating separate tables for related attributes.</a:t>
            </a:r>
          </a:p>
          <a:p>
            <a:pPr marL="742950" lvl="1" indent="-285750" algn="l">
              <a:buFont typeface="+mj-lt"/>
              <a:buAutoNum type="arabicPeriod"/>
            </a:pPr>
            <a:r>
              <a:rPr lang="en-US" b="0" i="0" dirty="0">
                <a:solidFill>
                  <a:srgbClr val="0D0D0D"/>
                </a:solidFill>
                <a:effectLst/>
                <a:highlight>
                  <a:srgbClr val="FFFFFF"/>
                </a:highlight>
                <a:latin typeface="Söhne"/>
              </a:rPr>
              <a:t>Example: Moving attributes that are functionally dependent on only part of the primary key to a separate table.</a:t>
            </a:r>
          </a:p>
          <a:p>
            <a:endParaRPr lang="en-US" dirty="0"/>
          </a:p>
        </p:txBody>
      </p:sp>
    </p:spTree>
    <p:extLst>
      <p:ext uri="{BB962C8B-B14F-4D97-AF65-F5344CB8AC3E}">
        <p14:creationId xmlns:p14="http://schemas.microsoft.com/office/powerpoint/2010/main" val="2600290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BC58-2F1E-C8DE-5FBA-30276995B4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76358D-5DA2-FBC5-22BB-890CFF121E3C}"/>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3.Third Normal Form (3NF):</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Requirements: The table must be in 2NF, and no non-prime attribute should be transitively dependent on the primary key.</a:t>
            </a:r>
          </a:p>
          <a:p>
            <a:pPr marL="742950" lvl="1" indent="-285750" algn="l">
              <a:buFont typeface="+mj-lt"/>
              <a:buAutoNum type="arabicPeriod"/>
            </a:pPr>
            <a:r>
              <a:rPr lang="en-US" b="0" i="0" dirty="0">
                <a:solidFill>
                  <a:srgbClr val="0D0D0D"/>
                </a:solidFill>
                <a:effectLst/>
                <a:highlight>
                  <a:srgbClr val="FFFFFF"/>
                </a:highlight>
                <a:latin typeface="Söhne"/>
              </a:rPr>
              <a:t>Process: Remove transitive dependencies by creating separate tables for attributes that are dependent on other non-key attributes.</a:t>
            </a:r>
          </a:p>
          <a:p>
            <a:pPr marL="742950" lvl="1" indent="-285750" algn="l">
              <a:buFont typeface="+mj-lt"/>
              <a:buAutoNum type="arabicPeriod"/>
            </a:pPr>
            <a:r>
              <a:rPr lang="en-US" b="0" i="0" dirty="0">
                <a:solidFill>
                  <a:srgbClr val="0D0D0D"/>
                </a:solidFill>
                <a:effectLst/>
                <a:highlight>
                  <a:srgbClr val="FFFFFF"/>
                </a:highlight>
                <a:latin typeface="Söhne"/>
              </a:rPr>
              <a:t>Example: Moving attributes that are dependent on other non-key attributes to a separate table.</a:t>
            </a:r>
          </a:p>
          <a:p>
            <a:endParaRPr lang="en-US" dirty="0"/>
          </a:p>
        </p:txBody>
      </p:sp>
    </p:spTree>
    <p:extLst>
      <p:ext uri="{BB962C8B-B14F-4D97-AF65-F5344CB8AC3E}">
        <p14:creationId xmlns:p14="http://schemas.microsoft.com/office/powerpoint/2010/main" val="604113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4BEA-841E-CAD7-5121-858A644990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EE89CD-417B-74AC-138E-F7906B390D01}"/>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4.Boyce-Codd Normal Form (BCNF):</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Requirements: The table must be in 3NF, and every determinant must be a candidate key.</a:t>
            </a:r>
          </a:p>
          <a:p>
            <a:pPr marL="742950" lvl="1" indent="-285750" algn="l">
              <a:buFont typeface="+mj-lt"/>
              <a:buAutoNum type="arabicPeriod"/>
            </a:pPr>
            <a:r>
              <a:rPr lang="en-US" b="0" i="0" dirty="0">
                <a:solidFill>
                  <a:srgbClr val="0D0D0D"/>
                </a:solidFill>
                <a:effectLst/>
                <a:highlight>
                  <a:srgbClr val="FFFFFF"/>
                </a:highlight>
                <a:latin typeface="Söhne"/>
              </a:rPr>
              <a:t>Process: Eliminate all non-trivial functional dependencies where the determinant is not a </a:t>
            </a:r>
            <a:r>
              <a:rPr lang="en-US" b="0" i="0" dirty="0" err="1">
                <a:solidFill>
                  <a:srgbClr val="0D0D0D"/>
                </a:solidFill>
                <a:effectLst/>
                <a:highlight>
                  <a:srgbClr val="FFFFFF"/>
                </a:highlight>
                <a:latin typeface="Söhne"/>
              </a:rPr>
              <a:t>superkey</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Example: Decomposing tables to ensure that every determinant is a candidate key.</a:t>
            </a:r>
          </a:p>
          <a:p>
            <a:endParaRPr lang="en-US" dirty="0"/>
          </a:p>
        </p:txBody>
      </p:sp>
    </p:spTree>
    <p:extLst>
      <p:ext uri="{BB962C8B-B14F-4D97-AF65-F5344CB8AC3E}">
        <p14:creationId xmlns:p14="http://schemas.microsoft.com/office/powerpoint/2010/main" val="4109990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3FAF-E9A7-249A-F3D7-64E9B2EA6E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66B54E-D83B-D63C-9514-77C00EEB4663}"/>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5.Fourth Normal Form (4NF):</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Requirements: The table must be in BCNF, and it must not have any multi-valued dependencies.</a:t>
            </a:r>
          </a:p>
          <a:p>
            <a:pPr marL="742950" lvl="1" indent="-285750" algn="l">
              <a:buFont typeface="+mj-lt"/>
              <a:buAutoNum type="arabicPeriod"/>
            </a:pPr>
            <a:r>
              <a:rPr lang="en-US" b="0" i="0" dirty="0">
                <a:solidFill>
                  <a:srgbClr val="0D0D0D"/>
                </a:solidFill>
                <a:effectLst/>
                <a:highlight>
                  <a:srgbClr val="FFFFFF"/>
                </a:highlight>
                <a:latin typeface="Söhne"/>
              </a:rPr>
              <a:t>Process: Eliminate multi-valued dependencies by decomposing the table into smaller tables.</a:t>
            </a:r>
          </a:p>
          <a:p>
            <a:pPr marL="742950" lvl="1" indent="-285750" algn="l">
              <a:buFont typeface="+mj-lt"/>
              <a:buAutoNum type="arabicPeriod"/>
            </a:pPr>
            <a:r>
              <a:rPr lang="en-US" b="0" i="0" dirty="0">
                <a:solidFill>
                  <a:srgbClr val="0D0D0D"/>
                </a:solidFill>
                <a:effectLst/>
                <a:highlight>
                  <a:srgbClr val="FFFFFF"/>
                </a:highlight>
                <a:latin typeface="Söhne"/>
              </a:rPr>
              <a:t>Example: Splitting tables to remove multi-valued dependencies.</a:t>
            </a:r>
          </a:p>
          <a:p>
            <a:endParaRPr lang="en-US" dirty="0"/>
          </a:p>
        </p:txBody>
      </p:sp>
    </p:spTree>
    <p:extLst>
      <p:ext uri="{BB962C8B-B14F-4D97-AF65-F5344CB8AC3E}">
        <p14:creationId xmlns:p14="http://schemas.microsoft.com/office/powerpoint/2010/main" val="1268269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C4DC6-A00E-3252-8916-213128A68B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D90400-2D87-B2C6-9B79-89CE388D93FA}"/>
              </a:ext>
            </a:extLst>
          </p:cNvPr>
          <p:cNvSpPr>
            <a:spLocks noGrp="1"/>
          </p:cNvSpPr>
          <p:nvPr>
            <p:ph idx="1"/>
          </p:nvPr>
        </p:nvSpPr>
        <p:spPr>
          <a:xfrm>
            <a:off x="838200" y="1825625"/>
            <a:ext cx="10515600" cy="4909472"/>
          </a:xfrm>
        </p:spPr>
        <p:txBody>
          <a:bodyPr>
            <a:normAutofit lnSpcReduction="10000"/>
          </a:bodyPr>
          <a:lstStyle/>
          <a:p>
            <a:pPr marL="0" indent="0" algn="l">
              <a:buNone/>
            </a:pPr>
            <a:r>
              <a:rPr lang="en-US" b="1" dirty="0">
                <a:solidFill>
                  <a:srgbClr val="0D0D0D"/>
                </a:solidFill>
                <a:highlight>
                  <a:srgbClr val="FFFFFF"/>
                </a:highlight>
                <a:latin typeface="Söhne"/>
              </a:rPr>
              <a:t>5.</a:t>
            </a:r>
            <a:r>
              <a:rPr lang="en-US" b="1" i="0" dirty="0">
                <a:solidFill>
                  <a:srgbClr val="0D0D0D"/>
                </a:solidFill>
                <a:effectLst/>
                <a:highlight>
                  <a:srgbClr val="FFFFFF"/>
                </a:highlight>
                <a:latin typeface="Söhne"/>
              </a:rPr>
              <a:t>Fifth Normal Form (5NF):</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Requirements: The table must be in 4NF, and it must not have any join dependencies.</a:t>
            </a:r>
          </a:p>
          <a:p>
            <a:pPr marL="742950" lvl="1" indent="-285750" algn="l">
              <a:buFont typeface="+mj-lt"/>
              <a:buAutoNum type="arabicPeriod"/>
            </a:pPr>
            <a:r>
              <a:rPr lang="en-US" b="0" i="0" dirty="0">
                <a:solidFill>
                  <a:srgbClr val="0D0D0D"/>
                </a:solidFill>
                <a:effectLst/>
                <a:highlight>
                  <a:srgbClr val="FFFFFF"/>
                </a:highlight>
                <a:latin typeface="Söhne"/>
              </a:rPr>
              <a:t>Process: Decompose the table into smaller tables to remove join dependencies.</a:t>
            </a:r>
          </a:p>
          <a:p>
            <a:pPr marL="742950" lvl="1" indent="-285750" algn="l">
              <a:buFont typeface="+mj-lt"/>
              <a:buAutoNum type="arabicPeriod"/>
            </a:pPr>
            <a:r>
              <a:rPr lang="en-US" b="0" i="0" dirty="0">
                <a:solidFill>
                  <a:srgbClr val="0D0D0D"/>
                </a:solidFill>
                <a:effectLst/>
                <a:highlight>
                  <a:srgbClr val="FFFFFF"/>
                </a:highlight>
                <a:latin typeface="Söhne"/>
              </a:rPr>
              <a:t>Example: Splitting tables to remove join dependencies.</a:t>
            </a:r>
          </a:p>
          <a:p>
            <a:pPr algn="l"/>
            <a:r>
              <a:rPr lang="en-US" b="0" i="0" dirty="0">
                <a:solidFill>
                  <a:srgbClr val="0D0D0D"/>
                </a:solidFill>
                <a:effectLst/>
                <a:highlight>
                  <a:srgbClr val="FFFFFF"/>
                </a:highlight>
                <a:latin typeface="Söhne"/>
              </a:rPr>
              <a:t>The normalization process aims to minimize redundancy, improve data integrity, and simplify data manipulation operations. It helps to ensure that the database is well-structured, efficient, and resilient to anomalies during updates, deletions, and insertions. However, it's essential to strike a balance between normalization and performance, as overly normalized databases may lead to increased query complexity and decreased performance in some cases.</a:t>
            </a:r>
          </a:p>
          <a:p>
            <a:endParaRPr lang="en-US" dirty="0"/>
          </a:p>
        </p:txBody>
      </p:sp>
    </p:spTree>
    <p:extLst>
      <p:ext uri="{BB962C8B-B14F-4D97-AF65-F5344CB8AC3E}">
        <p14:creationId xmlns:p14="http://schemas.microsoft.com/office/powerpoint/2010/main" val="165490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9903-2993-4365-C3C3-254EF306F751}"/>
              </a:ext>
            </a:extLst>
          </p:cNvPr>
          <p:cNvSpPr>
            <a:spLocks noGrp="1"/>
          </p:cNvSpPr>
          <p:nvPr>
            <p:ph type="title"/>
          </p:nvPr>
        </p:nvSpPr>
        <p:spPr/>
        <p:txBody>
          <a:bodyPr/>
          <a:lstStyle/>
          <a:p>
            <a:r>
              <a:rPr lang="en-US" dirty="0"/>
              <a:t>Entity Model</a:t>
            </a:r>
          </a:p>
        </p:txBody>
      </p:sp>
      <p:sp>
        <p:nvSpPr>
          <p:cNvPr id="3" name="Content Placeholder 2">
            <a:extLst>
              <a:ext uri="{FF2B5EF4-FFF2-40B4-BE49-F238E27FC236}">
                <a16:creationId xmlns:a16="http://schemas.microsoft.com/office/drawing/2014/main" id="{59BF1225-AB3E-4B53-4174-7707BDA3F71A}"/>
              </a:ext>
            </a:extLst>
          </p:cNvPr>
          <p:cNvSpPr>
            <a:spLocks noGrp="1"/>
          </p:cNvSpPr>
          <p:nvPr>
            <p:ph idx="1"/>
          </p:nvPr>
        </p:nvSpPr>
        <p:spPr/>
        <p:txBody>
          <a:bodyPr/>
          <a:lstStyle/>
          <a:p>
            <a:r>
              <a:rPr lang="en-US" b="0" i="0" dirty="0">
                <a:solidFill>
                  <a:srgbClr val="0D0D0D"/>
                </a:solidFill>
                <a:effectLst/>
                <a:highlight>
                  <a:srgbClr val="FFFFFF"/>
                </a:highlight>
                <a:latin typeface="Söhne"/>
              </a:rPr>
              <a:t>Entity-Relationship (ER) models are conceptual diagrams used to represent the structure of a database in terms of entities, their attributes, and the relationships between them. </a:t>
            </a:r>
          </a:p>
          <a:p>
            <a:r>
              <a:rPr lang="en-US" b="0" i="0" dirty="0">
                <a:solidFill>
                  <a:srgbClr val="0D0D0D"/>
                </a:solidFill>
                <a:effectLst/>
                <a:highlight>
                  <a:srgbClr val="FFFFFF"/>
                </a:highlight>
                <a:latin typeface="Söhne"/>
              </a:rPr>
              <a:t>ER models are widely used in the database design process to visualize and communicate the database schema. </a:t>
            </a:r>
          </a:p>
          <a:p>
            <a:r>
              <a:rPr lang="en-US" b="0" i="0" dirty="0">
                <a:solidFill>
                  <a:srgbClr val="0D0D0D"/>
                </a:solidFill>
                <a:effectLst/>
                <a:highlight>
                  <a:srgbClr val="FFFFFF"/>
                </a:highlight>
                <a:latin typeface="Söhne"/>
              </a:rPr>
              <a:t>Here are the key components of an ER model:</a:t>
            </a:r>
            <a:endParaRPr lang="en-US" dirty="0"/>
          </a:p>
        </p:txBody>
      </p:sp>
    </p:spTree>
    <p:extLst>
      <p:ext uri="{BB962C8B-B14F-4D97-AF65-F5344CB8AC3E}">
        <p14:creationId xmlns:p14="http://schemas.microsoft.com/office/powerpoint/2010/main" val="2421525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26EC-A73B-DD72-C121-E9F74E61FB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0426DB-DA20-4427-69AD-20D9FB336F18}"/>
              </a:ext>
            </a:extLst>
          </p:cNvPr>
          <p:cNvSpPr>
            <a:spLocks noGrp="1"/>
          </p:cNvSpPr>
          <p:nvPr>
            <p:ph idx="1"/>
          </p:nvPr>
        </p:nvSpPr>
        <p:spPr/>
        <p:txBody>
          <a:bodyPr/>
          <a:lstStyle/>
          <a:p>
            <a:pPr algn="l">
              <a:buFont typeface="+mj-lt"/>
              <a:buAutoNum type="arabicPeriod"/>
            </a:pPr>
            <a:r>
              <a:rPr lang="en-US" b="1" i="0" dirty="0">
                <a:solidFill>
                  <a:srgbClr val="0D0D0D"/>
                </a:solidFill>
                <a:effectLst/>
                <a:highlight>
                  <a:srgbClr val="FFFFFF"/>
                </a:highlight>
                <a:latin typeface="Söhne"/>
              </a:rPr>
              <a:t>Entities: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An entity is a real-world object or concept that is distinguishable from other objects. In an ER model, entities are represented as rectangles. Each entity has a name, which describes the type of object it represents.</a:t>
            </a:r>
          </a:p>
          <a:p>
            <a:pPr marL="742950" lvl="1" indent="-285750" algn="l">
              <a:buFont typeface="+mj-lt"/>
              <a:buAutoNum type="arabicPeriod"/>
            </a:pPr>
            <a:r>
              <a:rPr lang="en-US" b="0" i="0" dirty="0">
                <a:solidFill>
                  <a:srgbClr val="0D0D0D"/>
                </a:solidFill>
                <a:effectLst/>
                <a:highlight>
                  <a:srgbClr val="FFFFFF"/>
                </a:highlight>
                <a:latin typeface="Söhne"/>
              </a:rPr>
              <a:t>Example: "Student," "Department," "Book," "Employee."</a:t>
            </a:r>
          </a:p>
          <a:p>
            <a:pPr algn="l">
              <a:buFont typeface="+mj-lt"/>
              <a:buAutoNum type="arabicPeriod"/>
            </a:pPr>
            <a:r>
              <a:rPr lang="en-US" b="1" i="0" dirty="0">
                <a:solidFill>
                  <a:srgbClr val="0D0D0D"/>
                </a:solidFill>
                <a:effectLst/>
                <a:highlight>
                  <a:srgbClr val="FFFFFF"/>
                </a:highlight>
                <a:latin typeface="Söhne"/>
              </a:rPr>
              <a:t>Attributes: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Attributes are the properties or characteristics of entities. They describe the various features of an entity and provide additional information about it. Attributes are represented as ovals connected to their respective entities.</a:t>
            </a:r>
          </a:p>
          <a:p>
            <a:pPr marL="742950" lvl="1" indent="-285750" algn="l">
              <a:buFont typeface="+mj-lt"/>
              <a:buAutoNum type="arabicPeriod"/>
            </a:pPr>
            <a:r>
              <a:rPr lang="en-US" b="0" i="0" dirty="0">
                <a:solidFill>
                  <a:srgbClr val="0D0D0D"/>
                </a:solidFill>
                <a:effectLst/>
                <a:highlight>
                  <a:srgbClr val="FFFFFF"/>
                </a:highlight>
                <a:latin typeface="Söhne"/>
              </a:rPr>
              <a:t>Example: For the "Student" entity, attributes could include "</a:t>
            </a:r>
            <a:r>
              <a:rPr lang="en-US" b="0" i="0" dirty="0" err="1">
                <a:solidFill>
                  <a:srgbClr val="0D0D0D"/>
                </a:solidFill>
                <a:effectLst/>
                <a:highlight>
                  <a:srgbClr val="FFFFFF"/>
                </a:highlight>
                <a:latin typeface="Söhne"/>
              </a:rPr>
              <a:t>Student_ID</a:t>
            </a:r>
            <a:r>
              <a:rPr lang="en-US" b="0" i="0" dirty="0">
                <a:solidFill>
                  <a:srgbClr val="0D0D0D"/>
                </a:solidFill>
                <a:effectLst/>
                <a:highlight>
                  <a:srgbClr val="FFFFFF"/>
                </a:highlight>
                <a:latin typeface="Söhne"/>
              </a:rPr>
              <a:t>," "Name," "DOB," "Batch."</a:t>
            </a:r>
          </a:p>
          <a:p>
            <a:endParaRPr lang="en-US" dirty="0"/>
          </a:p>
        </p:txBody>
      </p:sp>
    </p:spTree>
    <p:extLst>
      <p:ext uri="{BB962C8B-B14F-4D97-AF65-F5344CB8AC3E}">
        <p14:creationId xmlns:p14="http://schemas.microsoft.com/office/powerpoint/2010/main" val="341650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D539B-44A9-3AEC-A0E9-9DA5279987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CA405E-E247-9C78-CA34-9A823DFA95EB}"/>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3.Relationships: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Relationships describe the associations and dependencies between entities. They represent how entities interact with each other and capture the connections between them. Relationships are represented as diamond shapes connecting related entities.</a:t>
            </a:r>
          </a:p>
          <a:p>
            <a:pPr marL="742950" lvl="1" indent="-285750" algn="l">
              <a:buFont typeface="+mj-lt"/>
              <a:buAutoNum type="arabicPeriod"/>
            </a:pPr>
            <a:r>
              <a:rPr lang="en-US" b="0" i="0" dirty="0">
                <a:solidFill>
                  <a:srgbClr val="0D0D0D"/>
                </a:solidFill>
                <a:effectLst/>
                <a:highlight>
                  <a:srgbClr val="FFFFFF"/>
                </a:highlight>
                <a:latin typeface="Söhne"/>
              </a:rPr>
              <a:t>Example: A "Student" entity may have a relationship with a "Department" entity, indicating that students belong to specific departments. This relationship could be labeled as "Belongs to."</a:t>
            </a:r>
          </a:p>
          <a:p>
            <a:endParaRPr lang="en-US" dirty="0"/>
          </a:p>
        </p:txBody>
      </p:sp>
    </p:spTree>
    <p:extLst>
      <p:ext uri="{BB962C8B-B14F-4D97-AF65-F5344CB8AC3E}">
        <p14:creationId xmlns:p14="http://schemas.microsoft.com/office/powerpoint/2010/main" val="123084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13D1-CF02-9584-8501-D653A34225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A17A062-2E27-C11B-D6B9-0FB158043EB6}"/>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4.Cardinality and Multiplicity:</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Cardinality and multiplicity define the number of instances of one entity that are associated with a single instance of another entity in a relationship.</a:t>
            </a:r>
          </a:p>
          <a:p>
            <a:pPr marL="742950" lvl="1" indent="-285750" algn="l">
              <a:buFont typeface="+mj-lt"/>
              <a:buAutoNum type="arabicPeriod"/>
            </a:pPr>
            <a:r>
              <a:rPr lang="en-US" b="0" i="0" dirty="0">
                <a:solidFill>
                  <a:srgbClr val="0D0D0D"/>
                </a:solidFill>
                <a:effectLst/>
                <a:highlight>
                  <a:srgbClr val="FFFFFF"/>
                </a:highlight>
                <a:latin typeface="Söhne"/>
              </a:rPr>
              <a:t>Cardinality describes the maximum number of occurrences of one entity that can be associated with a single occurrence of another entity.</a:t>
            </a:r>
          </a:p>
          <a:p>
            <a:pPr marL="742950" lvl="1" indent="-285750" algn="l">
              <a:buFont typeface="+mj-lt"/>
              <a:buAutoNum type="arabicPeriod"/>
            </a:pPr>
            <a:r>
              <a:rPr lang="en-US" b="0" i="0" dirty="0">
                <a:solidFill>
                  <a:srgbClr val="0D0D0D"/>
                </a:solidFill>
                <a:effectLst/>
                <a:highlight>
                  <a:srgbClr val="FFFFFF"/>
                </a:highlight>
                <a:latin typeface="Söhne"/>
              </a:rPr>
              <a:t>Multiplicity describes the minimum and maximum number of occurrences of one entity that are associated with a single occurrence of another entity.</a:t>
            </a:r>
          </a:p>
          <a:p>
            <a:pPr marL="742950" lvl="1" indent="-285750" algn="l">
              <a:buFont typeface="+mj-lt"/>
              <a:buAutoNum type="arabicPeriod"/>
            </a:pPr>
            <a:r>
              <a:rPr lang="en-US" b="0" i="0" dirty="0">
                <a:solidFill>
                  <a:srgbClr val="0D0D0D"/>
                </a:solidFill>
                <a:effectLst/>
                <a:highlight>
                  <a:srgbClr val="FFFFFF"/>
                </a:highlight>
                <a:latin typeface="Söhne"/>
              </a:rPr>
              <a:t>Cardinality and multiplicity are often denoted using notation such as "1" (one), "M" (many), or "0..1" (zero or one).</a:t>
            </a:r>
          </a:p>
          <a:p>
            <a:endParaRPr lang="en-US" dirty="0"/>
          </a:p>
        </p:txBody>
      </p:sp>
    </p:spTree>
    <p:extLst>
      <p:ext uri="{BB962C8B-B14F-4D97-AF65-F5344CB8AC3E}">
        <p14:creationId xmlns:p14="http://schemas.microsoft.com/office/powerpoint/2010/main" val="582294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1966-D744-DBD7-103E-5D592C4F6438}"/>
              </a:ext>
            </a:extLst>
          </p:cNvPr>
          <p:cNvSpPr>
            <a:spLocks noGrp="1"/>
          </p:cNvSpPr>
          <p:nvPr>
            <p:ph type="title"/>
          </p:nvPr>
        </p:nvSpPr>
        <p:spPr/>
        <p:txBody>
          <a:bodyPr/>
          <a:lstStyle/>
          <a:p>
            <a:r>
              <a:rPr lang="en-US" b="0" i="0" dirty="0">
                <a:solidFill>
                  <a:srgbClr val="0D0D0D"/>
                </a:solidFill>
                <a:effectLst/>
                <a:highlight>
                  <a:srgbClr val="FFFFFF"/>
                </a:highlight>
                <a:latin typeface="Söhne"/>
              </a:rPr>
              <a:t>There are three main types of cardinality:</a:t>
            </a:r>
            <a:endParaRPr lang="en-US" dirty="0"/>
          </a:p>
        </p:txBody>
      </p:sp>
      <p:sp>
        <p:nvSpPr>
          <p:cNvPr id="3" name="Content Placeholder 2">
            <a:extLst>
              <a:ext uri="{FF2B5EF4-FFF2-40B4-BE49-F238E27FC236}">
                <a16:creationId xmlns:a16="http://schemas.microsoft.com/office/drawing/2014/main" id="{C53E772E-7BB6-B8FF-7057-AE29CA844004}"/>
              </a:ext>
            </a:extLst>
          </p:cNvPr>
          <p:cNvSpPr>
            <a:spLocks noGrp="1"/>
          </p:cNvSpPr>
          <p:nvPr>
            <p:ph idx="1"/>
          </p:nvPr>
        </p:nvSpPr>
        <p:spPr/>
        <p:txBody>
          <a:bodyPr>
            <a:normAutofit/>
          </a:bodyPr>
          <a:lstStyle/>
          <a:p>
            <a:pPr algn="l">
              <a:buFont typeface="+mj-lt"/>
              <a:buAutoNum type="arabicPeriod"/>
            </a:pPr>
            <a:r>
              <a:rPr lang="en-US" b="1" i="0" dirty="0">
                <a:solidFill>
                  <a:srgbClr val="0D0D0D"/>
                </a:solidFill>
                <a:effectLst/>
                <a:highlight>
                  <a:srgbClr val="FFFFFF"/>
                </a:highlight>
                <a:latin typeface="Söhne"/>
              </a:rPr>
              <a:t>One-to-One (1:1):</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 a one-to-one relationship, each instance of one entity is associated with at most one instance of another entity, and vice versa.</a:t>
            </a:r>
          </a:p>
          <a:p>
            <a:pPr marL="742950" lvl="1" indent="-285750" algn="l">
              <a:buFont typeface="+mj-lt"/>
              <a:buAutoNum type="arabicPeriod"/>
            </a:pPr>
            <a:r>
              <a:rPr lang="en-US" b="0" i="0" dirty="0">
                <a:solidFill>
                  <a:srgbClr val="0D0D0D"/>
                </a:solidFill>
                <a:effectLst/>
                <a:highlight>
                  <a:srgbClr val="FFFFFF"/>
                </a:highlight>
                <a:latin typeface="Söhne"/>
              </a:rPr>
              <a:t>Example: A person can have only one passport, and a passport can belong to only one person.</a:t>
            </a:r>
          </a:p>
          <a:p>
            <a:pPr algn="l">
              <a:buFont typeface="+mj-lt"/>
              <a:buAutoNum type="arabicPeriod"/>
            </a:pPr>
            <a:r>
              <a:rPr lang="en-US" b="1" i="0" dirty="0">
                <a:solidFill>
                  <a:srgbClr val="0D0D0D"/>
                </a:solidFill>
                <a:effectLst/>
                <a:highlight>
                  <a:srgbClr val="FFFFFF"/>
                </a:highlight>
                <a:latin typeface="Söhne"/>
              </a:rPr>
              <a:t>One-to-Many (1:M):</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 a one-to-many relationship, each instance of one entity can be associated with zero or more instances of another entity, but each instance of the other entity can be associated with at most one instance of the first entity.</a:t>
            </a:r>
          </a:p>
          <a:p>
            <a:pPr marL="742950" lvl="1" indent="-285750" algn="l">
              <a:buFont typeface="+mj-lt"/>
              <a:buAutoNum type="arabicPeriod"/>
            </a:pPr>
            <a:r>
              <a:rPr lang="en-US" b="0" i="0" dirty="0">
                <a:solidFill>
                  <a:srgbClr val="0D0D0D"/>
                </a:solidFill>
                <a:effectLst/>
                <a:highlight>
                  <a:srgbClr val="FFFFFF"/>
                </a:highlight>
                <a:latin typeface="Söhne"/>
              </a:rPr>
              <a:t>Example: A department can have many employees, but an employee can belong to only one department.</a:t>
            </a:r>
          </a:p>
          <a:p>
            <a:endParaRPr lang="en-US" dirty="0"/>
          </a:p>
        </p:txBody>
      </p:sp>
    </p:spTree>
    <p:extLst>
      <p:ext uri="{BB962C8B-B14F-4D97-AF65-F5344CB8AC3E}">
        <p14:creationId xmlns:p14="http://schemas.microsoft.com/office/powerpoint/2010/main" val="425251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68A9-E931-52A3-4302-3FC41CB157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698F67-15BE-00F3-FCE5-77B9D0C2C849}"/>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rgbClr val="0D0D0D"/>
                </a:solidFill>
                <a:effectLst/>
                <a:highlight>
                  <a:srgbClr val="FFFFFF"/>
                </a:highlight>
                <a:latin typeface="Söhne"/>
              </a:rPr>
              <a:t>Many-to-Many (M:N):</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In a many-to-many relationship, each instance of one entity can be associated with zero or more instances of another entity, and vice versa.</a:t>
            </a:r>
          </a:p>
          <a:p>
            <a:pPr marL="742950" lvl="1" indent="-285750" algn="l">
              <a:buFont typeface="+mj-lt"/>
              <a:buAutoNum type="arabicPeriod"/>
            </a:pPr>
            <a:r>
              <a:rPr lang="en-US" b="0" i="0" dirty="0">
                <a:solidFill>
                  <a:srgbClr val="0D0D0D"/>
                </a:solidFill>
                <a:effectLst/>
                <a:highlight>
                  <a:srgbClr val="FFFFFF"/>
                </a:highlight>
                <a:latin typeface="Söhne"/>
              </a:rPr>
              <a:t>Example: A student can enroll in multiple courses, and a course can have multiple students enrolled in it.</a:t>
            </a:r>
          </a:p>
          <a:p>
            <a:pPr algn="l"/>
            <a:r>
              <a:rPr lang="en-US" b="0" i="0" dirty="0">
                <a:solidFill>
                  <a:srgbClr val="0D0D0D"/>
                </a:solidFill>
                <a:effectLst/>
                <a:highlight>
                  <a:srgbClr val="FFFFFF"/>
                </a:highlight>
                <a:latin typeface="Söhne"/>
              </a:rPr>
              <a:t>Cardinality is typically represented graphically in Entity-Relationship (ER) diagrams using notation such as "1" (one), "M" (many), or numerical ranges (e.g., "0..1" for zero or one). It helps database designers understand the nature of the relationships between entities and enforce constraints to maintain data integrity. Properly defining cardinality ensures that the database accurately reflects the real-world relationships between entities and meets the requirements of the application domain</a:t>
            </a:r>
          </a:p>
          <a:p>
            <a:endParaRPr lang="en-US" dirty="0"/>
          </a:p>
        </p:txBody>
      </p:sp>
    </p:spTree>
    <p:extLst>
      <p:ext uri="{BB962C8B-B14F-4D97-AF65-F5344CB8AC3E}">
        <p14:creationId xmlns:p14="http://schemas.microsoft.com/office/powerpoint/2010/main" val="3949626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722A-5233-3B79-2B5C-F828E34695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CB5917-1937-14C7-16FB-63A591CBF26B}"/>
              </a:ext>
            </a:extLst>
          </p:cNvPr>
          <p:cNvSpPr>
            <a:spLocks noGrp="1"/>
          </p:cNvSpPr>
          <p:nvPr>
            <p:ph idx="1"/>
          </p:nvPr>
        </p:nvSpPr>
        <p:spPr/>
        <p:txBody>
          <a:bodyPr/>
          <a:lstStyle/>
          <a:p>
            <a:pPr marL="0" indent="0" algn="l">
              <a:buNone/>
            </a:pPr>
            <a:r>
              <a:rPr lang="en-US" b="1" i="0" dirty="0">
                <a:solidFill>
                  <a:srgbClr val="0D0D0D"/>
                </a:solidFill>
                <a:effectLst/>
                <a:highlight>
                  <a:srgbClr val="FFFFFF"/>
                </a:highlight>
                <a:latin typeface="Söhne"/>
              </a:rPr>
              <a:t>5.Primary Keys: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 primary key is a unique identifier for each instance of an entity. It uniquely identifies each record in the entity set and ensures data integrity.</a:t>
            </a:r>
          </a:p>
          <a:p>
            <a:pPr marL="742950" lvl="1" indent="-285750" algn="l">
              <a:buFont typeface="+mj-lt"/>
              <a:buAutoNum type="arabicPeriod"/>
            </a:pPr>
            <a:r>
              <a:rPr lang="en-US" b="0" i="0" dirty="0">
                <a:solidFill>
                  <a:srgbClr val="0D0D0D"/>
                </a:solidFill>
                <a:effectLst/>
                <a:highlight>
                  <a:srgbClr val="FFFFFF"/>
                </a:highlight>
                <a:latin typeface="Söhne"/>
              </a:rPr>
              <a:t>Primary keys are underlined in ER diagrams to indicate their uniqueness and importance.</a:t>
            </a:r>
          </a:p>
          <a:p>
            <a:pPr marL="0" indent="0" algn="l">
              <a:buNone/>
            </a:pPr>
            <a:r>
              <a:rPr lang="en-US" b="1" i="0" dirty="0">
                <a:solidFill>
                  <a:srgbClr val="0D0D0D"/>
                </a:solidFill>
                <a:effectLst/>
                <a:highlight>
                  <a:srgbClr val="FFFFFF"/>
                </a:highlight>
                <a:latin typeface="Söhne"/>
              </a:rPr>
              <a:t>6.Foreign Keys: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0" i="0" dirty="0">
                <a:solidFill>
                  <a:srgbClr val="0D0D0D"/>
                </a:solidFill>
                <a:effectLst/>
                <a:highlight>
                  <a:srgbClr val="FFFFFF"/>
                </a:highlight>
                <a:latin typeface="Söhne"/>
              </a:rPr>
              <a:t>A foreign key is an attribute in one entity that refers to the primary key of another entity. It establishes a relationship between the two entities.</a:t>
            </a:r>
          </a:p>
          <a:p>
            <a:pPr marL="742950" lvl="1" indent="-285750" algn="l">
              <a:buFont typeface="+mj-lt"/>
              <a:buAutoNum type="arabicPeriod"/>
            </a:pPr>
            <a:r>
              <a:rPr lang="en-US" b="0" i="0" dirty="0">
                <a:solidFill>
                  <a:srgbClr val="0D0D0D"/>
                </a:solidFill>
                <a:effectLst/>
                <a:highlight>
                  <a:srgbClr val="FFFFFF"/>
                </a:highlight>
                <a:latin typeface="Söhne"/>
              </a:rPr>
              <a:t>Foreign keys represent the links between related entities and are used to enforce referential integrity.</a:t>
            </a:r>
          </a:p>
          <a:p>
            <a:endParaRPr lang="en-US" dirty="0"/>
          </a:p>
        </p:txBody>
      </p:sp>
    </p:spTree>
    <p:extLst>
      <p:ext uri="{BB962C8B-B14F-4D97-AF65-F5344CB8AC3E}">
        <p14:creationId xmlns:p14="http://schemas.microsoft.com/office/powerpoint/2010/main" val="27149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8C7A-9A3F-4C88-2749-AAD439B8D70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FFB6B8-70DA-1C20-BFE6-4AD381909031}"/>
              </a:ext>
            </a:extLst>
          </p:cNvPr>
          <p:cNvSpPr>
            <a:spLocks noGrp="1"/>
          </p:cNvSpPr>
          <p:nvPr>
            <p:ph idx="1"/>
          </p:nvPr>
        </p:nvSpPr>
        <p:spPr/>
        <p:txBody>
          <a:bodyPr/>
          <a:lstStyle/>
          <a:p>
            <a:r>
              <a:rPr lang="en-US" b="0" i="0" dirty="0">
                <a:solidFill>
                  <a:srgbClr val="0D0D0D"/>
                </a:solidFill>
                <a:effectLst/>
                <a:highlight>
                  <a:srgbClr val="FFFFFF"/>
                </a:highlight>
                <a:latin typeface="Söhne"/>
              </a:rPr>
              <a:t>ER models provide a high-level abstraction of the database structure and serve as a blueprint for designing the database schema.</a:t>
            </a:r>
          </a:p>
          <a:p>
            <a:r>
              <a:rPr lang="en-US" b="0" i="0" dirty="0">
                <a:solidFill>
                  <a:srgbClr val="0D0D0D"/>
                </a:solidFill>
                <a:effectLst/>
                <a:highlight>
                  <a:srgbClr val="FFFFFF"/>
                </a:highlight>
                <a:latin typeface="Söhne"/>
              </a:rPr>
              <a:t> They help database designers visualize the relationships between entities and ensure that the database meets the requirements of the application domain.</a:t>
            </a:r>
            <a:endParaRPr lang="en-US" dirty="0"/>
          </a:p>
        </p:txBody>
      </p:sp>
    </p:spTree>
    <p:extLst>
      <p:ext uri="{BB962C8B-B14F-4D97-AF65-F5344CB8AC3E}">
        <p14:creationId xmlns:p14="http://schemas.microsoft.com/office/powerpoint/2010/main" val="2190656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1365</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Söhne</vt:lpstr>
      <vt:lpstr>Source Sans Pro</vt:lpstr>
      <vt:lpstr>Office Theme</vt:lpstr>
      <vt:lpstr>Database Design</vt:lpstr>
      <vt:lpstr>Entity Model</vt:lpstr>
      <vt:lpstr>PowerPoint Presentation</vt:lpstr>
      <vt:lpstr>PowerPoint Presentation</vt:lpstr>
      <vt:lpstr>PowerPoint Presentation</vt:lpstr>
      <vt:lpstr>There are three main types of cardinality:</vt:lpstr>
      <vt:lpstr>PowerPoint Presentation</vt:lpstr>
      <vt:lpstr>PowerPoint Presentation</vt:lpstr>
      <vt:lpstr>PowerPoint Presentation</vt:lpstr>
      <vt:lpstr> Why use ER Diagrams? </vt:lpstr>
      <vt:lpstr>PowerPoint Presentation</vt:lpstr>
      <vt:lpstr>Normalization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Maria Ashvini</dc:creator>
  <cp:lastModifiedBy>Maria Ashvini</cp:lastModifiedBy>
  <cp:revision>1</cp:revision>
  <dcterms:created xsi:type="dcterms:W3CDTF">2024-05-11T12:11:16Z</dcterms:created>
  <dcterms:modified xsi:type="dcterms:W3CDTF">2024-05-13T04:30:51Z</dcterms:modified>
</cp:coreProperties>
</file>