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129C05EB-A33B-4E77-A88D-633300A3EA50}"/>
    <pc:docChg chg="undo custSel addSld modSld">
      <pc:chgData name="Maria Ashvini" userId="1f8334ccb4f1908a" providerId="LiveId" clId="{129C05EB-A33B-4E77-A88D-633300A3EA50}" dt="2024-05-11T14:43:55.633" v="88" actId="113"/>
      <pc:docMkLst>
        <pc:docMk/>
      </pc:docMkLst>
      <pc:sldChg chg="modSp new mod">
        <pc:chgData name="Maria Ashvini" userId="1f8334ccb4f1908a" providerId="LiveId" clId="{129C05EB-A33B-4E77-A88D-633300A3EA50}" dt="2024-05-11T14:01:51.900" v="1"/>
        <pc:sldMkLst>
          <pc:docMk/>
          <pc:sldMk cId="2484987374" sldId="256"/>
        </pc:sldMkLst>
        <pc:spChg chg="mod">
          <ac:chgData name="Maria Ashvini" userId="1f8334ccb4f1908a" providerId="LiveId" clId="{129C05EB-A33B-4E77-A88D-633300A3EA50}" dt="2024-05-11T14:01:51.900" v="1"/>
          <ac:spMkLst>
            <pc:docMk/>
            <pc:sldMk cId="2484987374" sldId="256"/>
            <ac:spMk id="2" creationId="{F8B3AE24-D510-DC8E-83C1-4135C209994E}"/>
          </ac:spMkLst>
        </pc:spChg>
      </pc:sldChg>
      <pc:sldChg chg="modSp new mod">
        <pc:chgData name="Maria Ashvini" userId="1f8334ccb4f1908a" providerId="LiveId" clId="{129C05EB-A33B-4E77-A88D-633300A3EA50}" dt="2024-05-11T14:04:46.801" v="11" actId="6549"/>
        <pc:sldMkLst>
          <pc:docMk/>
          <pc:sldMk cId="965466365" sldId="257"/>
        </pc:sldMkLst>
        <pc:spChg chg="mod">
          <ac:chgData name="Maria Ashvini" userId="1f8334ccb4f1908a" providerId="LiveId" clId="{129C05EB-A33B-4E77-A88D-633300A3EA50}" dt="2024-05-11T14:04:46.801" v="11" actId="6549"/>
          <ac:spMkLst>
            <pc:docMk/>
            <pc:sldMk cId="965466365" sldId="257"/>
            <ac:spMk id="2" creationId="{26470D2B-64ED-2D18-3DE4-1EC61C2F87FE}"/>
          </ac:spMkLst>
        </pc:spChg>
        <pc:spChg chg="mod">
          <ac:chgData name="Maria Ashvini" userId="1f8334ccb4f1908a" providerId="LiveId" clId="{129C05EB-A33B-4E77-A88D-633300A3EA50}" dt="2024-05-11T14:04:39.478" v="10" actId="27636"/>
          <ac:spMkLst>
            <pc:docMk/>
            <pc:sldMk cId="965466365" sldId="257"/>
            <ac:spMk id="3" creationId="{DB9DAFB5-9DA1-2A22-0876-4F65F21B7662}"/>
          </ac:spMkLst>
        </pc:spChg>
      </pc:sldChg>
      <pc:sldChg chg="modSp new mod">
        <pc:chgData name="Maria Ashvini" userId="1f8334ccb4f1908a" providerId="LiveId" clId="{129C05EB-A33B-4E77-A88D-633300A3EA50}" dt="2024-05-11T14:04:57.729" v="12" actId="20577"/>
        <pc:sldMkLst>
          <pc:docMk/>
          <pc:sldMk cId="1663539873" sldId="258"/>
        </pc:sldMkLst>
        <pc:spChg chg="mod">
          <ac:chgData name="Maria Ashvini" userId="1f8334ccb4f1908a" providerId="LiveId" clId="{129C05EB-A33B-4E77-A88D-633300A3EA50}" dt="2024-05-11T14:04:57.729" v="12" actId="20577"/>
          <ac:spMkLst>
            <pc:docMk/>
            <pc:sldMk cId="1663539873" sldId="258"/>
            <ac:spMk id="3" creationId="{55DCDD75-1B9B-FE51-0368-00D78B473DB1}"/>
          </ac:spMkLst>
        </pc:spChg>
      </pc:sldChg>
      <pc:sldChg chg="modSp new mod">
        <pc:chgData name="Maria Ashvini" userId="1f8334ccb4f1908a" providerId="LiveId" clId="{129C05EB-A33B-4E77-A88D-633300A3EA50}" dt="2024-05-11T14:06:03.156" v="20" actId="27636"/>
        <pc:sldMkLst>
          <pc:docMk/>
          <pc:sldMk cId="899942702" sldId="259"/>
        </pc:sldMkLst>
        <pc:spChg chg="mod">
          <ac:chgData name="Maria Ashvini" userId="1f8334ccb4f1908a" providerId="LiveId" clId="{129C05EB-A33B-4E77-A88D-633300A3EA50}" dt="2024-05-11T14:05:51.273" v="16" actId="2711"/>
          <ac:spMkLst>
            <pc:docMk/>
            <pc:sldMk cId="899942702" sldId="259"/>
            <ac:spMk id="2" creationId="{E66EDCDC-16F6-8B64-45E9-D30AE0FF13DF}"/>
          </ac:spMkLst>
        </pc:spChg>
        <pc:spChg chg="mod">
          <ac:chgData name="Maria Ashvini" userId="1f8334ccb4f1908a" providerId="LiveId" clId="{129C05EB-A33B-4E77-A88D-633300A3EA50}" dt="2024-05-11T14:06:03.156" v="20" actId="27636"/>
          <ac:spMkLst>
            <pc:docMk/>
            <pc:sldMk cId="899942702" sldId="259"/>
            <ac:spMk id="3" creationId="{049F3B42-0733-410F-2291-0C110D287FD0}"/>
          </ac:spMkLst>
        </pc:spChg>
      </pc:sldChg>
      <pc:sldChg chg="modSp new mod">
        <pc:chgData name="Maria Ashvini" userId="1f8334ccb4f1908a" providerId="LiveId" clId="{129C05EB-A33B-4E77-A88D-633300A3EA50}" dt="2024-05-11T14:06:25.986" v="36" actId="20577"/>
        <pc:sldMkLst>
          <pc:docMk/>
          <pc:sldMk cId="919708187" sldId="260"/>
        </pc:sldMkLst>
        <pc:spChg chg="mod">
          <ac:chgData name="Maria Ashvini" userId="1f8334ccb4f1908a" providerId="LiveId" clId="{129C05EB-A33B-4E77-A88D-633300A3EA50}" dt="2024-05-11T14:06:25.986" v="36" actId="20577"/>
          <ac:spMkLst>
            <pc:docMk/>
            <pc:sldMk cId="919708187" sldId="260"/>
            <ac:spMk id="2" creationId="{059DD333-51A7-C986-5EBA-9AF9EAB51CC8}"/>
          </ac:spMkLst>
        </pc:spChg>
        <pc:spChg chg="mod">
          <ac:chgData name="Maria Ashvini" userId="1f8334ccb4f1908a" providerId="LiveId" clId="{129C05EB-A33B-4E77-A88D-633300A3EA50}" dt="2024-05-11T14:06:14.954" v="23" actId="27636"/>
          <ac:spMkLst>
            <pc:docMk/>
            <pc:sldMk cId="919708187" sldId="260"/>
            <ac:spMk id="3" creationId="{E3D4D74F-0D1B-39BF-0FC2-4C541BB41124}"/>
          </ac:spMkLst>
        </pc:spChg>
      </pc:sldChg>
      <pc:sldChg chg="new">
        <pc:chgData name="Maria Ashvini" userId="1f8334ccb4f1908a" providerId="LiveId" clId="{129C05EB-A33B-4E77-A88D-633300A3EA50}" dt="2024-05-11T14:09:38.860" v="37" actId="680"/>
        <pc:sldMkLst>
          <pc:docMk/>
          <pc:sldMk cId="1989632301" sldId="261"/>
        </pc:sldMkLst>
      </pc:sldChg>
      <pc:sldChg chg="modSp new mod">
        <pc:chgData name="Maria Ashvini" userId="1f8334ccb4f1908a" providerId="LiveId" clId="{129C05EB-A33B-4E77-A88D-633300A3EA50}" dt="2024-05-11T14:10:19.604" v="42" actId="20577"/>
        <pc:sldMkLst>
          <pc:docMk/>
          <pc:sldMk cId="3580888344" sldId="262"/>
        </pc:sldMkLst>
        <pc:spChg chg="mod">
          <ac:chgData name="Maria Ashvini" userId="1f8334ccb4f1908a" providerId="LiveId" clId="{129C05EB-A33B-4E77-A88D-633300A3EA50}" dt="2024-05-11T14:10:04.899" v="39"/>
          <ac:spMkLst>
            <pc:docMk/>
            <pc:sldMk cId="3580888344" sldId="262"/>
            <ac:spMk id="2" creationId="{86ACDDA8-79D3-FC22-DCD0-85F31A2FA584}"/>
          </ac:spMkLst>
        </pc:spChg>
        <pc:spChg chg="mod">
          <ac:chgData name="Maria Ashvini" userId="1f8334ccb4f1908a" providerId="LiveId" clId="{129C05EB-A33B-4E77-A88D-633300A3EA50}" dt="2024-05-11T14:10:19.604" v="42" actId="20577"/>
          <ac:spMkLst>
            <pc:docMk/>
            <pc:sldMk cId="3580888344" sldId="262"/>
            <ac:spMk id="3" creationId="{F6E2EC6A-09D3-4F9F-F90E-92D8B6585345}"/>
          </ac:spMkLst>
        </pc:spChg>
      </pc:sldChg>
      <pc:sldChg chg="modSp new mod">
        <pc:chgData name="Maria Ashvini" userId="1f8334ccb4f1908a" providerId="LiveId" clId="{129C05EB-A33B-4E77-A88D-633300A3EA50}" dt="2024-05-11T14:10:50.528" v="51" actId="27636"/>
        <pc:sldMkLst>
          <pc:docMk/>
          <pc:sldMk cId="3796882743" sldId="263"/>
        </pc:sldMkLst>
        <pc:spChg chg="mod">
          <ac:chgData name="Maria Ashvini" userId="1f8334ccb4f1908a" providerId="LiveId" clId="{129C05EB-A33B-4E77-A88D-633300A3EA50}" dt="2024-05-11T14:10:37.644" v="47" actId="2711"/>
          <ac:spMkLst>
            <pc:docMk/>
            <pc:sldMk cId="3796882743" sldId="263"/>
            <ac:spMk id="2" creationId="{2F6205D8-4961-E00A-CBB4-D3A6CF01ADB6}"/>
          </ac:spMkLst>
        </pc:spChg>
        <pc:spChg chg="mod">
          <ac:chgData name="Maria Ashvini" userId="1f8334ccb4f1908a" providerId="LiveId" clId="{129C05EB-A33B-4E77-A88D-633300A3EA50}" dt="2024-05-11T14:10:50.528" v="51" actId="27636"/>
          <ac:spMkLst>
            <pc:docMk/>
            <pc:sldMk cId="3796882743" sldId="263"/>
            <ac:spMk id="3" creationId="{C1D395C0-36F1-6C8B-E572-A0163CDA06E3}"/>
          </ac:spMkLst>
        </pc:spChg>
      </pc:sldChg>
      <pc:sldChg chg="modSp new mod">
        <pc:chgData name="Maria Ashvini" userId="1f8334ccb4f1908a" providerId="LiveId" clId="{129C05EB-A33B-4E77-A88D-633300A3EA50}" dt="2024-05-11T14:11:23.484" v="58" actId="27636"/>
        <pc:sldMkLst>
          <pc:docMk/>
          <pc:sldMk cId="874139055" sldId="264"/>
        </pc:sldMkLst>
        <pc:spChg chg="mod">
          <ac:chgData name="Maria Ashvini" userId="1f8334ccb4f1908a" providerId="LiveId" clId="{129C05EB-A33B-4E77-A88D-633300A3EA50}" dt="2024-05-11T14:11:07.289" v="55" actId="2711"/>
          <ac:spMkLst>
            <pc:docMk/>
            <pc:sldMk cId="874139055" sldId="264"/>
            <ac:spMk id="2" creationId="{5293AC97-1FE1-CF20-0C32-FD7378B57BEB}"/>
          </ac:spMkLst>
        </pc:spChg>
        <pc:spChg chg="mod">
          <ac:chgData name="Maria Ashvini" userId="1f8334ccb4f1908a" providerId="LiveId" clId="{129C05EB-A33B-4E77-A88D-633300A3EA50}" dt="2024-05-11T14:11:23.484" v="58" actId="27636"/>
          <ac:spMkLst>
            <pc:docMk/>
            <pc:sldMk cId="874139055" sldId="264"/>
            <ac:spMk id="3" creationId="{90BBDA81-11C5-09A6-3ED8-F490C1C44CC2}"/>
          </ac:spMkLst>
        </pc:spChg>
      </pc:sldChg>
      <pc:sldChg chg="modSp new mod">
        <pc:chgData name="Maria Ashvini" userId="1f8334ccb4f1908a" providerId="LiveId" clId="{129C05EB-A33B-4E77-A88D-633300A3EA50}" dt="2024-05-11T14:11:36.213" v="60"/>
        <pc:sldMkLst>
          <pc:docMk/>
          <pc:sldMk cId="4141617812" sldId="265"/>
        </pc:sldMkLst>
        <pc:spChg chg="mod">
          <ac:chgData name="Maria Ashvini" userId="1f8334ccb4f1908a" providerId="LiveId" clId="{129C05EB-A33B-4E77-A88D-633300A3EA50}" dt="2024-05-11T14:11:36.213" v="60"/>
          <ac:spMkLst>
            <pc:docMk/>
            <pc:sldMk cId="4141617812" sldId="265"/>
            <ac:spMk id="3" creationId="{75BBFCB9-D3B8-B59F-F5D0-F373277DB55E}"/>
          </ac:spMkLst>
        </pc:spChg>
      </pc:sldChg>
      <pc:sldChg chg="modSp new mod">
        <pc:chgData name="Maria Ashvini" userId="1f8334ccb4f1908a" providerId="LiveId" clId="{129C05EB-A33B-4E77-A88D-633300A3EA50}" dt="2024-05-11T14:12:01.719" v="69" actId="2711"/>
        <pc:sldMkLst>
          <pc:docMk/>
          <pc:sldMk cId="3657668261" sldId="266"/>
        </pc:sldMkLst>
        <pc:spChg chg="mod">
          <ac:chgData name="Maria Ashvini" userId="1f8334ccb4f1908a" providerId="LiveId" clId="{129C05EB-A33B-4E77-A88D-633300A3EA50}" dt="2024-05-11T14:12:01.719" v="69" actId="2711"/>
          <ac:spMkLst>
            <pc:docMk/>
            <pc:sldMk cId="3657668261" sldId="266"/>
            <ac:spMk id="2" creationId="{DEB4BF3A-38A7-D30F-2188-798896690EA7}"/>
          </ac:spMkLst>
        </pc:spChg>
        <pc:spChg chg="mod">
          <ac:chgData name="Maria Ashvini" userId="1f8334ccb4f1908a" providerId="LiveId" clId="{129C05EB-A33B-4E77-A88D-633300A3EA50}" dt="2024-05-11T14:11:45.227" v="63" actId="27636"/>
          <ac:spMkLst>
            <pc:docMk/>
            <pc:sldMk cId="3657668261" sldId="266"/>
            <ac:spMk id="3" creationId="{DB26DB5E-1649-B491-3866-30C0E714008A}"/>
          </ac:spMkLst>
        </pc:spChg>
      </pc:sldChg>
      <pc:sldChg chg="modSp new mod">
        <pc:chgData name="Maria Ashvini" userId="1f8334ccb4f1908a" providerId="LiveId" clId="{129C05EB-A33B-4E77-A88D-633300A3EA50}" dt="2024-05-11T14:12:32.465" v="72" actId="20577"/>
        <pc:sldMkLst>
          <pc:docMk/>
          <pc:sldMk cId="3636805254" sldId="267"/>
        </pc:sldMkLst>
        <pc:spChg chg="mod">
          <ac:chgData name="Maria Ashvini" userId="1f8334ccb4f1908a" providerId="LiveId" clId="{129C05EB-A33B-4E77-A88D-633300A3EA50}" dt="2024-05-11T14:12:32.465" v="72" actId="20577"/>
          <ac:spMkLst>
            <pc:docMk/>
            <pc:sldMk cId="3636805254" sldId="267"/>
            <ac:spMk id="3" creationId="{2219F9F6-D2C7-B40E-9CC8-2B0FE31827CE}"/>
          </ac:spMkLst>
        </pc:spChg>
      </pc:sldChg>
      <pc:sldChg chg="new">
        <pc:chgData name="Maria Ashvini" userId="1f8334ccb4f1908a" providerId="LiveId" clId="{129C05EB-A33B-4E77-A88D-633300A3EA50}" dt="2024-05-11T14:21:48.370" v="73" actId="680"/>
        <pc:sldMkLst>
          <pc:docMk/>
          <pc:sldMk cId="1732241037" sldId="268"/>
        </pc:sldMkLst>
      </pc:sldChg>
      <pc:sldChg chg="modSp new mod">
        <pc:chgData name="Maria Ashvini" userId="1f8334ccb4f1908a" providerId="LiveId" clId="{129C05EB-A33B-4E77-A88D-633300A3EA50}" dt="2024-05-11T14:22:13.386" v="77" actId="20577"/>
        <pc:sldMkLst>
          <pc:docMk/>
          <pc:sldMk cId="4092674964" sldId="269"/>
        </pc:sldMkLst>
        <pc:spChg chg="mod">
          <ac:chgData name="Maria Ashvini" userId="1f8334ccb4f1908a" providerId="LiveId" clId="{129C05EB-A33B-4E77-A88D-633300A3EA50}" dt="2024-05-11T14:22:06.215" v="76"/>
          <ac:spMkLst>
            <pc:docMk/>
            <pc:sldMk cId="4092674964" sldId="269"/>
            <ac:spMk id="2" creationId="{04B5C38F-1BF9-FCAA-FF47-30777900DFA2}"/>
          </ac:spMkLst>
        </pc:spChg>
        <pc:spChg chg="mod">
          <ac:chgData name="Maria Ashvini" userId="1f8334ccb4f1908a" providerId="LiveId" clId="{129C05EB-A33B-4E77-A88D-633300A3EA50}" dt="2024-05-11T14:22:13.386" v="77" actId="20577"/>
          <ac:spMkLst>
            <pc:docMk/>
            <pc:sldMk cId="4092674964" sldId="269"/>
            <ac:spMk id="3" creationId="{DC181A53-4619-E02F-ED53-461A2C31BC4F}"/>
          </ac:spMkLst>
        </pc:spChg>
      </pc:sldChg>
      <pc:sldChg chg="modSp new mod">
        <pc:chgData name="Maria Ashvini" userId="1f8334ccb4f1908a" providerId="LiveId" clId="{129C05EB-A33B-4E77-A88D-633300A3EA50}" dt="2024-05-11T14:43:55.633" v="88" actId="113"/>
        <pc:sldMkLst>
          <pc:docMk/>
          <pc:sldMk cId="2408450992" sldId="270"/>
        </pc:sldMkLst>
        <pc:spChg chg="mod">
          <ac:chgData name="Maria Ashvini" userId="1f8334ccb4f1908a" providerId="LiveId" clId="{129C05EB-A33B-4E77-A88D-633300A3EA50}" dt="2024-05-11T14:43:55.633" v="88" actId="113"/>
          <ac:spMkLst>
            <pc:docMk/>
            <pc:sldMk cId="2408450992" sldId="270"/>
            <ac:spMk id="2" creationId="{2E78DB4B-9F71-E278-D001-13CD882A8A67}"/>
          </ac:spMkLst>
        </pc:spChg>
        <pc:spChg chg="mod">
          <ac:chgData name="Maria Ashvini" userId="1f8334ccb4f1908a" providerId="LiveId" clId="{129C05EB-A33B-4E77-A88D-633300A3EA50}" dt="2024-05-11T14:22:25.321" v="79"/>
          <ac:spMkLst>
            <pc:docMk/>
            <pc:sldMk cId="2408450992" sldId="270"/>
            <ac:spMk id="3" creationId="{F6FB1575-3473-DCCD-EDA7-2EB7C263EE67}"/>
          </ac:spMkLst>
        </pc:spChg>
      </pc:sldChg>
      <pc:sldChg chg="modSp new mod">
        <pc:chgData name="Maria Ashvini" userId="1f8334ccb4f1908a" providerId="LiveId" clId="{129C05EB-A33B-4E77-A88D-633300A3EA50}" dt="2024-05-11T14:23:27.042" v="87" actId="2711"/>
        <pc:sldMkLst>
          <pc:docMk/>
          <pc:sldMk cId="1357074487" sldId="271"/>
        </pc:sldMkLst>
        <pc:spChg chg="mod">
          <ac:chgData name="Maria Ashvini" userId="1f8334ccb4f1908a" providerId="LiveId" clId="{129C05EB-A33B-4E77-A88D-633300A3EA50}" dt="2024-05-11T14:23:27.042" v="87" actId="2711"/>
          <ac:spMkLst>
            <pc:docMk/>
            <pc:sldMk cId="1357074487" sldId="271"/>
            <ac:spMk id="2" creationId="{327AC6AD-0380-2DD8-9524-2103D081C3D5}"/>
          </ac:spMkLst>
        </pc:spChg>
        <pc:spChg chg="mod">
          <ac:chgData name="Maria Ashvini" userId="1f8334ccb4f1908a" providerId="LiveId" clId="{129C05EB-A33B-4E77-A88D-633300A3EA50}" dt="2024-05-11T14:22:51.160" v="82"/>
          <ac:spMkLst>
            <pc:docMk/>
            <pc:sldMk cId="1357074487" sldId="271"/>
            <ac:spMk id="3" creationId="{20DF5930-7026-8698-09F6-2728A4047E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127B-3605-EF57-D4F6-1A0674E8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64510-CB86-F2C2-E458-611349DA6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BB6234-31CA-6C4A-13E5-BC40EC9AC92D}"/>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5" name="Footer Placeholder 4">
            <a:extLst>
              <a:ext uri="{FF2B5EF4-FFF2-40B4-BE49-F238E27FC236}">
                <a16:creationId xmlns:a16="http://schemas.microsoft.com/office/drawing/2014/main" id="{17B06955-1C0F-61C3-2D5C-4F69DCBE2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A60FC-FC3D-7429-7ADF-249676AE7137}"/>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4546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C867-54D4-1FDA-A379-D13A813ED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892B1D-1865-CFBD-C6DF-3495784D6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9FA3A-8DBB-CB05-5A91-7EE632AA33C7}"/>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5" name="Footer Placeholder 4">
            <a:extLst>
              <a:ext uri="{FF2B5EF4-FFF2-40B4-BE49-F238E27FC236}">
                <a16:creationId xmlns:a16="http://schemas.microsoft.com/office/drawing/2014/main" id="{188E723E-AFDC-C140-C273-5A885D292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CC284-F82E-0761-DB9E-E90F38E3517C}"/>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231753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BF995-3F95-6ABD-B007-785D19979D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DE1595-A754-1F4A-2BC5-DD61F84B0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16B10-2993-42ED-8E7F-8B5B26C7E6C6}"/>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5" name="Footer Placeholder 4">
            <a:extLst>
              <a:ext uri="{FF2B5EF4-FFF2-40B4-BE49-F238E27FC236}">
                <a16:creationId xmlns:a16="http://schemas.microsoft.com/office/drawing/2014/main" id="{B85DB3A9-69D2-525C-B5FF-FDC4728B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D36EC-AB4E-6A6D-F986-5D0460A6A703}"/>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22118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1027-B6FD-C415-217D-0A12335B7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34108-EA36-13F2-A64D-2FB3705A6A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80AE6-0A3A-61E5-76F7-255D6A25B5A0}"/>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5" name="Footer Placeholder 4">
            <a:extLst>
              <a:ext uri="{FF2B5EF4-FFF2-40B4-BE49-F238E27FC236}">
                <a16:creationId xmlns:a16="http://schemas.microsoft.com/office/drawing/2014/main" id="{CE6F90FE-50F2-D441-322B-2F8169969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A2A5D-0A58-E67A-34C6-51D6AB8E7E56}"/>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367946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A55C-399F-7DD1-7AA4-1573DA1124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907E24-C23B-839F-6B7F-551DD99F67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223DA8-8CCA-289C-40A9-98B092E78008}"/>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5" name="Footer Placeholder 4">
            <a:extLst>
              <a:ext uri="{FF2B5EF4-FFF2-40B4-BE49-F238E27FC236}">
                <a16:creationId xmlns:a16="http://schemas.microsoft.com/office/drawing/2014/main" id="{71449F5E-8170-EA3C-DA62-0806F9810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E6964-8228-EAF9-47D9-93C4AFFAC715}"/>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220515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5EC3-E70B-3E62-225E-61C898C9D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903D45-C123-871E-7C9A-9783D75A85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FA150-946C-E383-6B24-E7E16E360A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B9B929-4F90-2948-7216-04AA9B4A87B0}"/>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6" name="Footer Placeholder 5">
            <a:extLst>
              <a:ext uri="{FF2B5EF4-FFF2-40B4-BE49-F238E27FC236}">
                <a16:creationId xmlns:a16="http://schemas.microsoft.com/office/drawing/2014/main" id="{7F3DB213-1451-CE2A-8668-A5190D302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4F266-79FE-B6EB-25F9-D34DC8E1C9B7}"/>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388561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77D7-5C9A-0725-74FA-85557381B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A02780-7692-DDD5-2DA4-676BEE7A31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C9137B-0A6C-C7C2-AC31-1C41CEB8E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E2A5C9-7838-3451-0680-74AD16BC2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BA826A-7D97-2866-5879-BEC3A63708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5E424E-74DF-CE1E-AB41-0F2B67992B0F}"/>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8" name="Footer Placeholder 7">
            <a:extLst>
              <a:ext uri="{FF2B5EF4-FFF2-40B4-BE49-F238E27FC236}">
                <a16:creationId xmlns:a16="http://schemas.microsoft.com/office/drawing/2014/main" id="{9122CDE4-CEE9-475B-D02E-FE5F23B61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9E2CEF-EBC5-ED02-B497-7A1A19661202}"/>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100429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E8AB-2557-E6F4-4BCE-D296E725CE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C79032-9810-BA48-57E5-4E110186C1BB}"/>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4" name="Footer Placeholder 3">
            <a:extLst>
              <a:ext uri="{FF2B5EF4-FFF2-40B4-BE49-F238E27FC236}">
                <a16:creationId xmlns:a16="http://schemas.microsoft.com/office/drawing/2014/main" id="{953EEF02-0710-A3AD-71B6-DDB2885EB6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280D08-19D0-B467-7D56-2DE9B78B9ECC}"/>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351386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A91E8-ACA6-8E5C-6281-7C9920D2646D}"/>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3" name="Footer Placeholder 2">
            <a:extLst>
              <a:ext uri="{FF2B5EF4-FFF2-40B4-BE49-F238E27FC236}">
                <a16:creationId xmlns:a16="http://schemas.microsoft.com/office/drawing/2014/main" id="{5C264206-3F63-42BB-48AF-D48266FBF5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50C42C-01E5-7E61-11C6-44BE0B5A7405}"/>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403856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6E2D-CF01-3262-756A-37CAA5A8A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5D121-6D25-AD7A-425C-25797C909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AC547D-A3C5-6A3D-67C5-9CDD2E402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93A2D-D1FA-94AC-44E3-1FF46D37CA87}"/>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6" name="Footer Placeholder 5">
            <a:extLst>
              <a:ext uri="{FF2B5EF4-FFF2-40B4-BE49-F238E27FC236}">
                <a16:creationId xmlns:a16="http://schemas.microsoft.com/office/drawing/2014/main" id="{325B6B61-26DF-1337-3972-C48D9B6D5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B70A7-F786-E7F0-D805-99C23D6C3378}"/>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177990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E421-0C94-0BFA-0E6F-ED2889FA9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287824-7097-89AE-CF23-E10591BC4E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DA89CD-96D3-082C-EEEB-203A5E8687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DC36FD-6EA1-3294-881D-2FBF5AC89723}"/>
              </a:ext>
            </a:extLst>
          </p:cNvPr>
          <p:cNvSpPr>
            <a:spLocks noGrp="1"/>
          </p:cNvSpPr>
          <p:nvPr>
            <p:ph type="dt" sz="half" idx="10"/>
          </p:nvPr>
        </p:nvSpPr>
        <p:spPr/>
        <p:txBody>
          <a:bodyPr/>
          <a:lstStyle/>
          <a:p>
            <a:fld id="{BAAAF611-C6A4-44EC-8F34-763A95E3690A}" type="datetimeFigureOut">
              <a:rPr lang="en-US" smtClean="0"/>
              <a:t>5/11/2024</a:t>
            </a:fld>
            <a:endParaRPr lang="en-US"/>
          </a:p>
        </p:txBody>
      </p:sp>
      <p:sp>
        <p:nvSpPr>
          <p:cNvPr id="6" name="Footer Placeholder 5">
            <a:extLst>
              <a:ext uri="{FF2B5EF4-FFF2-40B4-BE49-F238E27FC236}">
                <a16:creationId xmlns:a16="http://schemas.microsoft.com/office/drawing/2014/main" id="{CBBEA63B-CF8F-69C6-4F7C-E14B3B0AF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80F3E-E072-CCC2-3FA3-E031B1AE78BE}"/>
              </a:ext>
            </a:extLst>
          </p:cNvPr>
          <p:cNvSpPr>
            <a:spLocks noGrp="1"/>
          </p:cNvSpPr>
          <p:nvPr>
            <p:ph type="sldNum" sz="quarter" idx="12"/>
          </p:nvPr>
        </p:nvSpPr>
        <p:spPr/>
        <p:txBody>
          <a:bodyPr/>
          <a:lstStyle/>
          <a:p>
            <a:fld id="{CA14970C-E1B1-4EEE-B01D-14893BBEBCEC}" type="slidenum">
              <a:rPr lang="en-US" smtClean="0"/>
              <a:t>‹#›</a:t>
            </a:fld>
            <a:endParaRPr lang="en-US"/>
          </a:p>
        </p:txBody>
      </p:sp>
    </p:spTree>
    <p:extLst>
      <p:ext uri="{BB962C8B-B14F-4D97-AF65-F5344CB8AC3E}">
        <p14:creationId xmlns:p14="http://schemas.microsoft.com/office/powerpoint/2010/main" val="140005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E479C-AF4F-FEA5-69DE-AD7DAFDA7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8D762C-AFB8-F460-2069-9CD92FF8C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D0176-4535-A449-8D48-44A2A76B24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AF611-C6A4-44EC-8F34-763A95E3690A}" type="datetimeFigureOut">
              <a:rPr lang="en-US" smtClean="0"/>
              <a:t>5/11/2024</a:t>
            </a:fld>
            <a:endParaRPr lang="en-US"/>
          </a:p>
        </p:txBody>
      </p:sp>
      <p:sp>
        <p:nvSpPr>
          <p:cNvPr id="5" name="Footer Placeholder 4">
            <a:extLst>
              <a:ext uri="{FF2B5EF4-FFF2-40B4-BE49-F238E27FC236}">
                <a16:creationId xmlns:a16="http://schemas.microsoft.com/office/drawing/2014/main" id="{8FEB6566-11A4-EA46-8227-927925662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9675A9-47DD-AB39-A7DC-C86F01512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4970C-E1B1-4EEE-B01D-14893BBEBCEC}" type="slidenum">
              <a:rPr lang="en-US" smtClean="0"/>
              <a:t>‹#›</a:t>
            </a:fld>
            <a:endParaRPr lang="en-US"/>
          </a:p>
        </p:txBody>
      </p:sp>
    </p:spTree>
    <p:extLst>
      <p:ext uri="{BB962C8B-B14F-4D97-AF65-F5344CB8AC3E}">
        <p14:creationId xmlns:p14="http://schemas.microsoft.com/office/powerpoint/2010/main" val="406358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AE24-D510-DC8E-83C1-4135C209994E}"/>
              </a:ext>
            </a:extLst>
          </p:cNvPr>
          <p:cNvSpPr>
            <a:spLocks noGrp="1"/>
          </p:cNvSpPr>
          <p:nvPr>
            <p:ph type="ctrTitle"/>
          </p:nvPr>
        </p:nvSpPr>
        <p:spPr/>
        <p:txBody>
          <a:bodyPr/>
          <a:lstStyle/>
          <a:p>
            <a:r>
              <a:rPr lang="en-US" dirty="0"/>
              <a:t>RDBMS Architectures</a:t>
            </a:r>
          </a:p>
        </p:txBody>
      </p:sp>
      <p:sp>
        <p:nvSpPr>
          <p:cNvPr id="3" name="Subtitle 2">
            <a:extLst>
              <a:ext uri="{FF2B5EF4-FFF2-40B4-BE49-F238E27FC236}">
                <a16:creationId xmlns:a16="http://schemas.microsoft.com/office/drawing/2014/main" id="{CEE111C1-EA5E-E6F5-0411-6C081B9CA6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498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DE5E-9D61-42AB-8C2E-53293BEB66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BBFCB9-D3B8-B59F-F5D0-F373277DB55E}"/>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Increased complexity: Distributed databases are more complex to design, implement, and manage compared to centralized databases due to the need for data synchronization, consistency, and coordination between nodes.</a:t>
            </a:r>
          </a:p>
          <a:p>
            <a:pPr algn="l">
              <a:buFont typeface="Arial" panose="020B0604020202020204" pitchFamily="34" charset="0"/>
              <a:buChar char="•"/>
            </a:pPr>
            <a:r>
              <a:rPr lang="en-US" b="0" i="0" dirty="0">
                <a:solidFill>
                  <a:srgbClr val="0D0D0D"/>
                </a:solidFill>
                <a:effectLst/>
                <a:highlight>
                  <a:srgbClr val="FFFFFF"/>
                </a:highlight>
                <a:latin typeface="Söhne"/>
              </a:rPr>
              <a:t>Examples: NoSQL databases such as MongoDB, Cassandra, and Couchbase are commonly used for distributed database applications. Additionally, cloud-based database services such as Amazon DynamoDB and Google Cloud Bigtable are examples of distributed databases.</a:t>
            </a:r>
          </a:p>
          <a:p>
            <a:endParaRPr lang="en-US" dirty="0"/>
          </a:p>
        </p:txBody>
      </p:sp>
    </p:spTree>
    <p:extLst>
      <p:ext uri="{BB962C8B-B14F-4D97-AF65-F5344CB8AC3E}">
        <p14:creationId xmlns:p14="http://schemas.microsoft.com/office/powerpoint/2010/main" val="414161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BF3A-38A7-D30F-2188-798896690EA7}"/>
              </a:ext>
            </a:extLst>
          </p:cNvPr>
          <p:cNvSpPr>
            <a:spLocks noGrp="1"/>
          </p:cNvSpPr>
          <p:nvPr>
            <p:ph type="title"/>
          </p:nvPr>
        </p:nvSpPr>
        <p:spPr/>
        <p:txBody>
          <a:bodyPr/>
          <a:lstStyle/>
          <a:p>
            <a:r>
              <a:rPr lang="en-US" i="0" dirty="0">
                <a:solidFill>
                  <a:srgbClr val="0D0D0D"/>
                </a:solidFill>
                <a:effectLst/>
                <a:highlight>
                  <a:srgbClr val="FFFFFF"/>
                </a:highlight>
              </a:rPr>
              <a:t>Differences</a:t>
            </a:r>
            <a:endParaRPr lang="en-US" dirty="0"/>
          </a:p>
        </p:txBody>
      </p:sp>
      <p:sp>
        <p:nvSpPr>
          <p:cNvPr id="3" name="Content Placeholder 2">
            <a:extLst>
              <a:ext uri="{FF2B5EF4-FFF2-40B4-BE49-F238E27FC236}">
                <a16:creationId xmlns:a16="http://schemas.microsoft.com/office/drawing/2014/main" id="{DB26DB5E-1649-B491-3866-30C0E714008A}"/>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0D0D0D"/>
                </a:solidFill>
                <a:effectLst/>
                <a:highlight>
                  <a:srgbClr val="FFFFFF"/>
                </a:highlight>
                <a:latin typeface="Söhne"/>
              </a:rPr>
              <a:t>Data Location:</a:t>
            </a:r>
            <a:r>
              <a:rPr lang="en-US" b="0" i="0" dirty="0">
                <a:solidFill>
                  <a:srgbClr val="0D0D0D"/>
                </a:solidFill>
                <a:effectLst/>
                <a:highlight>
                  <a:srgbClr val="FFFFFF"/>
                </a:highlight>
                <a:latin typeface="Söhne"/>
              </a:rPr>
              <a:t> Centralized databases store all data in a single location, while distributed databases distribute data across multiple locations or servers.</a:t>
            </a:r>
          </a:p>
          <a:p>
            <a:pPr algn="l">
              <a:buFont typeface="Arial" panose="020B0604020202020204" pitchFamily="34" charset="0"/>
              <a:buChar char="•"/>
            </a:pPr>
            <a:r>
              <a:rPr lang="en-US" b="1" i="0" dirty="0">
                <a:solidFill>
                  <a:srgbClr val="0D0D0D"/>
                </a:solidFill>
                <a:effectLst/>
                <a:highlight>
                  <a:srgbClr val="FFFFFF"/>
                </a:highlight>
                <a:latin typeface="Söhne"/>
              </a:rPr>
              <a:t>Scalability:</a:t>
            </a:r>
            <a:r>
              <a:rPr lang="en-US" b="0" i="0" dirty="0">
                <a:solidFill>
                  <a:srgbClr val="0D0D0D"/>
                </a:solidFill>
                <a:effectLst/>
                <a:highlight>
                  <a:srgbClr val="FFFFFF"/>
                </a:highlight>
                <a:latin typeface="Söhne"/>
              </a:rPr>
              <a:t> Distributed databases offer better scalability compared to centralized databases, as data can be distributed across multiple nodes to handle increased workload and user demand.</a:t>
            </a:r>
          </a:p>
          <a:p>
            <a:pPr algn="l">
              <a:buFont typeface="Arial" panose="020B0604020202020204" pitchFamily="34" charset="0"/>
              <a:buChar char="•"/>
            </a:pPr>
            <a:r>
              <a:rPr lang="en-US" b="1" i="0" dirty="0">
                <a:solidFill>
                  <a:srgbClr val="0D0D0D"/>
                </a:solidFill>
                <a:effectLst/>
                <a:highlight>
                  <a:srgbClr val="FFFFFF"/>
                </a:highlight>
                <a:latin typeface="Söhne"/>
              </a:rPr>
              <a:t>Complexity:</a:t>
            </a:r>
            <a:r>
              <a:rPr lang="en-US" b="0" i="0" dirty="0">
                <a:solidFill>
                  <a:srgbClr val="0D0D0D"/>
                </a:solidFill>
                <a:effectLst/>
                <a:highlight>
                  <a:srgbClr val="FFFFFF"/>
                </a:highlight>
                <a:latin typeface="Söhne"/>
              </a:rPr>
              <a:t> Distributed databases are more complex to design, implement, and manage due to the need for data replication, synchronization, and consistency across multiple nodes.</a:t>
            </a:r>
          </a:p>
          <a:p>
            <a:pPr algn="l">
              <a:buFont typeface="Arial" panose="020B0604020202020204" pitchFamily="34" charset="0"/>
              <a:buChar char="•"/>
            </a:pPr>
            <a:r>
              <a:rPr lang="en-US" b="1" i="0" dirty="0">
                <a:solidFill>
                  <a:srgbClr val="0D0D0D"/>
                </a:solidFill>
                <a:effectLst/>
                <a:highlight>
                  <a:srgbClr val="FFFFFF"/>
                </a:highlight>
                <a:latin typeface="Söhne"/>
              </a:rPr>
              <a:t>Examples:</a:t>
            </a:r>
            <a:r>
              <a:rPr lang="en-US" b="0" i="0" dirty="0">
                <a:solidFill>
                  <a:srgbClr val="0D0D0D"/>
                </a:solidFill>
                <a:effectLst/>
                <a:highlight>
                  <a:srgbClr val="FFFFFF"/>
                </a:highlight>
                <a:latin typeface="Söhne"/>
              </a:rPr>
              <a:t> Traditional RDBMS are examples of centralized databases, while NoSQL databases and cloud-based database services are examples of distributed databases.</a:t>
            </a:r>
          </a:p>
          <a:p>
            <a:endParaRPr lang="en-US" dirty="0"/>
          </a:p>
        </p:txBody>
      </p:sp>
    </p:spTree>
    <p:extLst>
      <p:ext uri="{BB962C8B-B14F-4D97-AF65-F5344CB8AC3E}">
        <p14:creationId xmlns:p14="http://schemas.microsoft.com/office/powerpoint/2010/main" val="3657668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E646-1D18-E4A2-AA0A-17A48A07F6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19F9F6-D2C7-B40E-9CC8-2B0FE31827CE}"/>
              </a:ext>
            </a:extLst>
          </p:cNvPr>
          <p:cNvSpPr>
            <a:spLocks noGrp="1"/>
          </p:cNvSpPr>
          <p:nvPr>
            <p:ph idx="1"/>
          </p:nvPr>
        </p:nvSpPr>
        <p:spPr/>
        <p:txBody>
          <a:bodyPr/>
          <a:lstStyle/>
          <a:p>
            <a:r>
              <a:rPr lang="en-US" b="0" i="0" dirty="0">
                <a:solidFill>
                  <a:srgbClr val="0D0D0D"/>
                </a:solidFill>
                <a:effectLst/>
                <a:highlight>
                  <a:srgbClr val="FFFFFF"/>
                </a:highlight>
                <a:latin typeface="Söhne"/>
              </a:rPr>
              <a:t>In summary, the choice between centralized and distributed databases depends on factors such as scalability requirements, geographic distribution of users, data access patterns, and organizational needs.</a:t>
            </a:r>
          </a:p>
          <a:p>
            <a:r>
              <a:rPr lang="en-US" b="0" i="0" dirty="0">
                <a:solidFill>
                  <a:srgbClr val="0D0D0D"/>
                </a:solidFill>
                <a:effectLst/>
                <a:highlight>
                  <a:srgbClr val="FFFFFF"/>
                </a:highlight>
                <a:latin typeface="Söhne"/>
              </a:rPr>
              <a:t> While centralized databases offer simplicity and centralized control, distributed databases provide better scalability, fault tolerance, and performance for modern applications with distributed data and users</a:t>
            </a:r>
            <a:endParaRPr lang="en-US" dirty="0"/>
          </a:p>
        </p:txBody>
      </p:sp>
    </p:spTree>
    <p:extLst>
      <p:ext uri="{BB962C8B-B14F-4D97-AF65-F5344CB8AC3E}">
        <p14:creationId xmlns:p14="http://schemas.microsoft.com/office/powerpoint/2010/main" val="363680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8829-FCDA-2BEE-43C2-441FD7BAD6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929311-3B30-8BD0-CF8F-5086B5E693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224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C38F-1BF9-FCAA-FF47-30777900DFA2}"/>
              </a:ext>
            </a:extLst>
          </p:cNvPr>
          <p:cNvSpPr>
            <a:spLocks noGrp="1"/>
          </p:cNvSpPr>
          <p:nvPr>
            <p:ph type="title"/>
          </p:nvPr>
        </p:nvSpPr>
        <p:spPr/>
        <p:txBody>
          <a:bodyPr/>
          <a:lstStyle/>
          <a:p>
            <a:r>
              <a:rPr lang="en-US" b="0" i="0" dirty="0">
                <a:solidFill>
                  <a:srgbClr val="0D0D0D"/>
                </a:solidFill>
                <a:effectLst/>
                <a:highlight>
                  <a:srgbClr val="FFFFFF"/>
                </a:highlight>
                <a:latin typeface="Söhne"/>
              </a:rPr>
              <a:t>client-server architecture</a:t>
            </a:r>
            <a:endParaRPr lang="en-US" dirty="0"/>
          </a:p>
        </p:txBody>
      </p:sp>
      <p:sp>
        <p:nvSpPr>
          <p:cNvPr id="3" name="Content Placeholder 2">
            <a:extLst>
              <a:ext uri="{FF2B5EF4-FFF2-40B4-BE49-F238E27FC236}">
                <a16:creationId xmlns:a16="http://schemas.microsoft.com/office/drawing/2014/main" id="{DC181A53-4619-E02F-ED53-461A2C31BC4F}"/>
              </a:ext>
            </a:extLst>
          </p:cNvPr>
          <p:cNvSpPr>
            <a:spLocks noGrp="1"/>
          </p:cNvSpPr>
          <p:nvPr>
            <p:ph idx="1"/>
          </p:nvPr>
        </p:nvSpPr>
        <p:spPr/>
        <p:txBody>
          <a:bodyPr/>
          <a:lstStyle/>
          <a:p>
            <a:r>
              <a:rPr lang="en-US" b="0" i="0" dirty="0">
                <a:solidFill>
                  <a:srgbClr val="0D0D0D"/>
                </a:solidFill>
                <a:effectLst/>
                <a:highlight>
                  <a:srgbClr val="FFFFFF"/>
                </a:highlight>
                <a:latin typeface="Söhne"/>
              </a:rPr>
              <a:t>In the context of relational database management systems (RDBMS), the client-server architecture refers to the design where the database system is divided into two separate components: the client and the server. </a:t>
            </a:r>
          </a:p>
          <a:p>
            <a:r>
              <a:rPr lang="en-US" b="0" i="0" dirty="0">
                <a:solidFill>
                  <a:srgbClr val="0D0D0D"/>
                </a:solidFill>
                <a:effectLst/>
                <a:highlight>
                  <a:srgbClr val="FFFFFF"/>
                </a:highlight>
                <a:latin typeface="Söhne"/>
              </a:rPr>
              <a:t>Here's how the client-server architecture works in RDBMS:</a:t>
            </a:r>
            <a:endParaRPr lang="en-US" dirty="0"/>
          </a:p>
        </p:txBody>
      </p:sp>
    </p:spTree>
    <p:extLst>
      <p:ext uri="{BB962C8B-B14F-4D97-AF65-F5344CB8AC3E}">
        <p14:creationId xmlns:p14="http://schemas.microsoft.com/office/powerpoint/2010/main" val="409267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DB4B-9F71-E278-D001-13CD882A8A67}"/>
              </a:ext>
            </a:extLst>
          </p:cNvPr>
          <p:cNvSpPr>
            <a:spLocks noGrp="1"/>
          </p:cNvSpPr>
          <p:nvPr>
            <p:ph type="title"/>
          </p:nvPr>
        </p:nvSpPr>
        <p:spPr/>
        <p:txBody>
          <a:bodyPr/>
          <a:lstStyle/>
          <a:p>
            <a:r>
              <a:rPr lang="en-US" b="1" i="0" dirty="0">
                <a:solidFill>
                  <a:srgbClr val="0D0D0D"/>
                </a:solidFill>
                <a:effectLst/>
                <a:highlight>
                  <a:srgbClr val="FFFFFF"/>
                </a:highlight>
                <a:latin typeface="Söhne"/>
              </a:rPr>
              <a:t>Client</a:t>
            </a:r>
            <a:endParaRPr lang="en-US" b="1" dirty="0"/>
          </a:p>
        </p:txBody>
      </p:sp>
      <p:sp>
        <p:nvSpPr>
          <p:cNvPr id="3" name="Content Placeholder 2">
            <a:extLst>
              <a:ext uri="{FF2B5EF4-FFF2-40B4-BE49-F238E27FC236}">
                <a16:creationId xmlns:a16="http://schemas.microsoft.com/office/drawing/2014/main" id="{F6FB1575-3473-DCCD-EDA7-2EB7C263EE67}"/>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The client refers to the application or software component that interacts with the database server to perform various operations, such as querying data, inserting records, updating information, or executing stored procedures.</a:t>
            </a:r>
          </a:p>
          <a:p>
            <a:pPr algn="l">
              <a:buFont typeface="Arial" panose="020B0604020202020204" pitchFamily="34" charset="0"/>
              <a:buChar char="•"/>
            </a:pPr>
            <a:r>
              <a:rPr lang="en-US" b="0" i="0" dirty="0">
                <a:solidFill>
                  <a:srgbClr val="0D0D0D"/>
                </a:solidFill>
                <a:effectLst/>
                <a:highlight>
                  <a:srgbClr val="FFFFFF"/>
                </a:highlight>
                <a:latin typeface="Söhne"/>
              </a:rPr>
              <a:t>Clients can be desktop applications, web applications, mobile apps, or any other software that requires access to the database.</a:t>
            </a:r>
          </a:p>
          <a:p>
            <a:pPr algn="l">
              <a:buFont typeface="Arial" panose="020B0604020202020204" pitchFamily="34" charset="0"/>
              <a:buChar char="•"/>
            </a:pPr>
            <a:r>
              <a:rPr lang="en-US" b="0" i="0" dirty="0">
                <a:solidFill>
                  <a:srgbClr val="0D0D0D"/>
                </a:solidFill>
                <a:effectLst/>
                <a:highlight>
                  <a:srgbClr val="FFFFFF"/>
                </a:highlight>
                <a:latin typeface="Söhne"/>
              </a:rPr>
              <a:t>Clients send requests to the database server, which processes the requests and returns the results to the client.</a:t>
            </a:r>
          </a:p>
          <a:p>
            <a:endParaRPr lang="en-US" dirty="0"/>
          </a:p>
        </p:txBody>
      </p:sp>
    </p:spTree>
    <p:extLst>
      <p:ext uri="{BB962C8B-B14F-4D97-AF65-F5344CB8AC3E}">
        <p14:creationId xmlns:p14="http://schemas.microsoft.com/office/powerpoint/2010/main" val="240845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C6AD-0380-2DD8-9524-2103D081C3D5}"/>
              </a:ext>
            </a:extLst>
          </p:cNvPr>
          <p:cNvSpPr>
            <a:spLocks noGrp="1"/>
          </p:cNvSpPr>
          <p:nvPr>
            <p:ph type="title"/>
          </p:nvPr>
        </p:nvSpPr>
        <p:spPr/>
        <p:txBody>
          <a:bodyPr/>
          <a:lstStyle/>
          <a:p>
            <a:r>
              <a:rPr lang="en-US" dirty="0">
                <a:solidFill>
                  <a:srgbClr val="0D0D0D"/>
                </a:solidFill>
                <a:effectLst/>
                <a:highlight>
                  <a:srgbClr val="FFFFFF"/>
                </a:highlight>
                <a:latin typeface="Corbel Light" panose="020B0303020204020204" pitchFamily="34" charset="0"/>
              </a:rPr>
              <a:t>Server</a:t>
            </a:r>
            <a:endParaRPr lang="en-US" dirty="0">
              <a:latin typeface="Corbel Light" panose="020B0303020204020204" pitchFamily="34" charset="0"/>
            </a:endParaRPr>
          </a:p>
        </p:txBody>
      </p:sp>
      <p:sp>
        <p:nvSpPr>
          <p:cNvPr id="3" name="Content Placeholder 2">
            <a:extLst>
              <a:ext uri="{FF2B5EF4-FFF2-40B4-BE49-F238E27FC236}">
                <a16:creationId xmlns:a16="http://schemas.microsoft.com/office/drawing/2014/main" id="{20DF5930-7026-8698-09F6-2728A4047E04}"/>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The server refers to the database management system (DBMS) that stores and manages the database. It is responsible for handling client requests, executing database operations, and managing data storage and retrieval.</a:t>
            </a:r>
          </a:p>
          <a:p>
            <a:pPr algn="l">
              <a:buFont typeface="Arial" panose="020B0604020202020204" pitchFamily="34" charset="0"/>
              <a:buChar char="•"/>
            </a:pPr>
            <a:r>
              <a:rPr lang="en-US" b="0" i="0" dirty="0">
                <a:solidFill>
                  <a:srgbClr val="0D0D0D"/>
                </a:solidFill>
                <a:effectLst/>
                <a:highlight>
                  <a:srgbClr val="FFFFFF"/>
                </a:highlight>
                <a:latin typeface="Söhne"/>
              </a:rPr>
              <a:t>The database server runs as a separate process or service on a dedicated machine or server, and it listens for incoming client connections on a specific port.</a:t>
            </a:r>
          </a:p>
          <a:p>
            <a:pPr algn="l">
              <a:buFont typeface="Arial" panose="020B0604020202020204" pitchFamily="34" charset="0"/>
              <a:buChar char="•"/>
            </a:pPr>
            <a:r>
              <a:rPr lang="en-US" b="0" i="0" dirty="0">
                <a:solidFill>
                  <a:srgbClr val="0D0D0D"/>
                </a:solidFill>
                <a:effectLst/>
                <a:highlight>
                  <a:srgbClr val="FFFFFF"/>
                </a:highlight>
                <a:latin typeface="Söhne"/>
              </a:rPr>
              <a:t>The server manages the database files, implements security measures, enforces access control, and ensures data integrity and consistency.</a:t>
            </a:r>
          </a:p>
          <a:p>
            <a:endParaRPr lang="en-US" dirty="0"/>
          </a:p>
        </p:txBody>
      </p:sp>
    </p:spTree>
    <p:extLst>
      <p:ext uri="{BB962C8B-B14F-4D97-AF65-F5344CB8AC3E}">
        <p14:creationId xmlns:p14="http://schemas.microsoft.com/office/powerpoint/2010/main" val="135707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B45B7-FD91-CA60-3B22-C7A7E18418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DCDD75-1B9B-FE51-0368-00D78B473DB1}"/>
              </a:ext>
            </a:extLst>
          </p:cNvPr>
          <p:cNvSpPr>
            <a:spLocks noGrp="1"/>
          </p:cNvSpPr>
          <p:nvPr>
            <p:ph idx="1"/>
          </p:nvPr>
        </p:nvSpPr>
        <p:spPr/>
        <p:txBody>
          <a:bodyPr/>
          <a:lstStyle/>
          <a:p>
            <a:r>
              <a:rPr lang="en-US" b="0" i="0" dirty="0">
                <a:solidFill>
                  <a:srgbClr val="0D0D0D"/>
                </a:solidFill>
                <a:effectLst/>
                <a:highlight>
                  <a:srgbClr val="FFFFFF"/>
                </a:highlight>
                <a:latin typeface="Söhne"/>
              </a:rPr>
              <a:t>In the context of databases, the distinction between single-user and multi-user systems refers to how many users can access and interact with the database simultaneously.</a:t>
            </a:r>
          </a:p>
          <a:p>
            <a:r>
              <a:rPr lang="en-US" b="0" i="0" dirty="0">
                <a:solidFill>
                  <a:srgbClr val="0D0D0D"/>
                </a:solidFill>
                <a:effectLst/>
                <a:highlight>
                  <a:srgbClr val="FFFFFF"/>
                </a:highlight>
                <a:latin typeface="Söhne"/>
              </a:rPr>
              <a:t> Here's how single-user and multi-user systems differ in the context of databases:</a:t>
            </a:r>
            <a:endParaRPr lang="en-US" dirty="0"/>
          </a:p>
        </p:txBody>
      </p:sp>
    </p:spTree>
    <p:extLst>
      <p:ext uri="{BB962C8B-B14F-4D97-AF65-F5344CB8AC3E}">
        <p14:creationId xmlns:p14="http://schemas.microsoft.com/office/powerpoint/2010/main" val="166353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0D2B-64ED-2D18-3DE4-1EC61C2F87FE}"/>
              </a:ext>
            </a:extLst>
          </p:cNvPr>
          <p:cNvSpPr>
            <a:spLocks noGrp="1"/>
          </p:cNvSpPr>
          <p:nvPr>
            <p:ph type="title"/>
          </p:nvPr>
        </p:nvSpPr>
        <p:spPr/>
        <p:txBody>
          <a:bodyPr/>
          <a:lstStyle/>
          <a:p>
            <a:r>
              <a:rPr lang="en-US" dirty="0"/>
              <a:t>Single-user</a:t>
            </a:r>
          </a:p>
        </p:txBody>
      </p:sp>
      <p:sp>
        <p:nvSpPr>
          <p:cNvPr id="3" name="Content Placeholder 2">
            <a:extLst>
              <a:ext uri="{FF2B5EF4-FFF2-40B4-BE49-F238E27FC236}">
                <a16:creationId xmlns:a16="http://schemas.microsoft.com/office/drawing/2014/main" id="{DB9DAFB5-9DA1-2A22-0876-4F65F21B766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Single-user database systems are designed to be accessed and used by only one user at a time.</a:t>
            </a:r>
          </a:p>
          <a:p>
            <a:pPr algn="l">
              <a:buFont typeface="Arial" panose="020B0604020202020204" pitchFamily="34" charset="0"/>
              <a:buChar char="•"/>
            </a:pPr>
            <a:r>
              <a:rPr lang="en-US" b="1" i="0" dirty="0">
                <a:solidFill>
                  <a:srgbClr val="0D0D0D"/>
                </a:solidFill>
                <a:effectLst/>
                <a:highlight>
                  <a:srgbClr val="FFFFFF"/>
                </a:highlight>
                <a:latin typeface="Söhne"/>
              </a:rPr>
              <a:t>Characteristics: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Exclusive access: Only one user can access the database at a given time, and the entire set of database resources is dedicated to serving the needs of that user.</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Limited concurrency: Since only one user can access the database concurrently, there are no concurrency control mechanisms needed to manage simultaneous access.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Simple setup: Single-user databases are often simpler to set up and manage because they do not require complex concurrency control mechanisms.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Examples: Personal databases used for small-scale applications, such as personal finance management software or address book applications, are often single-user databases.</a:t>
            </a:r>
          </a:p>
          <a:p>
            <a:endParaRPr lang="en-US" dirty="0"/>
          </a:p>
        </p:txBody>
      </p:sp>
    </p:spTree>
    <p:extLst>
      <p:ext uri="{BB962C8B-B14F-4D97-AF65-F5344CB8AC3E}">
        <p14:creationId xmlns:p14="http://schemas.microsoft.com/office/powerpoint/2010/main" val="965466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DCDC-16F6-8B64-45E9-D30AE0FF13DF}"/>
              </a:ext>
            </a:extLst>
          </p:cNvPr>
          <p:cNvSpPr>
            <a:spLocks noGrp="1"/>
          </p:cNvSpPr>
          <p:nvPr>
            <p:ph type="title"/>
          </p:nvPr>
        </p:nvSpPr>
        <p:spPr/>
        <p:txBody>
          <a:bodyPr/>
          <a:lstStyle/>
          <a:p>
            <a:r>
              <a:rPr lang="en-US" i="0" dirty="0">
                <a:solidFill>
                  <a:srgbClr val="0D0D0D"/>
                </a:solidFill>
                <a:effectLst/>
                <a:highlight>
                  <a:srgbClr val="FFFFFF"/>
                </a:highlight>
              </a:rPr>
              <a:t>Multi-User Database Systems</a:t>
            </a:r>
            <a:endParaRPr lang="en-US" dirty="0"/>
          </a:p>
        </p:txBody>
      </p:sp>
      <p:sp>
        <p:nvSpPr>
          <p:cNvPr id="3" name="Content Placeholder 2">
            <a:extLst>
              <a:ext uri="{FF2B5EF4-FFF2-40B4-BE49-F238E27FC236}">
                <a16:creationId xmlns:a16="http://schemas.microsoft.com/office/drawing/2014/main" id="{049F3B42-0733-410F-2291-0C110D287FD0}"/>
              </a:ext>
            </a:extLst>
          </p:cNvPr>
          <p:cNvSpPr>
            <a:spLocks noGrp="1"/>
          </p:cNvSpPr>
          <p:nvPr>
            <p:ph idx="1"/>
          </p:nvPr>
        </p:nvSpPr>
        <p:spPr>
          <a:xfrm>
            <a:off x="838200" y="1825624"/>
            <a:ext cx="10515600" cy="4879975"/>
          </a:xfrm>
        </p:spPr>
        <p:txBody>
          <a:bodyPr>
            <a:normAutofit fontScale="92500"/>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Multi-user database systems are designed to support simultaneous access by multiple users.</a:t>
            </a:r>
          </a:p>
          <a:p>
            <a:pPr algn="l">
              <a:buFont typeface="Arial" panose="020B0604020202020204" pitchFamily="34" charset="0"/>
              <a:buChar char="•"/>
            </a:pPr>
            <a:r>
              <a:rPr lang="en-US" b="1" i="0" dirty="0">
                <a:solidFill>
                  <a:srgbClr val="0D0D0D"/>
                </a:solidFill>
                <a:effectLst/>
                <a:highlight>
                  <a:srgbClr val="FFFFFF"/>
                </a:highlight>
                <a:latin typeface="Söhne"/>
              </a:rPr>
              <a:t>Characteristics: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Concurrent access: Multiple users can access and interact with the database simultaneously, sharing resources such as tables, records, and transactions.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Concurrency control: Multi-user databases employ concurrency control mechanisms, such as locking and transaction isolation levels, to ensure data consistency and integrity in the presence of concurrent transactions.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Scalability: Multi-user databases are designed to scale to accommodate a large number of users and transactions, making them suitable for enterprise-level applications.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Examples: Enterprise databases used in organizations for applications such as customer relationship management (CRM), enterprise resource planning (ERP), and online transaction processing (OLTP) systems are typically multi-user databases.</a:t>
            </a:r>
          </a:p>
          <a:p>
            <a:endParaRPr lang="en-US" dirty="0"/>
          </a:p>
        </p:txBody>
      </p:sp>
    </p:spTree>
    <p:extLst>
      <p:ext uri="{BB962C8B-B14F-4D97-AF65-F5344CB8AC3E}">
        <p14:creationId xmlns:p14="http://schemas.microsoft.com/office/powerpoint/2010/main" val="89994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333-51A7-C986-5EBA-9AF9EAB51CC8}"/>
              </a:ext>
            </a:extLst>
          </p:cNvPr>
          <p:cNvSpPr>
            <a:spLocks noGrp="1"/>
          </p:cNvSpPr>
          <p:nvPr>
            <p:ph type="title"/>
          </p:nvPr>
        </p:nvSpPr>
        <p:spPr/>
        <p:txBody>
          <a:bodyPr/>
          <a:lstStyle/>
          <a:p>
            <a:r>
              <a:rPr lang="en-US" dirty="0"/>
              <a:t>Differences</a:t>
            </a:r>
          </a:p>
        </p:txBody>
      </p:sp>
      <p:sp>
        <p:nvSpPr>
          <p:cNvPr id="3" name="Content Placeholder 2">
            <a:extLst>
              <a:ext uri="{FF2B5EF4-FFF2-40B4-BE49-F238E27FC236}">
                <a16:creationId xmlns:a16="http://schemas.microsoft.com/office/drawing/2014/main" id="{E3D4D74F-0D1B-39BF-0FC2-4C541BB41124}"/>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Concurrency:</a:t>
            </a:r>
            <a:r>
              <a:rPr lang="en-US" b="0" i="0" dirty="0">
                <a:solidFill>
                  <a:srgbClr val="0D0D0D"/>
                </a:solidFill>
                <a:effectLst/>
                <a:highlight>
                  <a:srgbClr val="FFFFFF"/>
                </a:highlight>
                <a:latin typeface="Söhne"/>
              </a:rPr>
              <a:t> Single-user databases support only one user at a time, while multi-user databases support multiple users concurrently.</a:t>
            </a:r>
          </a:p>
          <a:p>
            <a:pPr algn="l">
              <a:buFont typeface="Arial" panose="020B0604020202020204" pitchFamily="34" charset="0"/>
              <a:buChar char="•"/>
            </a:pPr>
            <a:r>
              <a:rPr lang="en-US" b="1" i="0" dirty="0">
                <a:solidFill>
                  <a:srgbClr val="0D0D0D"/>
                </a:solidFill>
                <a:effectLst/>
                <a:highlight>
                  <a:srgbClr val="FFFFFF"/>
                </a:highlight>
                <a:latin typeface="Söhne"/>
              </a:rPr>
              <a:t>Concurrency Control:</a:t>
            </a:r>
            <a:r>
              <a:rPr lang="en-US" b="0" i="0" dirty="0">
                <a:solidFill>
                  <a:srgbClr val="0D0D0D"/>
                </a:solidFill>
                <a:effectLst/>
                <a:highlight>
                  <a:srgbClr val="FFFFFF"/>
                </a:highlight>
                <a:latin typeface="Söhne"/>
              </a:rPr>
              <a:t> Multi-user databases require concurrency control mechanisms to manage simultaneous access and ensure data consistency, while single-user databases do not.</a:t>
            </a:r>
          </a:p>
          <a:p>
            <a:pPr algn="l">
              <a:buFont typeface="Arial" panose="020B0604020202020204" pitchFamily="34" charset="0"/>
              <a:buChar char="•"/>
            </a:pPr>
            <a:r>
              <a:rPr lang="en-US" b="1" i="0" dirty="0">
                <a:solidFill>
                  <a:srgbClr val="0D0D0D"/>
                </a:solidFill>
                <a:effectLst/>
                <a:highlight>
                  <a:srgbClr val="FFFFFF"/>
                </a:highlight>
                <a:latin typeface="Söhne"/>
              </a:rPr>
              <a:t>Scalability:</a:t>
            </a:r>
            <a:r>
              <a:rPr lang="en-US" b="0" i="0" dirty="0">
                <a:solidFill>
                  <a:srgbClr val="0D0D0D"/>
                </a:solidFill>
                <a:effectLst/>
                <a:highlight>
                  <a:srgbClr val="FFFFFF"/>
                </a:highlight>
                <a:latin typeface="Söhne"/>
              </a:rPr>
              <a:t> Multi-user databases are designed to scale to accommodate a large number of users and transactions, whereas single-user databases are typically limited in scalability.</a:t>
            </a:r>
          </a:p>
          <a:p>
            <a:pPr algn="l">
              <a:buFont typeface="Arial" panose="020B0604020202020204" pitchFamily="34" charset="0"/>
              <a:buChar char="•"/>
            </a:pPr>
            <a:r>
              <a:rPr lang="en-US" b="1" i="0" dirty="0">
                <a:solidFill>
                  <a:srgbClr val="0D0D0D"/>
                </a:solidFill>
                <a:effectLst/>
                <a:highlight>
                  <a:srgbClr val="FFFFFF"/>
                </a:highlight>
                <a:latin typeface="Söhne"/>
              </a:rPr>
              <a:t>Examples:</a:t>
            </a:r>
            <a:r>
              <a:rPr lang="en-US" b="0" i="0" dirty="0">
                <a:solidFill>
                  <a:srgbClr val="0D0D0D"/>
                </a:solidFill>
                <a:effectLst/>
                <a:highlight>
                  <a:srgbClr val="FFFFFF"/>
                </a:highlight>
                <a:latin typeface="Söhne"/>
              </a:rPr>
              <a:t> Single-user databases are used for small-scale applications by individual users, while multi-user databases are used for enterprise-level applications with multiple users.</a:t>
            </a:r>
          </a:p>
          <a:p>
            <a:pPr algn="l"/>
            <a:r>
              <a:rPr lang="en-US" b="0" i="0" dirty="0">
                <a:solidFill>
                  <a:srgbClr val="0D0D0D"/>
                </a:solidFill>
                <a:effectLst/>
                <a:highlight>
                  <a:srgbClr val="FFFFFF"/>
                </a:highlight>
                <a:latin typeface="Söhne"/>
              </a:rPr>
              <a:t>Overall, the choice between single-user and multi-user database systems depends on the requirements of the application, the number of users, and the level of concurrency needed to support simultaneous access and transactions.</a:t>
            </a:r>
          </a:p>
          <a:p>
            <a:endParaRPr lang="en-US" dirty="0"/>
          </a:p>
        </p:txBody>
      </p:sp>
    </p:spTree>
    <p:extLst>
      <p:ext uri="{BB962C8B-B14F-4D97-AF65-F5344CB8AC3E}">
        <p14:creationId xmlns:p14="http://schemas.microsoft.com/office/powerpoint/2010/main" val="91970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94F1-0566-8ECF-FFCC-5597E74AAA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4048A2-0BE6-8A03-4F43-6DFD78833A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963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DDA8-79D3-FC22-DCD0-85F31A2FA584}"/>
              </a:ext>
            </a:extLst>
          </p:cNvPr>
          <p:cNvSpPr>
            <a:spLocks noGrp="1"/>
          </p:cNvSpPr>
          <p:nvPr>
            <p:ph type="title"/>
          </p:nvPr>
        </p:nvSpPr>
        <p:spPr/>
        <p:txBody>
          <a:bodyPr/>
          <a:lstStyle/>
          <a:p>
            <a:r>
              <a:rPr lang="en-US" dirty="0"/>
              <a:t>Centralized vs Distributed Databases</a:t>
            </a:r>
          </a:p>
        </p:txBody>
      </p:sp>
      <p:sp>
        <p:nvSpPr>
          <p:cNvPr id="3" name="Content Placeholder 2">
            <a:extLst>
              <a:ext uri="{FF2B5EF4-FFF2-40B4-BE49-F238E27FC236}">
                <a16:creationId xmlns:a16="http://schemas.microsoft.com/office/drawing/2014/main" id="{F6E2EC6A-09D3-4F9F-F90E-92D8B6585345}"/>
              </a:ext>
            </a:extLst>
          </p:cNvPr>
          <p:cNvSpPr>
            <a:spLocks noGrp="1"/>
          </p:cNvSpPr>
          <p:nvPr>
            <p:ph idx="1"/>
          </p:nvPr>
        </p:nvSpPr>
        <p:spPr/>
        <p:txBody>
          <a:bodyPr/>
          <a:lstStyle/>
          <a:p>
            <a:r>
              <a:rPr lang="en-US" b="0" i="0" dirty="0">
                <a:solidFill>
                  <a:srgbClr val="0D0D0D"/>
                </a:solidFill>
                <a:effectLst/>
                <a:highlight>
                  <a:srgbClr val="FFFFFF"/>
                </a:highlight>
                <a:latin typeface="Söhne"/>
              </a:rPr>
              <a:t>Centralized and distributed databases represent two different approaches to organizing and managing data within a database system. </a:t>
            </a:r>
          </a:p>
          <a:p>
            <a:r>
              <a:rPr lang="en-US" b="0" i="0" dirty="0">
                <a:solidFill>
                  <a:srgbClr val="0D0D0D"/>
                </a:solidFill>
                <a:effectLst/>
                <a:highlight>
                  <a:srgbClr val="FFFFFF"/>
                </a:highlight>
                <a:latin typeface="Söhne"/>
              </a:rPr>
              <a:t>Here's how they differ:</a:t>
            </a:r>
            <a:endParaRPr lang="en-US" dirty="0"/>
          </a:p>
        </p:txBody>
      </p:sp>
    </p:spTree>
    <p:extLst>
      <p:ext uri="{BB962C8B-B14F-4D97-AF65-F5344CB8AC3E}">
        <p14:creationId xmlns:p14="http://schemas.microsoft.com/office/powerpoint/2010/main" val="358088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05D8-4961-E00A-CBB4-D3A6CF01ADB6}"/>
              </a:ext>
            </a:extLst>
          </p:cNvPr>
          <p:cNvSpPr>
            <a:spLocks noGrp="1"/>
          </p:cNvSpPr>
          <p:nvPr>
            <p:ph type="title"/>
          </p:nvPr>
        </p:nvSpPr>
        <p:spPr/>
        <p:txBody>
          <a:bodyPr/>
          <a:lstStyle/>
          <a:p>
            <a:r>
              <a:rPr lang="en-US" i="0" dirty="0">
                <a:solidFill>
                  <a:srgbClr val="0D0D0D"/>
                </a:solidFill>
                <a:effectLst/>
                <a:highlight>
                  <a:srgbClr val="FFFFFF"/>
                </a:highlight>
              </a:rPr>
              <a:t>Centralized Databases</a:t>
            </a:r>
            <a:endParaRPr lang="en-US" dirty="0"/>
          </a:p>
        </p:txBody>
      </p:sp>
      <p:sp>
        <p:nvSpPr>
          <p:cNvPr id="3" name="Content Placeholder 2">
            <a:extLst>
              <a:ext uri="{FF2B5EF4-FFF2-40B4-BE49-F238E27FC236}">
                <a16:creationId xmlns:a16="http://schemas.microsoft.com/office/drawing/2014/main" id="{C1D395C0-36F1-6C8B-E572-A0163CDA06E3}"/>
              </a:ext>
            </a:extLst>
          </p:cNvPr>
          <p:cNvSpPr>
            <a:spLocks noGrp="1"/>
          </p:cNvSpPr>
          <p:nvPr>
            <p:ph idx="1"/>
          </p:nvPr>
        </p:nvSpPr>
        <p:spPr>
          <a:xfrm>
            <a:off x="838200" y="1825624"/>
            <a:ext cx="10515600" cy="5032375"/>
          </a:xfrm>
        </p:spPr>
        <p:txBody>
          <a:bodyPr>
            <a:normAutofit fontScale="92500"/>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In a centralized database system, all data is stored and managed in a single location or server. All database operations, including data storage, retrieval, and management, are performed on this central server.</a:t>
            </a:r>
          </a:p>
          <a:p>
            <a:pPr algn="l">
              <a:buFont typeface="Arial" panose="020B0604020202020204" pitchFamily="34" charset="0"/>
              <a:buChar char="•"/>
            </a:pPr>
            <a:r>
              <a:rPr lang="en-US" b="1" i="0" dirty="0">
                <a:solidFill>
                  <a:srgbClr val="0D0D0D"/>
                </a:solidFill>
                <a:effectLst/>
                <a:highlight>
                  <a:srgbClr val="FFFFFF"/>
                </a:highlight>
                <a:latin typeface="Söhne"/>
              </a:rPr>
              <a:t>Characteristics: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Single location: All data is stored in a central repository, making it easy to manage and control access.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Simplified management: Since all data is stored in one place, database administration tasks such as backups, security, and maintenance are centralized and easier to manage.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Limited scalability: Centralized databases may face scalability challenges as the volume of data and the number of users increase, leading to potential performance bottlenecks.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Examples: Traditional relational database management systems (RDBMS) such as MySQL, PostgreSQL, and Oracle are examples of centralized databases.</a:t>
            </a:r>
          </a:p>
          <a:p>
            <a:endParaRPr lang="en-US" dirty="0"/>
          </a:p>
        </p:txBody>
      </p:sp>
    </p:spTree>
    <p:extLst>
      <p:ext uri="{BB962C8B-B14F-4D97-AF65-F5344CB8AC3E}">
        <p14:creationId xmlns:p14="http://schemas.microsoft.com/office/powerpoint/2010/main" val="379688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AC97-1FE1-CF20-0C32-FD7378B57BEB}"/>
              </a:ext>
            </a:extLst>
          </p:cNvPr>
          <p:cNvSpPr>
            <a:spLocks noGrp="1"/>
          </p:cNvSpPr>
          <p:nvPr>
            <p:ph type="title"/>
          </p:nvPr>
        </p:nvSpPr>
        <p:spPr/>
        <p:txBody>
          <a:bodyPr/>
          <a:lstStyle/>
          <a:p>
            <a:r>
              <a:rPr lang="en-US" i="0" dirty="0">
                <a:solidFill>
                  <a:srgbClr val="0D0D0D"/>
                </a:solidFill>
                <a:effectLst/>
                <a:highlight>
                  <a:srgbClr val="FFFFFF"/>
                </a:highlight>
              </a:rPr>
              <a:t>Distributed Databases</a:t>
            </a:r>
            <a:endParaRPr lang="en-US" dirty="0"/>
          </a:p>
        </p:txBody>
      </p:sp>
      <p:sp>
        <p:nvSpPr>
          <p:cNvPr id="3" name="Content Placeholder 2">
            <a:extLst>
              <a:ext uri="{FF2B5EF4-FFF2-40B4-BE49-F238E27FC236}">
                <a16:creationId xmlns:a16="http://schemas.microsoft.com/office/drawing/2014/main" id="{90BBDA81-11C5-09A6-3ED8-F490C1C44CC2}"/>
              </a:ext>
            </a:extLst>
          </p:cNvPr>
          <p:cNvSpPr>
            <a:spLocks noGrp="1"/>
          </p:cNvSpPr>
          <p:nvPr>
            <p:ph idx="1"/>
          </p:nvPr>
        </p:nvSpPr>
        <p:spPr/>
        <p:txBody>
          <a:bodyPr>
            <a:normAutofit lnSpcReduction="10000"/>
          </a:bodyPr>
          <a:lstStyle/>
          <a:p>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In a distributed database system, data is distributed across multiple interconnected servers or nodes, often located in different geographic locations. Each node in the distributed database system contains a subset of the data, and the nodes communicate with each other to coordinate data access and transactions.</a:t>
            </a:r>
          </a:p>
          <a:p>
            <a:pPr algn="l">
              <a:buFont typeface="Arial" panose="020B0604020202020204" pitchFamily="34" charset="0"/>
              <a:buChar char="•"/>
            </a:pPr>
            <a:r>
              <a:rPr lang="en-US" b="1" i="0" dirty="0" err="1">
                <a:solidFill>
                  <a:srgbClr val="0D0D0D"/>
                </a:solidFill>
                <a:effectLst/>
                <a:highlight>
                  <a:srgbClr val="FFFFFF"/>
                </a:highlight>
                <a:latin typeface="Söhne"/>
              </a:rPr>
              <a:t>Characteristics:</a:t>
            </a:r>
            <a:r>
              <a:rPr lang="en-US" b="0" i="0" dirty="0" err="1">
                <a:solidFill>
                  <a:srgbClr val="0D0D0D"/>
                </a:solidFill>
                <a:effectLst/>
                <a:highlight>
                  <a:srgbClr val="FFFFFF"/>
                </a:highlight>
                <a:latin typeface="Söhne"/>
              </a:rPr>
              <a:t>Data</a:t>
            </a:r>
            <a:r>
              <a:rPr lang="en-US" b="0" i="0" dirty="0">
                <a:solidFill>
                  <a:srgbClr val="0D0D0D"/>
                </a:solidFill>
                <a:effectLst/>
                <a:highlight>
                  <a:srgbClr val="FFFFFF"/>
                </a:highlight>
                <a:latin typeface="Söhne"/>
              </a:rPr>
              <a:t> distribution: Data is distributed across multiple nodes or servers, enabling better scalability and fault tolerance.</a:t>
            </a:r>
          </a:p>
          <a:p>
            <a:pPr algn="l">
              <a:buFont typeface="Arial" panose="020B0604020202020204" pitchFamily="34" charset="0"/>
              <a:buChar char="•"/>
            </a:pPr>
            <a:r>
              <a:rPr lang="en-US" b="0" i="0" dirty="0">
                <a:solidFill>
                  <a:srgbClr val="0D0D0D"/>
                </a:solidFill>
                <a:effectLst/>
                <a:highlight>
                  <a:srgbClr val="FFFFFF"/>
                </a:highlight>
                <a:latin typeface="Söhne"/>
              </a:rPr>
              <a:t>Geographic distribution: Nodes in a distributed database system can be located in different geographic locations, allowing for data replication, disaster recovery, and improved performance for geographically distributed users.</a:t>
            </a:r>
          </a:p>
          <a:p>
            <a:endParaRPr lang="en-US" dirty="0"/>
          </a:p>
        </p:txBody>
      </p:sp>
    </p:spTree>
    <p:extLst>
      <p:ext uri="{BB962C8B-B14F-4D97-AF65-F5344CB8AC3E}">
        <p14:creationId xmlns:p14="http://schemas.microsoft.com/office/powerpoint/2010/main" val="87413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1178</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Corbel Light</vt:lpstr>
      <vt:lpstr>Söhne</vt:lpstr>
      <vt:lpstr>Office Theme</vt:lpstr>
      <vt:lpstr>RDBMS Architectures</vt:lpstr>
      <vt:lpstr>PowerPoint Presentation</vt:lpstr>
      <vt:lpstr>Single-user</vt:lpstr>
      <vt:lpstr>Multi-User Database Systems</vt:lpstr>
      <vt:lpstr>Differences</vt:lpstr>
      <vt:lpstr>PowerPoint Presentation</vt:lpstr>
      <vt:lpstr>Centralized vs Distributed Databases</vt:lpstr>
      <vt:lpstr>Centralized Databases</vt:lpstr>
      <vt:lpstr>Distributed Databases</vt:lpstr>
      <vt:lpstr>PowerPoint Presentation</vt:lpstr>
      <vt:lpstr>Differences</vt:lpstr>
      <vt:lpstr>PowerPoint Presentation</vt:lpstr>
      <vt:lpstr>PowerPoint Presentation</vt:lpstr>
      <vt:lpstr>client-server architecture</vt:lpstr>
      <vt:lpstr>Client</vt:lpstr>
      <vt:lpstr>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Architectures</dc:title>
  <dc:creator>Maria Ashvini</dc:creator>
  <cp:lastModifiedBy>Maria Ashvini</cp:lastModifiedBy>
  <cp:revision>1</cp:revision>
  <dcterms:created xsi:type="dcterms:W3CDTF">2024-05-11T14:01:46Z</dcterms:created>
  <dcterms:modified xsi:type="dcterms:W3CDTF">2024-05-11T14:43:59Z</dcterms:modified>
</cp:coreProperties>
</file>