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561751D0-A3D4-44EF-9861-E3269E443133}"/>
    <pc:docChg chg="undo custSel addSld modSld">
      <pc:chgData name="Maria Ashvini" userId="1f8334ccb4f1908a" providerId="LiveId" clId="{561751D0-A3D4-44EF-9861-E3269E443133}" dt="2024-05-12T14:20:37.153" v="103" actId="27636"/>
      <pc:docMkLst>
        <pc:docMk/>
      </pc:docMkLst>
      <pc:sldChg chg="modSp new mod">
        <pc:chgData name="Maria Ashvini" userId="1f8334ccb4f1908a" providerId="LiveId" clId="{561751D0-A3D4-44EF-9861-E3269E443133}" dt="2024-05-12T14:12:37.635" v="2"/>
        <pc:sldMkLst>
          <pc:docMk/>
          <pc:sldMk cId="3576095670" sldId="256"/>
        </pc:sldMkLst>
        <pc:spChg chg="mod">
          <ac:chgData name="Maria Ashvini" userId="1f8334ccb4f1908a" providerId="LiveId" clId="{561751D0-A3D4-44EF-9861-E3269E443133}" dt="2024-05-12T14:12:37.635" v="2"/>
          <ac:spMkLst>
            <pc:docMk/>
            <pc:sldMk cId="3576095670" sldId="256"/>
            <ac:spMk id="2" creationId="{508E3D8E-EFBA-FED7-AC8B-C8A9168EC26E}"/>
          </ac:spMkLst>
        </pc:spChg>
      </pc:sldChg>
      <pc:sldChg chg="modSp new mod">
        <pc:chgData name="Maria Ashvini" userId="1f8334ccb4f1908a" providerId="LiveId" clId="{561751D0-A3D4-44EF-9861-E3269E443133}" dt="2024-05-12T14:13:28.268" v="7" actId="20577"/>
        <pc:sldMkLst>
          <pc:docMk/>
          <pc:sldMk cId="1406856948" sldId="257"/>
        </pc:sldMkLst>
        <pc:spChg chg="mod">
          <ac:chgData name="Maria Ashvini" userId="1f8334ccb4f1908a" providerId="LiveId" clId="{561751D0-A3D4-44EF-9861-E3269E443133}" dt="2024-05-12T14:12:40.578" v="4"/>
          <ac:spMkLst>
            <pc:docMk/>
            <pc:sldMk cId="1406856948" sldId="257"/>
            <ac:spMk id="2" creationId="{577DD0C6-D709-1F3B-DA01-E750ECD8E130}"/>
          </ac:spMkLst>
        </pc:spChg>
        <pc:spChg chg="mod">
          <ac:chgData name="Maria Ashvini" userId="1f8334ccb4f1908a" providerId="LiveId" clId="{561751D0-A3D4-44EF-9861-E3269E443133}" dt="2024-05-12T14:13:28.268" v="7" actId="20577"/>
          <ac:spMkLst>
            <pc:docMk/>
            <pc:sldMk cId="1406856948" sldId="257"/>
            <ac:spMk id="3" creationId="{680D97A3-753B-6E9B-854C-0CF6E4FAD7A5}"/>
          </ac:spMkLst>
        </pc:spChg>
      </pc:sldChg>
      <pc:sldChg chg="modSp new mod">
        <pc:chgData name="Maria Ashvini" userId="1f8334ccb4f1908a" providerId="LiveId" clId="{561751D0-A3D4-44EF-9861-E3269E443133}" dt="2024-05-12T14:13:58.349" v="11" actId="2711"/>
        <pc:sldMkLst>
          <pc:docMk/>
          <pc:sldMk cId="3083323224" sldId="258"/>
        </pc:sldMkLst>
        <pc:spChg chg="mod">
          <ac:chgData name="Maria Ashvini" userId="1f8334ccb4f1908a" providerId="LiveId" clId="{561751D0-A3D4-44EF-9861-E3269E443133}" dt="2024-05-12T14:13:58.349" v="11" actId="2711"/>
          <ac:spMkLst>
            <pc:docMk/>
            <pc:sldMk cId="3083323224" sldId="258"/>
            <ac:spMk id="2" creationId="{F3F41F1F-7A75-0509-10C2-EE5939C2AD9C}"/>
          </ac:spMkLst>
        </pc:spChg>
        <pc:spChg chg="mod">
          <ac:chgData name="Maria Ashvini" userId="1f8334ccb4f1908a" providerId="LiveId" clId="{561751D0-A3D4-44EF-9861-E3269E443133}" dt="2024-05-12T14:13:38.745" v="9"/>
          <ac:spMkLst>
            <pc:docMk/>
            <pc:sldMk cId="3083323224" sldId="258"/>
            <ac:spMk id="3" creationId="{ED1FA37A-E46B-657E-FA57-9CA6472CCEB1}"/>
          </ac:spMkLst>
        </pc:spChg>
      </pc:sldChg>
      <pc:sldChg chg="modSp new mod">
        <pc:chgData name="Maria Ashvini" userId="1f8334ccb4f1908a" providerId="LiveId" clId="{561751D0-A3D4-44EF-9861-E3269E443133}" dt="2024-05-12T14:14:14.547" v="15" actId="2711"/>
        <pc:sldMkLst>
          <pc:docMk/>
          <pc:sldMk cId="2573092925" sldId="259"/>
        </pc:sldMkLst>
        <pc:spChg chg="mod">
          <ac:chgData name="Maria Ashvini" userId="1f8334ccb4f1908a" providerId="LiveId" clId="{561751D0-A3D4-44EF-9861-E3269E443133}" dt="2024-05-12T14:14:14.547" v="15" actId="2711"/>
          <ac:spMkLst>
            <pc:docMk/>
            <pc:sldMk cId="2573092925" sldId="259"/>
            <ac:spMk id="2" creationId="{CD0CF1F0-4423-4DA8-A483-7AB3D428021B}"/>
          </ac:spMkLst>
        </pc:spChg>
        <pc:spChg chg="mod">
          <ac:chgData name="Maria Ashvini" userId="1f8334ccb4f1908a" providerId="LiveId" clId="{561751D0-A3D4-44EF-9861-E3269E443133}" dt="2024-05-12T14:14:07.432" v="13"/>
          <ac:spMkLst>
            <pc:docMk/>
            <pc:sldMk cId="2573092925" sldId="259"/>
            <ac:spMk id="3" creationId="{A531248C-799C-1FAC-0430-05ABD0E54756}"/>
          </ac:spMkLst>
        </pc:spChg>
      </pc:sldChg>
      <pc:sldChg chg="modSp new mod">
        <pc:chgData name="Maria Ashvini" userId="1f8334ccb4f1908a" providerId="LiveId" clId="{561751D0-A3D4-44EF-9861-E3269E443133}" dt="2024-05-12T14:14:30.400" v="19" actId="2711"/>
        <pc:sldMkLst>
          <pc:docMk/>
          <pc:sldMk cId="4218269207" sldId="260"/>
        </pc:sldMkLst>
        <pc:spChg chg="mod">
          <ac:chgData name="Maria Ashvini" userId="1f8334ccb4f1908a" providerId="LiveId" clId="{561751D0-A3D4-44EF-9861-E3269E443133}" dt="2024-05-12T14:14:30.400" v="19" actId="2711"/>
          <ac:spMkLst>
            <pc:docMk/>
            <pc:sldMk cId="4218269207" sldId="260"/>
            <ac:spMk id="2" creationId="{B2155004-09F6-7710-061A-65737A1B2541}"/>
          </ac:spMkLst>
        </pc:spChg>
        <pc:spChg chg="mod">
          <ac:chgData name="Maria Ashvini" userId="1f8334ccb4f1908a" providerId="LiveId" clId="{561751D0-A3D4-44EF-9861-E3269E443133}" dt="2024-05-12T14:14:23.109" v="17"/>
          <ac:spMkLst>
            <pc:docMk/>
            <pc:sldMk cId="4218269207" sldId="260"/>
            <ac:spMk id="3" creationId="{4A0F1AC8-20B3-4148-5C70-4ABAAB61547E}"/>
          </ac:spMkLst>
        </pc:spChg>
      </pc:sldChg>
      <pc:sldChg chg="modSp new mod">
        <pc:chgData name="Maria Ashvini" userId="1f8334ccb4f1908a" providerId="LiveId" clId="{561751D0-A3D4-44EF-9861-E3269E443133}" dt="2024-05-12T14:14:45.824" v="23" actId="2711"/>
        <pc:sldMkLst>
          <pc:docMk/>
          <pc:sldMk cId="2486628766" sldId="261"/>
        </pc:sldMkLst>
        <pc:spChg chg="mod">
          <ac:chgData name="Maria Ashvini" userId="1f8334ccb4f1908a" providerId="LiveId" clId="{561751D0-A3D4-44EF-9861-E3269E443133}" dt="2024-05-12T14:14:45.824" v="23" actId="2711"/>
          <ac:spMkLst>
            <pc:docMk/>
            <pc:sldMk cId="2486628766" sldId="261"/>
            <ac:spMk id="2" creationId="{A47408ED-BB87-8B5F-F92C-C927758BF45F}"/>
          </ac:spMkLst>
        </pc:spChg>
        <pc:spChg chg="mod">
          <ac:chgData name="Maria Ashvini" userId="1f8334ccb4f1908a" providerId="LiveId" clId="{561751D0-A3D4-44EF-9861-E3269E443133}" dt="2024-05-12T14:14:39.130" v="21"/>
          <ac:spMkLst>
            <pc:docMk/>
            <pc:sldMk cId="2486628766" sldId="261"/>
            <ac:spMk id="3" creationId="{1E94916D-83C6-FA29-1754-195B536FE90A}"/>
          </ac:spMkLst>
        </pc:spChg>
      </pc:sldChg>
      <pc:sldChg chg="modSp new mod">
        <pc:chgData name="Maria Ashvini" userId="1f8334ccb4f1908a" providerId="LiveId" clId="{561751D0-A3D4-44EF-9861-E3269E443133}" dt="2024-05-12T14:15:21.441" v="33" actId="27636"/>
        <pc:sldMkLst>
          <pc:docMk/>
          <pc:sldMk cId="3750879077" sldId="262"/>
        </pc:sldMkLst>
        <pc:spChg chg="mod">
          <ac:chgData name="Maria Ashvini" userId="1f8334ccb4f1908a" providerId="LiveId" clId="{561751D0-A3D4-44EF-9861-E3269E443133}" dt="2024-05-12T14:15:13.705" v="31" actId="113"/>
          <ac:spMkLst>
            <pc:docMk/>
            <pc:sldMk cId="3750879077" sldId="262"/>
            <ac:spMk id="2" creationId="{C2330CEE-9FFA-82D5-1592-B89F8630BE55}"/>
          </ac:spMkLst>
        </pc:spChg>
        <pc:spChg chg="mod">
          <ac:chgData name="Maria Ashvini" userId="1f8334ccb4f1908a" providerId="LiveId" clId="{561751D0-A3D4-44EF-9861-E3269E443133}" dt="2024-05-12T14:15:21.441" v="33" actId="27636"/>
          <ac:spMkLst>
            <pc:docMk/>
            <pc:sldMk cId="3750879077" sldId="262"/>
            <ac:spMk id="3" creationId="{792E4389-7480-16CD-6BC2-890BD5DF2159}"/>
          </ac:spMkLst>
        </pc:spChg>
      </pc:sldChg>
      <pc:sldChg chg="modSp new mod">
        <pc:chgData name="Maria Ashvini" userId="1f8334ccb4f1908a" providerId="LiveId" clId="{561751D0-A3D4-44EF-9861-E3269E443133}" dt="2024-05-12T14:17:24.552" v="64" actId="20577"/>
        <pc:sldMkLst>
          <pc:docMk/>
          <pc:sldMk cId="3574466444" sldId="263"/>
        </pc:sldMkLst>
        <pc:spChg chg="mod">
          <ac:chgData name="Maria Ashvini" userId="1f8334ccb4f1908a" providerId="LiveId" clId="{561751D0-A3D4-44EF-9861-E3269E443133}" dt="2024-05-12T14:17:07.456" v="37" actId="2711"/>
          <ac:spMkLst>
            <pc:docMk/>
            <pc:sldMk cId="3574466444" sldId="263"/>
            <ac:spMk id="2" creationId="{02799110-696F-170B-7041-3981DF9013A8}"/>
          </ac:spMkLst>
        </pc:spChg>
        <pc:spChg chg="mod">
          <ac:chgData name="Maria Ashvini" userId="1f8334ccb4f1908a" providerId="LiveId" clId="{561751D0-A3D4-44EF-9861-E3269E443133}" dt="2024-05-12T14:17:24.552" v="64" actId="20577"/>
          <ac:spMkLst>
            <pc:docMk/>
            <pc:sldMk cId="3574466444" sldId="263"/>
            <ac:spMk id="3" creationId="{A3E859C5-F710-9BD1-A6AE-1B2FFE32FE92}"/>
          </ac:spMkLst>
        </pc:spChg>
      </pc:sldChg>
      <pc:sldChg chg="modSp new mod">
        <pc:chgData name="Maria Ashvini" userId="1f8334ccb4f1908a" providerId="LiveId" clId="{561751D0-A3D4-44EF-9861-E3269E443133}" dt="2024-05-12T14:18:01.943" v="69"/>
        <pc:sldMkLst>
          <pc:docMk/>
          <pc:sldMk cId="1891345717" sldId="264"/>
        </pc:sldMkLst>
        <pc:spChg chg="mod">
          <ac:chgData name="Maria Ashvini" userId="1f8334ccb4f1908a" providerId="LiveId" clId="{561751D0-A3D4-44EF-9861-E3269E443133}" dt="2024-05-12T14:17:52.430" v="68" actId="113"/>
          <ac:spMkLst>
            <pc:docMk/>
            <pc:sldMk cId="1891345717" sldId="264"/>
            <ac:spMk id="2" creationId="{BE3F9FB7-E0B0-5827-A34C-FB35162D1BF4}"/>
          </ac:spMkLst>
        </pc:spChg>
        <pc:spChg chg="mod">
          <ac:chgData name="Maria Ashvini" userId="1f8334ccb4f1908a" providerId="LiveId" clId="{561751D0-A3D4-44EF-9861-E3269E443133}" dt="2024-05-12T14:18:01.943" v="69"/>
          <ac:spMkLst>
            <pc:docMk/>
            <pc:sldMk cId="1891345717" sldId="264"/>
            <ac:spMk id="3" creationId="{FD945F05-AB82-5C6B-630C-617DC951D8AC}"/>
          </ac:spMkLst>
        </pc:spChg>
      </pc:sldChg>
      <pc:sldChg chg="modSp new mod">
        <pc:chgData name="Maria Ashvini" userId="1f8334ccb4f1908a" providerId="LiveId" clId="{561751D0-A3D4-44EF-9861-E3269E443133}" dt="2024-05-12T14:18:28.039" v="74" actId="2711"/>
        <pc:sldMkLst>
          <pc:docMk/>
          <pc:sldMk cId="642130021" sldId="265"/>
        </pc:sldMkLst>
        <pc:spChg chg="mod">
          <ac:chgData name="Maria Ashvini" userId="1f8334ccb4f1908a" providerId="LiveId" clId="{561751D0-A3D4-44EF-9861-E3269E443133}" dt="2024-05-12T14:18:28.039" v="74" actId="2711"/>
          <ac:spMkLst>
            <pc:docMk/>
            <pc:sldMk cId="642130021" sldId="265"/>
            <ac:spMk id="2" creationId="{653425E3-BF7A-D068-CE5D-0CD70167E26F}"/>
          </ac:spMkLst>
        </pc:spChg>
        <pc:spChg chg="mod">
          <ac:chgData name="Maria Ashvini" userId="1f8334ccb4f1908a" providerId="LiveId" clId="{561751D0-A3D4-44EF-9861-E3269E443133}" dt="2024-05-12T14:18:13.920" v="71"/>
          <ac:spMkLst>
            <pc:docMk/>
            <pc:sldMk cId="642130021" sldId="265"/>
            <ac:spMk id="3" creationId="{1E072780-D860-BF48-C4DE-9E05222D03CC}"/>
          </ac:spMkLst>
        </pc:spChg>
      </pc:sldChg>
      <pc:sldChg chg="modSp new mod">
        <pc:chgData name="Maria Ashvini" userId="1f8334ccb4f1908a" providerId="LiveId" clId="{561751D0-A3D4-44EF-9861-E3269E443133}" dt="2024-05-12T14:19:04.351" v="82" actId="27636"/>
        <pc:sldMkLst>
          <pc:docMk/>
          <pc:sldMk cId="2824420408" sldId="266"/>
        </pc:sldMkLst>
        <pc:spChg chg="mod">
          <ac:chgData name="Maria Ashvini" userId="1f8334ccb4f1908a" providerId="LiveId" clId="{561751D0-A3D4-44EF-9861-E3269E443133}" dt="2024-05-12T14:18:53.440" v="78" actId="2711"/>
          <ac:spMkLst>
            <pc:docMk/>
            <pc:sldMk cId="2824420408" sldId="266"/>
            <ac:spMk id="2" creationId="{CA9700D2-EEFD-1BEE-BC07-B799B6C375A9}"/>
          </ac:spMkLst>
        </pc:spChg>
        <pc:spChg chg="mod">
          <ac:chgData name="Maria Ashvini" userId="1f8334ccb4f1908a" providerId="LiveId" clId="{561751D0-A3D4-44EF-9861-E3269E443133}" dt="2024-05-12T14:19:04.351" v="82" actId="27636"/>
          <ac:spMkLst>
            <pc:docMk/>
            <pc:sldMk cId="2824420408" sldId="266"/>
            <ac:spMk id="3" creationId="{081E5BEC-BF92-F529-EDD3-2E9BAA437D45}"/>
          </ac:spMkLst>
        </pc:spChg>
      </pc:sldChg>
      <pc:sldChg chg="modSp new mod">
        <pc:chgData name="Maria Ashvini" userId="1f8334ccb4f1908a" providerId="LiveId" clId="{561751D0-A3D4-44EF-9861-E3269E443133}" dt="2024-05-12T14:19:31.484" v="88" actId="27636"/>
        <pc:sldMkLst>
          <pc:docMk/>
          <pc:sldMk cId="2407218918" sldId="267"/>
        </pc:sldMkLst>
        <pc:spChg chg="mod">
          <ac:chgData name="Maria Ashvini" userId="1f8334ccb4f1908a" providerId="LiveId" clId="{561751D0-A3D4-44EF-9861-E3269E443133}" dt="2024-05-12T14:19:18.598" v="86" actId="2711"/>
          <ac:spMkLst>
            <pc:docMk/>
            <pc:sldMk cId="2407218918" sldId="267"/>
            <ac:spMk id="2" creationId="{D79B94C2-B7E3-B042-BC40-DE74EAC73D4F}"/>
          </ac:spMkLst>
        </pc:spChg>
        <pc:spChg chg="mod">
          <ac:chgData name="Maria Ashvini" userId="1f8334ccb4f1908a" providerId="LiveId" clId="{561751D0-A3D4-44EF-9861-E3269E443133}" dt="2024-05-12T14:19:31.484" v="88" actId="27636"/>
          <ac:spMkLst>
            <pc:docMk/>
            <pc:sldMk cId="2407218918" sldId="267"/>
            <ac:spMk id="3" creationId="{5CFC49A0-DC36-E4FF-DEC4-7D927C7322D4}"/>
          </ac:spMkLst>
        </pc:spChg>
      </pc:sldChg>
      <pc:sldChg chg="modSp new mod">
        <pc:chgData name="Maria Ashvini" userId="1f8334ccb4f1908a" providerId="LiveId" clId="{561751D0-A3D4-44EF-9861-E3269E443133}" dt="2024-05-12T14:20:05.764" v="96" actId="20577"/>
        <pc:sldMkLst>
          <pc:docMk/>
          <pc:sldMk cId="3502792992" sldId="268"/>
        </pc:sldMkLst>
        <pc:spChg chg="mod">
          <ac:chgData name="Maria Ashvini" userId="1f8334ccb4f1908a" providerId="LiveId" clId="{561751D0-A3D4-44EF-9861-E3269E443133}" dt="2024-05-12T14:19:54.734" v="94" actId="20577"/>
          <ac:spMkLst>
            <pc:docMk/>
            <pc:sldMk cId="3502792992" sldId="268"/>
            <ac:spMk id="2" creationId="{F5F68A31-D9FB-9748-EED3-887A4635A734}"/>
          </ac:spMkLst>
        </pc:spChg>
        <pc:spChg chg="mod">
          <ac:chgData name="Maria Ashvini" userId="1f8334ccb4f1908a" providerId="LiveId" clId="{561751D0-A3D4-44EF-9861-E3269E443133}" dt="2024-05-12T14:20:05.764" v="96" actId="20577"/>
          <ac:spMkLst>
            <pc:docMk/>
            <pc:sldMk cId="3502792992" sldId="268"/>
            <ac:spMk id="3" creationId="{E22D22D8-F0AA-3ECB-8A7D-CE11F6FF9A22}"/>
          </ac:spMkLst>
        </pc:spChg>
      </pc:sldChg>
      <pc:sldChg chg="modSp new mod">
        <pc:chgData name="Maria Ashvini" userId="1f8334ccb4f1908a" providerId="LiveId" clId="{561751D0-A3D4-44EF-9861-E3269E443133}" dt="2024-05-12T14:20:37.153" v="103" actId="27636"/>
        <pc:sldMkLst>
          <pc:docMk/>
          <pc:sldMk cId="2952230704" sldId="269"/>
        </pc:sldMkLst>
        <pc:spChg chg="mod">
          <ac:chgData name="Maria Ashvini" userId="1f8334ccb4f1908a" providerId="LiveId" clId="{561751D0-A3D4-44EF-9861-E3269E443133}" dt="2024-05-12T14:20:30.891" v="101" actId="2711"/>
          <ac:spMkLst>
            <pc:docMk/>
            <pc:sldMk cId="2952230704" sldId="269"/>
            <ac:spMk id="2" creationId="{4513E410-6782-438A-16D9-A1A3F73EBBBF}"/>
          </ac:spMkLst>
        </pc:spChg>
        <pc:spChg chg="mod">
          <ac:chgData name="Maria Ashvini" userId="1f8334ccb4f1908a" providerId="LiveId" clId="{561751D0-A3D4-44EF-9861-E3269E443133}" dt="2024-05-12T14:20:37.153" v="103" actId="27636"/>
          <ac:spMkLst>
            <pc:docMk/>
            <pc:sldMk cId="2952230704" sldId="269"/>
            <ac:spMk id="3" creationId="{95094CDE-BDA1-59B8-0E9C-F98A29BEBC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A21D-C1ED-1829-41F2-6ECB323DA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0A8E0E-6F6D-8B6E-DAF5-3DC16ACBC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3A8E90-768D-3258-D857-405B6E64BB6B}"/>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5" name="Footer Placeholder 4">
            <a:extLst>
              <a:ext uri="{FF2B5EF4-FFF2-40B4-BE49-F238E27FC236}">
                <a16:creationId xmlns:a16="http://schemas.microsoft.com/office/drawing/2014/main" id="{621C9234-8654-951B-593E-4E75982D2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CDD31-CD9B-4F76-B198-13E1632EE9ED}"/>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111014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44A3-77BE-BA05-C717-8DC0E5E253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B15158-76EE-6008-25C4-ED1D0C0B5C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D2A79-F022-02B8-F52C-D8C57F1AC1C6}"/>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5" name="Footer Placeholder 4">
            <a:extLst>
              <a:ext uri="{FF2B5EF4-FFF2-40B4-BE49-F238E27FC236}">
                <a16:creationId xmlns:a16="http://schemas.microsoft.com/office/drawing/2014/main" id="{52BCE2A9-7E28-EBE8-56BA-41B7D357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721C4-E639-2649-A7D0-BE786AC33368}"/>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232146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A74A6-226C-33B3-5513-4FEE6D4CD2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FD2289-B409-3EFE-8814-A981113EFC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20E72-BBED-0C56-4A5F-AB2FB89C2792}"/>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5" name="Footer Placeholder 4">
            <a:extLst>
              <a:ext uri="{FF2B5EF4-FFF2-40B4-BE49-F238E27FC236}">
                <a16:creationId xmlns:a16="http://schemas.microsoft.com/office/drawing/2014/main" id="{6AC373F2-993D-50EB-4A0F-C68997BD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6D421-028A-9720-1162-E90E4F897B80}"/>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350859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EFB6-20B5-284B-1D01-FFE3139E5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7B28DC-2B55-0307-5E04-FE2B8255B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F2C79-1E88-84B6-4883-D436E41224FA}"/>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5" name="Footer Placeholder 4">
            <a:extLst>
              <a:ext uri="{FF2B5EF4-FFF2-40B4-BE49-F238E27FC236}">
                <a16:creationId xmlns:a16="http://schemas.microsoft.com/office/drawing/2014/main" id="{FE1FCBEE-3F2F-FA18-BFE5-A8D6AC7D1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2F114-5ECE-BC8C-E4DA-7C1AF534BE5B}"/>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67549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4B41-B4FB-D125-5A8B-0AD3A3637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4640E7-1992-087A-21D0-DECA1F30E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958441-21E0-5F55-09D9-B3EBB8D20904}"/>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5" name="Footer Placeholder 4">
            <a:extLst>
              <a:ext uri="{FF2B5EF4-FFF2-40B4-BE49-F238E27FC236}">
                <a16:creationId xmlns:a16="http://schemas.microsoft.com/office/drawing/2014/main" id="{87517FFE-F6E4-B58B-B54F-D1DE32DB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C0FFF-B13D-81B9-423B-301731C42E37}"/>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122189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F8CE-B4E7-7F30-43A2-7AB04D5E0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A30D92-86EE-7299-6479-E5836482E2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E1F19-7671-656B-96D7-D583C15F9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0FC2C0-C37A-F4FF-6755-3C0CE5FAC58C}"/>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6" name="Footer Placeholder 5">
            <a:extLst>
              <a:ext uri="{FF2B5EF4-FFF2-40B4-BE49-F238E27FC236}">
                <a16:creationId xmlns:a16="http://schemas.microsoft.com/office/drawing/2014/main" id="{5EFE2DE5-F75D-A48E-0B91-0A3742F10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519C4-F45D-A2C9-B288-235D58A11955}"/>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15128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A1F9-8B78-2484-C0A6-A6374083B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D618A-C82F-1374-F3D1-10700F1BA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5807A-F50F-B303-D4B7-E663FA3164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7F268B-9BDC-F27D-3BFB-045DFB29DB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FB3AC-8519-954D-4AAB-4A64DC559B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8CCC6F-01DA-AF03-67D1-EAC34FBCD407}"/>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8" name="Footer Placeholder 7">
            <a:extLst>
              <a:ext uri="{FF2B5EF4-FFF2-40B4-BE49-F238E27FC236}">
                <a16:creationId xmlns:a16="http://schemas.microsoft.com/office/drawing/2014/main" id="{70D7843E-0C81-54AC-958A-73A94C4F67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516E89-5AA8-D876-DB6C-E14D4CBD83CF}"/>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287634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B0AF-B0AF-A161-C0B8-67233A2104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7B0B27-281C-38FB-9E0D-5EA03850C191}"/>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4" name="Footer Placeholder 3">
            <a:extLst>
              <a:ext uri="{FF2B5EF4-FFF2-40B4-BE49-F238E27FC236}">
                <a16:creationId xmlns:a16="http://schemas.microsoft.com/office/drawing/2014/main" id="{0A0D54AA-479E-05CC-CE37-061850FF25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3C933F-3FBC-97BD-5E2A-9F99FE4CF460}"/>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210067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1A1FD-814E-C15C-D37F-3462F6FA1C6F}"/>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3" name="Footer Placeholder 2">
            <a:extLst>
              <a:ext uri="{FF2B5EF4-FFF2-40B4-BE49-F238E27FC236}">
                <a16:creationId xmlns:a16="http://schemas.microsoft.com/office/drawing/2014/main" id="{1E44974D-0FB8-A25B-475C-B8A8C213FF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0BA19-0F74-E976-7A85-68A8DC8060AA}"/>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153161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E981-8E98-BE5F-6E05-AE6CA972D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B12A3-0F07-A5EA-23C6-C2A4BF78F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564D69-9614-9287-E1D9-8F1AF8B9B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A999B-C4C3-3226-7F3A-B4C483DEF4A6}"/>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6" name="Footer Placeholder 5">
            <a:extLst>
              <a:ext uri="{FF2B5EF4-FFF2-40B4-BE49-F238E27FC236}">
                <a16:creationId xmlns:a16="http://schemas.microsoft.com/office/drawing/2014/main" id="{F5F29386-788E-5E08-51E1-A002FD6E9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96A4A-B717-28DD-4E32-0C9D9CDF8AC9}"/>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142345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FC05-79D3-3FE5-EE83-91B5A2DD0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668E1F-3ECD-A296-C023-CC1FEFDB0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302AF9-9694-5930-E0BA-2224643C6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D4E0D-A801-CB66-7D76-038A66B314D7}"/>
              </a:ext>
            </a:extLst>
          </p:cNvPr>
          <p:cNvSpPr>
            <a:spLocks noGrp="1"/>
          </p:cNvSpPr>
          <p:nvPr>
            <p:ph type="dt" sz="half" idx="10"/>
          </p:nvPr>
        </p:nvSpPr>
        <p:spPr/>
        <p:txBody>
          <a:bodyPr/>
          <a:lstStyle/>
          <a:p>
            <a:fld id="{9777F66A-72FC-4C32-963F-BFEA60BCAA1F}" type="datetimeFigureOut">
              <a:rPr lang="en-US" smtClean="0"/>
              <a:t>5/12/2024</a:t>
            </a:fld>
            <a:endParaRPr lang="en-US"/>
          </a:p>
        </p:txBody>
      </p:sp>
      <p:sp>
        <p:nvSpPr>
          <p:cNvPr id="6" name="Footer Placeholder 5">
            <a:extLst>
              <a:ext uri="{FF2B5EF4-FFF2-40B4-BE49-F238E27FC236}">
                <a16:creationId xmlns:a16="http://schemas.microsoft.com/office/drawing/2014/main" id="{D7DA7EF9-76E4-B55A-41E2-FAFB12425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C7E9A-B842-2F77-2F14-A88AEC72E0A9}"/>
              </a:ext>
            </a:extLst>
          </p:cNvPr>
          <p:cNvSpPr>
            <a:spLocks noGrp="1"/>
          </p:cNvSpPr>
          <p:nvPr>
            <p:ph type="sldNum" sz="quarter" idx="12"/>
          </p:nvPr>
        </p:nvSpPr>
        <p:spPr/>
        <p:txBody>
          <a:bodyPr/>
          <a:lstStyle/>
          <a:p>
            <a:fld id="{42A6554B-61B2-41FF-9E3F-CF7FD68057C8}" type="slidenum">
              <a:rPr lang="en-US" smtClean="0"/>
              <a:t>‹#›</a:t>
            </a:fld>
            <a:endParaRPr lang="en-US"/>
          </a:p>
        </p:txBody>
      </p:sp>
    </p:spTree>
    <p:extLst>
      <p:ext uri="{BB962C8B-B14F-4D97-AF65-F5344CB8AC3E}">
        <p14:creationId xmlns:p14="http://schemas.microsoft.com/office/powerpoint/2010/main" val="303749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25643-6600-6831-6B3E-4324C1C170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FEAAB-208B-40B3-42B9-C78B7C1CC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3E578-D06E-8405-3718-C3B0A68ED3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7F66A-72FC-4C32-963F-BFEA60BCAA1F}" type="datetimeFigureOut">
              <a:rPr lang="en-US" smtClean="0"/>
              <a:t>5/12/2024</a:t>
            </a:fld>
            <a:endParaRPr lang="en-US"/>
          </a:p>
        </p:txBody>
      </p:sp>
      <p:sp>
        <p:nvSpPr>
          <p:cNvPr id="5" name="Footer Placeholder 4">
            <a:extLst>
              <a:ext uri="{FF2B5EF4-FFF2-40B4-BE49-F238E27FC236}">
                <a16:creationId xmlns:a16="http://schemas.microsoft.com/office/drawing/2014/main" id="{8A8969FB-CB98-1971-A610-7D3C3ED68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98B6A-78BD-BCDA-7646-EB59C4E01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6554B-61B2-41FF-9E3F-CF7FD68057C8}" type="slidenum">
              <a:rPr lang="en-US" smtClean="0"/>
              <a:t>‹#›</a:t>
            </a:fld>
            <a:endParaRPr lang="en-US"/>
          </a:p>
        </p:txBody>
      </p:sp>
    </p:spTree>
    <p:extLst>
      <p:ext uri="{BB962C8B-B14F-4D97-AF65-F5344CB8AC3E}">
        <p14:creationId xmlns:p14="http://schemas.microsoft.com/office/powerpoint/2010/main" val="3186779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3D8E-EFBA-FED7-AC8B-C8A9168EC26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2B9CA86-AAF0-E60E-A93E-DECC1D497E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6095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25E3-BF7A-D068-CE5D-0CD70167E26F}"/>
              </a:ext>
            </a:extLst>
          </p:cNvPr>
          <p:cNvSpPr>
            <a:spLocks noGrp="1"/>
          </p:cNvSpPr>
          <p:nvPr>
            <p:ph type="title"/>
          </p:nvPr>
        </p:nvSpPr>
        <p:spPr/>
        <p:txBody>
          <a:bodyPr/>
          <a:lstStyle/>
          <a:p>
            <a:r>
              <a:rPr lang="en-US" i="0" dirty="0">
                <a:solidFill>
                  <a:srgbClr val="0D0D0D"/>
                </a:solidFill>
                <a:effectLst/>
                <a:highlight>
                  <a:srgbClr val="FFFFFF"/>
                </a:highlight>
              </a:rPr>
              <a:t>Granularity of Locks</a:t>
            </a:r>
            <a:endParaRPr lang="en-US" dirty="0"/>
          </a:p>
        </p:txBody>
      </p:sp>
      <p:sp>
        <p:nvSpPr>
          <p:cNvPr id="3" name="Content Placeholder 2">
            <a:extLst>
              <a:ext uri="{FF2B5EF4-FFF2-40B4-BE49-F238E27FC236}">
                <a16:creationId xmlns:a16="http://schemas.microsoft.com/office/drawing/2014/main" id="{1E072780-D860-BF48-C4DE-9E05222D03CC}"/>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Table-level Locking:</a:t>
            </a:r>
            <a:r>
              <a:rPr lang="en-US" b="0" i="0" dirty="0">
                <a:solidFill>
                  <a:srgbClr val="0D0D0D"/>
                </a:solidFill>
                <a:effectLst/>
                <a:highlight>
                  <a:srgbClr val="FFFFFF"/>
                </a:highlight>
                <a:latin typeface="Söhne"/>
              </a:rPr>
              <a:t> Locks entire tables, restricting concurrent access to all rows within the table.</a:t>
            </a:r>
          </a:p>
          <a:p>
            <a:pPr algn="l">
              <a:buFont typeface="Arial" panose="020B0604020202020204" pitchFamily="34" charset="0"/>
              <a:buChar char="•"/>
            </a:pPr>
            <a:r>
              <a:rPr lang="en-US" b="1" i="0" dirty="0">
                <a:solidFill>
                  <a:srgbClr val="0D0D0D"/>
                </a:solidFill>
                <a:effectLst/>
                <a:highlight>
                  <a:srgbClr val="FFFFFF"/>
                </a:highlight>
                <a:latin typeface="Söhne"/>
              </a:rPr>
              <a:t>Row-level Locking:</a:t>
            </a:r>
            <a:r>
              <a:rPr lang="en-US" b="0" i="0" dirty="0">
                <a:solidFill>
                  <a:srgbClr val="0D0D0D"/>
                </a:solidFill>
                <a:effectLst/>
                <a:highlight>
                  <a:srgbClr val="FFFFFF"/>
                </a:highlight>
                <a:latin typeface="Söhne"/>
              </a:rPr>
              <a:t> Locks individual rows, allowing fine-grained control over concurrent access to specific data.</a:t>
            </a:r>
          </a:p>
          <a:p>
            <a:pPr algn="l">
              <a:buFont typeface="Arial" panose="020B0604020202020204" pitchFamily="34" charset="0"/>
              <a:buChar char="•"/>
            </a:pPr>
            <a:r>
              <a:rPr lang="en-US" b="1" i="0" dirty="0">
                <a:solidFill>
                  <a:srgbClr val="0D0D0D"/>
                </a:solidFill>
                <a:effectLst/>
                <a:highlight>
                  <a:srgbClr val="FFFFFF"/>
                </a:highlight>
                <a:latin typeface="Söhne"/>
              </a:rPr>
              <a:t>Page-level Locking:</a:t>
            </a:r>
            <a:r>
              <a:rPr lang="en-US" b="0" i="0" dirty="0">
                <a:solidFill>
                  <a:srgbClr val="0D0D0D"/>
                </a:solidFill>
                <a:effectLst/>
                <a:highlight>
                  <a:srgbClr val="FFFFFF"/>
                </a:highlight>
                <a:latin typeface="Söhne"/>
              </a:rPr>
              <a:t> Locks database pages, providing a balance between granularity and overhead.</a:t>
            </a:r>
          </a:p>
          <a:p>
            <a:endParaRPr lang="en-US" dirty="0"/>
          </a:p>
        </p:txBody>
      </p:sp>
    </p:spTree>
    <p:extLst>
      <p:ext uri="{BB962C8B-B14F-4D97-AF65-F5344CB8AC3E}">
        <p14:creationId xmlns:p14="http://schemas.microsoft.com/office/powerpoint/2010/main" val="64213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00D2-EEFD-1BEE-BC07-B799B6C375A9}"/>
              </a:ext>
            </a:extLst>
          </p:cNvPr>
          <p:cNvSpPr>
            <a:spLocks noGrp="1"/>
          </p:cNvSpPr>
          <p:nvPr>
            <p:ph type="title"/>
          </p:nvPr>
        </p:nvSpPr>
        <p:spPr/>
        <p:txBody>
          <a:bodyPr/>
          <a:lstStyle/>
          <a:p>
            <a:r>
              <a:rPr lang="en-US" i="0" dirty="0">
                <a:solidFill>
                  <a:srgbClr val="0D0D0D"/>
                </a:solidFill>
                <a:effectLst/>
                <a:highlight>
                  <a:srgbClr val="FFFFFF"/>
                </a:highlight>
              </a:rPr>
              <a:t>Locking Protocols</a:t>
            </a:r>
            <a:endParaRPr lang="en-US" dirty="0"/>
          </a:p>
        </p:txBody>
      </p:sp>
      <p:sp>
        <p:nvSpPr>
          <p:cNvPr id="3" name="Content Placeholder 2">
            <a:extLst>
              <a:ext uri="{FF2B5EF4-FFF2-40B4-BE49-F238E27FC236}">
                <a16:creationId xmlns:a16="http://schemas.microsoft.com/office/drawing/2014/main" id="{081E5BEC-BF92-F529-EDD3-2E9BAA437D45}"/>
              </a:ext>
            </a:extLst>
          </p:cNvPr>
          <p:cNvSpPr>
            <a:spLocks noGrp="1"/>
          </p:cNvSpPr>
          <p:nvPr>
            <p:ph idx="1"/>
          </p:nvPr>
        </p:nvSpPr>
        <p:spPr/>
        <p:txBody>
          <a:bodyPr>
            <a:normAutofit lnSpcReduction="10000"/>
          </a:bodyPr>
          <a:lstStyle/>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Two-Phase Locking (2PL):</a:t>
            </a:r>
            <a:r>
              <a:rPr lang="en-US" b="0" i="0" dirty="0">
                <a:solidFill>
                  <a:srgbClr val="0D0D0D"/>
                </a:solidFill>
                <a:effectLst/>
                <a:highlight>
                  <a:srgbClr val="FFFFFF"/>
                </a:highlight>
                <a:latin typeface="Söhne"/>
              </a:rPr>
              <a:t> Transactions acquire locks in two phases (growing phase and shrinking phase) and hold locks until the end of the transaction.</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Strict Two-Phase Locking (S2PL):</a:t>
            </a:r>
            <a:r>
              <a:rPr lang="en-US" b="0" i="0" dirty="0">
                <a:solidFill>
                  <a:srgbClr val="0D0D0D"/>
                </a:solidFill>
                <a:effectLst/>
                <a:highlight>
                  <a:srgbClr val="FFFFFF"/>
                </a:highlight>
                <a:latin typeface="Söhne"/>
              </a:rPr>
              <a:t> Enhances 2PL by enforcing a strict protocol where no locks can be released until the transaction commits or aborts.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Optimistic Concurrency Control:</a:t>
            </a:r>
            <a:r>
              <a:rPr lang="en-US" b="0" i="0" dirty="0">
                <a:solidFill>
                  <a:srgbClr val="0D0D0D"/>
                </a:solidFill>
                <a:effectLst/>
                <a:highlight>
                  <a:srgbClr val="FFFFFF"/>
                </a:highlight>
                <a:latin typeface="Söhne"/>
              </a:rPr>
              <a:t> Assumes that conflicts between transactions are rare, allowing transactions to proceed without acquiring locks initially. Conflicts are detected and resolved at commit time.</a:t>
            </a:r>
          </a:p>
          <a:p>
            <a:pPr algn="l">
              <a:buFont typeface="Arial" panose="020B0604020202020204" pitchFamily="34" charset="0"/>
              <a:buChar char="•"/>
            </a:pPr>
            <a:r>
              <a:rPr lang="en-US" b="1" i="0" dirty="0">
                <a:solidFill>
                  <a:srgbClr val="0D0D0D"/>
                </a:solidFill>
                <a:effectLst/>
                <a:highlight>
                  <a:srgbClr val="FFFFFF"/>
                </a:highlight>
                <a:latin typeface="Söhne"/>
              </a:rPr>
              <a:t>Deadlock Detection and Prevention:</a:t>
            </a:r>
            <a:r>
              <a:rPr lang="en-US" b="0" i="0" dirty="0">
                <a:solidFill>
                  <a:srgbClr val="0D0D0D"/>
                </a:solidFill>
                <a:effectLst/>
                <a:highlight>
                  <a:srgbClr val="FFFFFF"/>
                </a:highlight>
                <a:latin typeface="Söhne"/>
              </a:rPr>
              <a:t> Database systems employ techniques such as deadlock detection algorithms and timeout mechanisms to identify and resolve deadlock situations where transactions are waiting indefinitely for resources held by other transactions.</a:t>
            </a:r>
          </a:p>
          <a:p>
            <a:endParaRPr lang="en-US" dirty="0"/>
          </a:p>
        </p:txBody>
      </p:sp>
    </p:spTree>
    <p:extLst>
      <p:ext uri="{BB962C8B-B14F-4D97-AF65-F5344CB8AC3E}">
        <p14:creationId xmlns:p14="http://schemas.microsoft.com/office/powerpoint/2010/main" val="282442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94C2-B7E3-B042-BC40-DE74EAC73D4F}"/>
              </a:ext>
            </a:extLst>
          </p:cNvPr>
          <p:cNvSpPr>
            <a:spLocks noGrp="1"/>
          </p:cNvSpPr>
          <p:nvPr>
            <p:ph type="title"/>
          </p:nvPr>
        </p:nvSpPr>
        <p:spPr/>
        <p:txBody>
          <a:bodyPr/>
          <a:lstStyle/>
          <a:p>
            <a:r>
              <a:rPr lang="en-US" i="0" dirty="0">
                <a:solidFill>
                  <a:srgbClr val="0D0D0D"/>
                </a:solidFill>
                <a:effectLst/>
                <a:highlight>
                  <a:srgbClr val="FFFFFF"/>
                </a:highlight>
              </a:rPr>
              <a:t>Concurrency Control</a:t>
            </a:r>
            <a:endParaRPr lang="en-US" dirty="0"/>
          </a:p>
        </p:txBody>
      </p:sp>
      <p:sp>
        <p:nvSpPr>
          <p:cNvPr id="3" name="Content Placeholder 2">
            <a:extLst>
              <a:ext uri="{FF2B5EF4-FFF2-40B4-BE49-F238E27FC236}">
                <a16:creationId xmlns:a16="http://schemas.microsoft.com/office/drawing/2014/main" id="{5CFC49A0-DC36-E4FF-DEC4-7D927C7322D4}"/>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Concurrency control ensures that transactions can execute concurrently without interfering with each other, while still maintaining data consistency and integrity.</a:t>
            </a:r>
          </a:p>
          <a:p>
            <a:pPr algn="l">
              <a:buFont typeface="Arial" panose="020B0604020202020204" pitchFamily="34" charset="0"/>
              <a:buChar char="•"/>
            </a:pPr>
            <a:r>
              <a:rPr lang="en-US" b="1" i="0" dirty="0">
                <a:solidFill>
                  <a:srgbClr val="0D0D0D"/>
                </a:solidFill>
                <a:effectLst/>
                <a:highlight>
                  <a:srgbClr val="FFFFFF"/>
                </a:highlight>
                <a:latin typeface="Söhne"/>
              </a:rPr>
              <a:t>Concurrency Control Techniques: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Lock-Based Concurrency Control:</a:t>
            </a:r>
            <a:r>
              <a:rPr lang="en-US" b="0" i="0" dirty="0">
                <a:solidFill>
                  <a:srgbClr val="0D0D0D"/>
                </a:solidFill>
                <a:effectLst/>
                <a:highlight>
                  <a:srgbClr val="FFFFFF"/>
                </a:highlight>
                <a:latin typeface="Söhne"/>
              </a:rPr>
              <a:t> Uses locks to serialize transactions and prevent conflicts between concurrent transactions.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Timestamp-Based Concurrency Control:</a:t>
            </a:r>
            <a:r>
              <a:rPr lang="en-US" b="0" i="0" dirty="0">
                <a:solidFill>
                  <a:srgbClr val="0D0D0D"/>
                </a:solidFill>
                <a:effectLst/>
                <a:highlight>
                  <a:srgbClr val="FFFFFF"/>
                </a:highlight>
                <a:latin typeface="Söhne"/>
              </a:rPr>
              <a:t> Assigns unique timestamps to transactions and uses these timestamps to determine the order of execution and detect conflicts.</a:t>
            </a:r>
          </a:p>
          <a:p>
            <a:pPr marL="742950" lvl="1" indent="-285750" algn="l">
              <a:buFont typeface="Arial" panose="020B0604020202020204" pitchFamily="34" charset="0"/>
              <a:buChar char="•"/>
            </a:pPr>
            <a:r>
              <a:rPr lang="en-US" b="1" i="0" dirty="0" err="1">
                <a:solidFill>
                  <a:srgbClr val="0D0D0D"/>
                </a:solidFill>
                <a:effectLst/>
                <a:highlight>
                  <a:srgbClr val="FFFFFF"/>
                </a:highlight>
                <a:latin typeface="Söhne"/>
              </a:rPr>
              <a:t>Multiversion</a:t>
            </a:r>
            <a:r>
              <a:rPr lang="en-US" b="1" i="0" dirty="0">
                <a:solidFill>
                  <a:srgbClr val="0D0D0D"/>
                </a:solidFill>
                <a:effectLst/>
                <a:highlight>
                  <a:srgbClr val="FFFFFF"/>
                </a:highlight>
                <a:latin typeface="Söhne"/>
              </a:rPr>
              <a:t> Concurrency Control (MVCC):</a:t>
            </a:r>
            <a:r>
              <a:rPr lang="en-US" b="0" i="0" dirty="0">
                <a:solidFill>
                  <a:srgbClr val="0D0D0D"/>
                </a:solidFill>
                <a:effectLst/>
                <a:highlight>
                  <a:srgbClr val="FFFFFF"/>
                </a:highlight>
                <a:latin typeface="Söhne"/>
              </a:rPr>
              <a:t> Maintains multiple versions of data items, allowing transactions to read consistent snapshots of data at different points in time without blocking.</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Optimistic Concurrency Control (OCC):</a:t>
            </a:r>
            <a:r>
              <a:rPr lang="en-US" b="0" i="0" dirty="0">
                <a:solidFill>
                  <a:srgbClr val="0D0D0D"/>
                </a:solidFill>
                <a:effectLst/>
                <a:highlight>
                  <a:srgbClr val="FFFFFF"/>
                </a:highlight>
                <a:latin typeface="Söhne"/>
              </a:rPr>
              <a:t> Allows transactions to execute without acquiring locks initially and detects conflicts at commit time by comparing transaction timestamps or versions.</a:t>
            </a:r>
          </a:p>
          <a:p>
            <a:endParaRPr lang="en-US" dirty="0"/>
          </a:p>
        </p:txBody>
      </p:sp>
    </p:spTree>
    <p:extLst>
      <p:ext uri="{BB962C8B-B14F-4D97-AF65-F5344CB8AC3E}">
        <p14:creationId xmlns:p14="http://schemas.microsoft.com/office/powerpoint/2010/main" val="240721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8A31-D9FB-9748-EED3-887A4635A734}"/>
              </a:ext>
            </a:extLst>
          </p:cNvPr>
          <p:cNvSpPr>
            <a:spLocks noGrp="1"/>
          </p:cNvSpPr>
          <p:nvPr>
            <p:ph type="title"/>
          </p:nvPr>
        </p:nvSpPr>
        <p:spPr/>
        <p:txBody>
          <a:bodyPr/>
          <a:lstStyle/>
          <a:p>
            <a:r>
              <a:rPr lang="en-US" i="0" dirty="0">
                <a:solidFill>
                  <a:srgbClr val="0D0D0D"/>
                </a:solidFill>
                <a:effectLst/>
                <a:highlight>
                  <a:srgbClr val="FFFFFF"/>
                </a:highlight>
              </a:rPr>
              <a:t>Isolation Levels</a:t>
            </a:r>
            <a:endParaRPr lang="en-US" dirty="0"/>
          </a:p>
        </p:txBody>
      </p:sp>
      <p:sp>
        <p:nvSpPr>
          <p:cNvPr id="3" name="Content Placeholder 2">
            <a:extLst>
              <a:ext uri="{FF2B5EF4-FFF2-40B4-BE49-F238E27FC236}">
                <a16:creationId xmlns:a16="http://schemas.microsoft.com/office/drawing/2014/main" id="{E22D22D8-F0AA-3ECB-8A7D-CE11F6FF9A22}"/>
              </a:ext>
            </a:extLst>
          </p:cNvPr>
          <p:cNvSpPr>
            <a:spLocks noGrp="1"/>
          </p:cNvSpPr>
          <p:nvPr>
            <p:ph idx="1"/>
          </p:nvPr>
        </p:nvSpPr>
        <p:spPr/>
        <p:txBody>
          <a:bodyPr/>
          <a:lstStyle/>
          <a:p>
            <a:r>
              <a:rPr lang="en-US" b="0" i="0" dirty="0">
                <a:solidFill>
                  <a:srgbClr val="0D0D0D"/>
                </a:solidFill>
                <a:effectLst/>
                <a:highlight>
                  <a:srgbClr val="FFFFFF"/>
                </a:highlight>
                <a:latin typeface="Söhne"/>
              </a:rPr>
              <a:t>Define the degree to which transactions are isolated from each other and determine the visibility of changes made by concurrent transactions.</a:t>
            </a:r>
          </a:p>
          <a:p>
            <a:r>
              <a:rPr lang="en-US" b="0" i="0" dirty="0">
                <a:solidFill>
                  <a:srgbClr val="0D0D0D"/>
                </a:solidFill>
                <a:effectLst/>
                <a:highlight>
                  <a:srgbClr val="FFFFFF"/>
                </a:highlight>
                <a:latin typeface="Söhne"/>
              </a:rPr>
              <a:t>Common isolation levels include READ UNCOMMITTED, READ COMMITTED, REPEATABLE READ, and SERIALIZABLE, each offering different trade-offs between concurrency and consistency.</a:t>
            </a:r>
          </a:p>
          <a:p>
            <a:endParaRPr lang="en-US" dirty="0"/>
          </a:p>
        </p:txBody>
      </p:sp>
    </p:spTree>
    <p:extLst>
      <p:ext uri="{BB962C8B-B14F-4D97-AF65-F5344CB8AC3E}">
        <p14:creationId xmlns:p14="http://schemas.microsoft.com/office/powerpoint/2010/main" val="350279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E410-6782-438A-16D9-A1A3F73EBBBF}"/>
              </a:ext>
            </a:extLst>
          </p:cNvPr>
          <p:cNvSpPr>
            <a:spLocks noGrp="1"/>
          </p:cNvSpPr>
          <p:nvPr>
            <p:ph type="title"/>
          </p:nvPr>
        </p:nvSpPr>
        <p:spPr/>
        <p:txBody>
          <a:bodyPr/>
          <a:lstStyle/>
          <a:p>
            <a:r>
              <a:rPr lang="en-US" i="0" dirty="0">
                <a:solidFill>
                  <a:srgbClr val="0D0D0D"/>
                </a:solidFill>
                <a:effectLst/>
                <a:highlight>
                  <a:srgbClr val="FFFFFF"/>
                </a:highlight>
              </a:rPr>
              <a:t>Importance of Locking and Concurrency Control</a:t>
            </a:r>
            <a:endParaRPr lang="en-US" dirty="0"/>
          </a:p>
        </p:txBody>
      </p:sp>
      <p:sp>
        <p:nvSpPr>
          <p:cNvPr id="3" name="Content Placeholder 2">
            <a:extLst>
              <a:ext uri="{FF2B5EF4-FFF2-40B4-BE49-F238E27FC236}">
                <a16:creationId xmlns:a16="http://schemas.microsoft.com/office/drawing/2014/main" id="{95094CDE-BDA1-59B8-0E9C-F98A29BEBCD1}"/>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0D0D0D"/>
                </a:solidFill>
                <a:effectLst/>
                <a:highlight>
                  <a:srgbClr val="FFFFFF"/>
                </a:highlight>
                <a:latin typeface="Söhne"/>
              </a:rPr>
              <a:t>Locking and concurrency control are crucial for maintaining data consistency and integrity in multi-user database environments.</a:t>
            </a:r>
          </a:p>
          <a:p>
            <a:pPr algn="l">
              <a:buFont typeface="Arial" panose="020B0604020202020204" pitchFamily="34" charset="0"/>
              <a:buChar char="•"/>
            </a:pPr>
            <a:r>
              <a:rPr lang="en-US" b="0" i="0" dirty="0">
                <a:solidFill>
                  <a:srgbClr val="0D0D0D"/>
                </a:solidFill>
                <a:effectLst/>
                <a:highlight>
                  <a:srgbClr val="FFFFFF"/>
                </a:highlight>
                <a:latin typeface="Söhne"/>
              </a:rPr>
              <a:t>These techniques prevent data anomalies such as dirty reads, non-repeatable reads, and phantom reads by ensuring that transactions are executed in a controlled and coordinated manner.</a:t>
            </a:r>
          </a:p>
          <a:p>
            <a:pPr algn="l">
              <a:buFont typeface="Arial" panose="020B0604020202020204" pitchFamily="34" charset="0"/>
              <a:buChar char="•"/>
            </a:pPr>
            <a:r>
              <a:rPr lang="en-US" b="0" i="0" dirty="0">
                <a:solidFill>
                  <a:srgbClr val="0D0D0D"/>
                </a:solidFill>
                <a:effectLst/>
                <a:highlight>
                  <a:srgbClr val="FFFFFF"/>
                </a:highlight>
                <a:latin typeface="Söhne"/>
              </a:rPr>
              <a:t>Effective locking and concurrency control mechanisms allow database systems to maximize concurrency and throughput while minimizing contention and ensuring data correctness.</a:t>
            </a:r>
          </a:p>
          <a:p>
            <a:pPr algn="l"/>
            <a:r>
              <a:rPr lang="en-US" b="0" i="0" dirty="0">
                <a:solidFill>
                  <a:srgbClr val="0D0D0D"/>
                </a:solidFill>
                <a:effectLst/>
                <a:highlight>
                  <a:srgbClr val="FFFFFF"/>
                </a:highlight>
                <a:latin typeface="Söhne"/>
              </a:rPr>
              <a:t>In summary, locking and concurrency control are essential components of database management systems, enabling efficient and reliable concurrent access to shared resources while preserving data consistency and integrity. These techniques play a vital role in ensuring the reliability and performance of database applications in multi-user environments</a:t>
            </a:r>
          </a:p>
          <a:p>
            <a:endParaRPr lang="en-US" dirty="0"/>
          </a:p>
        </p:txBody>
      </p:sp>
    </p:spTree>
    <p:extLst>
      <p:ext uri="{BB962C8B-B14F-4D97-AF65-F5344CB8AC3E}">
        <p14:creationId xmlns:p14="http://schemas.microsoft.com/office/powerpoint/2010/main" val="295223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D0C6-D709-1F3B-DA01-E750ECD8E130}"/>
              </a:ext>
            </a:extLst>
          </p:cNvPr>
          <p:cNvSpPr>
            <a:spLocks noGrp="1"/>
          </p:cNvSpPr>
          <p:nvPr>
            <p:ph type="title"/>
          </p:nvPr>
        </p:nvSpPr>
        <p:spPr/>
        <p:txBody>
          <a:bodyPr/>
          <a:lstStyle/>
          <a:p>
            <a:r>
              <a:rPr lang="en-US" dirty="0"/>
              <a:t>ACID Properties</a:t>
            </a:r>
          </a:p>
        </p:txBody>
      </p:sp>
      <p:sp>
        <p:nvSpPr>
          <p:cNvPr id="3" name="Content Placeholder 2">
            <a:extLst>
              <a:ext uri="{FF2B5EF4-FFF2-40B4-BE49-F238E27FC236}">
                <a16:creationId xmlns:a16="http://schemas.microsoft.com/office/drawing/2014/main" id="{680D97A3-753B-6E9B-854C-0CF6E4FAD7A5}"/>
              </a:ext>
            </a:extLst>
          </p:cNvPr>
          <p:cNvSpPr>
            <a:spLocks noGrp="1"/>
          </p:cNvSpPr>
          <p:nvPr>
            <p:ph idx="1"/>
          </p:nvPr>
        </p:nvSpPr>
        <p:spPr/>
        <p:txBody>
          <a:bodyPr/>
          <a:lstStyle/>
          <a:p>
            <a:r>
              <a:rPr lang="en-US" b="0" i="0" dirty="0">
                <a:solidFill>
                  <a:srgbClr val="0D0D0D"/>
                </a:solidFill>
                <a:effectLst/>
                <a:highlight>
                  <a:srgbClr val="FFFFFF"/>
                </a:highlight>
                <a:latin typeface="Söhne"/>
              </a:rPr>
              <a:t>ACID properties are a set of four fundamental characteristics that guarantee the reliability and consistency of transactions in database systems. </a:t>
            </a:r>
          </a:p>
          <a:p>
            <a:r>
              <a:rPr lang="en-US" b="0" i="0" dirty="0">
                <a:solidFill>
                  <a:srgbClr val="0D0D0D"/>
                </a:solidFill>
                <a:effectLst/>
                <a:highlight>
                  <a:srgbClr val="FFFFFF"/>
                </a:highlight>
                <a:latin typeface="Söhne"/>
              </a:rPr>
              <a:t>These properties ensure that database transactions are executed in a reliable and predictable manner, even in the presence of failures.</a:t>
            </a:r>
          </a:p>
          <a:p>
            <a:r>
              <a:rPr lang="en-US" b="0" i="0" dirty="0">
                <a:solidFill>
                  <a:srgbClr val="0D0D0D"/>
                </a:solidFill>
                <a:effectLst/>
                <a:highlight>
                  <a:srgbClr val="FFFFFF"/>
                </a:highlight>
                <a:latin typeface="Söhne"/>
              </a:rPr>
              <a:t> Here's an overview of each ACID property:</a:t>
            </a:r>
            <a:endParaRPr lang="en-US" dirty="0"/>
          </a:p>
        </p:txBody>
      </p:sp>
    </p:spTree>
    <p:extLst>
      <p:ext uri="{BB962C8B-B14F-4D97-AF65-F5344CB8AC3E}">
        <p14:creationId xmlns:p14="http://schemas.microsoft.com/office/powerpoint/2010/main" val="140685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1F1F-7A75-0509-10C2-EE5939C2AD9C}"/>
              </a:ext>
            </a:extLst>
          </p:cNvPr>
          <p:cNvSpPr>
            <a:spLocks noGrp="1"/>
          </p:cNvSpPr>
          <p:nvPr>
            <p:ph type="title"/>
          </p:nvPr>
        </p:nvSpPr>
        <p:spPr/>
        <p:txBody>
          <a:bodyPr/>
          <a:lstStyle/>
          <a:p>
            <a:r>
              <a:rPr lang="en-US" b="0" i="0" dirty="0">
                <a:solidFill>
                  <a:srgbClr val="0D0D0D"/>
                </a:solidFill>
                <a:effectLst/>
                <a:highlight>
                  <a:srgbClr val="FFFFFF"/>
                </a:highlight>
              </a:rPr>
              <a:t>Atomicity </a:t>
            </a:r>
            <a:endParaRPr lang="en-US" dirty="0"/>
          </a:p>
        </p:txBody>
      </p:sp>
      <p:sp>
        <p:nvSpPr>
          <p:cNvPr id="3" name="Content Placeholder 2">
            <a:extLst>
              <a:ext uri="{FF2B5EF4-FFF2-40B4-BE49-F238E27FC236}">
                <a16:creationId xmlns:a16="http://schemas.microsoft.com/office/drawing/2014/main" id="{ED1FA37A-E46B-657E-FA57-9CA6472CCEB1}"/>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Atomicity ensures that each transaction is treated as a single, indivisible unit of work. Either all operations within the transaction are successfully completed and applied to the database (committed), or none of them are applied (rolled back).</a:t>
            </a:r>
          </a:p>
          <a:p>
            <a:pPr algn="l">
              <a:buFont typeface="Arial" panose="020B0604020202020204" pitchFamily="34" charset="0"/>
              <a:buChar char="•"/>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Consider a funds transfer transaction between two bank accounts. Atomicity ensures that if the withdrawal from one account succeeds, the corresponding deposit to the other account also succeeds. If either operation fails, the entire transaction is rolled back to maintain consistency.</a:t>
            </a:r>
          </a:p>
          <a:p>
            <a:endParaRPr lang="en-US" dirty="0"/>
          </a:p>
        </p:txBody>
      </p:sp>
    </p:spTree>
    <p:extLst>
      <p:ext uri="{BB962C8B-B14F-4D97-AF65-F5344CB8AC3E}">
        <p14:creationId xmlns:p14="http://schemas.microsoft.com/office/powerpoint/2010/main" val="308332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F1F0-4423-4DA8-A483-7AB3D428021B}"/>
              </a:ext>
            </a:extLst>
          </p:cNvPr>
          <p:cNvSpPr>
            <a:spLocks noGrp="1"/>
          </p:cNvSpPr>
          <p:nvPr>
            <p:ph type="title"/>
          </p:nvPr>
        </p:nvSpPr>
        <p:spPr/>
        <p:txBody>
          <a:bodyPr/>
          <a:lstStyle/>
          <a:p>
            <a:r>
              <a:rPr lang="en-US" b="0" i="0" dirty="0">
                <a:solidFill>
                  <a:srgbClr val="0D0D0D"/>
                </a:solidFill>
                <a:effectLst/>
                <a:highlight>
                  <a:srgbClr val="FFFFFF"/>
                </a:highlight>
              </a:rPr>
              <a:t>Consistency</a:t>
            </a:r>
            <a:endParaRPr lang="en-US" dirty="0"/>
          </a:p>
        </p:txBody>
      </p:sp>
      <p:sp>
        <p:nvSpPr>
          <p:cNvPr id="3" name="Content Placeholder 2">
            <a:extLst>
              <a:ext uri="{FF2B5EF4-FFF2-40B4-BE49-F238E27FC236}">
                <a16:creationId xmlns:a16="http://schemas.microsoft.com/office/drawing/2014/main" id="{A531248C-799C-1FAC-0430-05ABD0E54756}"/>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Consistency ensures that transactions transform the database from one consistent state to another consistent state. It enforces all database constraints, rules, and integrity constraints, ensuring that the database remains in a valid state before and after transaction execution.</a:t>
            </a:r>
          </a:p>
          <a:p>
            <a:pPr algn="l">
              <a:buFont typeface="Arial" panose="020B0604020202020204" pitchFamily="34" charset="0"/>
              <a:buChar char="•"/>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In a banking system, consistency ensures that a transaction does not violate any account balance constraints or leave the database in an inconsistent state. For example, a transaction that attempts to withdraw more funds than available in an account is rejected to maintain consistency.</a:t>
            </a:r>
          </a:p>
          <a:p>
            <a:endParaRPr lang="en-US" dirty="0"/>
          </a:p>
        </p:txBody>
      </p:sp>
    </p:spTree>
    <p:extLst>
      <p:ext uri="{BB962C8B-B14F-4D97-AF65-F5344CB8AC3E}">
        <p14:creationId xmlns:p14="http://schemas.microsoft.com/office/powerpoint/2010/main" val="257309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5004-09F6-7710-061A-65737A1B2541}"/>
              </a:ext>
            </a:extLst>
          </p:cNvPr>
          <p:cNvSpPr>
            <a:spLocks noGrp="1"/>
          </p:cNvSpPr>
          <p:nvPr>
            <p:ph type="title"/>
          </p:nvPr>
        </p:nvSpPr>
        <p:spPr/>
        <p:txBody>
          <a:bodyPr/>
          <a:lstStyle/>
          <a:p>
            <a:r>
              <a:rPr lang="en-US" b="0" i="0" dirty="0">
                <a:solidFill>
                  <a:srgbClr val="0D0D0D"/>
                </a:solidFill>
                <a:effectLst/>
                <a:highlight>
                  <a:srgbClr val="FFFFFF"/>
                </a:highlight>
              </a:rPr>
              <a:t>Isolation</a:t>
            </a:r>
            <a:endParaRPr lang="en-US" dirty="0"/>
          </a:p>
        </p:txBody>
      </p:sp>
      <p:sp>
        <p:nvSpPr>
          <p:cNvPr id="3" name="Content Placeholder 2">
            <a:extLst>
              <a:ext uri="{FF2B5EF4-FFF2-40B4-BE49-F238E27FC236}">
                <a16:creationId xmlns:a16="http://schemas.microsoft.com/office/drawing/2014/main" id="{4A0F1AC8-20B3-4148-5C70-4ABAAB61547E}"/>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Isolation ensures that the execution of transactions is independent of each other, even when multiple transactions are executed concurrently. Each transaction appears to execute in isolation, without being affected by the concurrent execution of other transactions.</a:t>
            </a:r>
          </a:p>
          <a:p>
            <a:pPr algn="l">
              <a:buFont typeface="Arial" panose="020B0604020202020204" pitchFamily="34" charset="0"/>
              <a:buChar char="•"/>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In a multi-user database system, isolation ensures that the results of one transaction are not visible to other transactions until the transaction is committed. This prevents interference and maintains data integrity, even in concurrent environments.</a:t>
            </a:r>
          </a:p>
          <a:p>
            <a:endParaRPr lang="en-US" dirty="0"/>
          </a:p>
        </p:txBody>
      </p:sp>
    </p:spTree>
    <p:extLst>
      <p:ext uri="{BB962C8B-B14F-4D97-AF65-F5344CB8AC3E}">
        <p14:creationId xmlns:p14="http://schemas.microsoft.com/office/powerpoint/2010/main" val="421826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08ED-BB87-8B5F-F92C-C927758BF45F}"/>
              </a:ext>
            </a:extLst>
          </p:cNvPr>
          <p:cNvSpPr>
            <a:spLocks noGrp="1"/>
          </p:cNvSpPr>
          <p:nvPr>
            <p:ph type="title"/>
          </p:nvPr>
        </p:nvSpPr>
        <p:spPr/>
        <p:txBody>
          <a:bodyPr/>
          <a:lstStyle/>
          <a:p>
            <a:r>
              <a:rPr lang="en-US" b="0" i="0" dirty="0">
                <a:solidFill>
                  <a:srgbClr val="0D0D0D"/>
                </a:solidFill>
                <a:effectLst/>
                <a:highlight>
                  <a:srgbClr val="FFFFFF"/>
                </a:highlight>
              </a:rPr>
              <a:t>Durability</a:t>
            </a:r>
            <a:endParaRPr lang="en-US" dirty="0"/>
          </a:p>
        </p:txBody>
      </p:sp>
      <p:sp>
        <p:nvSpPr>
          <p:cNvPr id="3" name="Content Placeholder 2">
            <a:extLst>
              <a:ext uri="{FF2B5EF4-FFF2-40B4-BE49-F238E27FC236}">
                <a16:creationId xmlns:a16="http://schemas.microsoft.com/office/drawing/2014/main" id="{1E94916D-83C6-FA29-1754-195B536FE90A}"/>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Durability ensures that once a transaction is committed, its changes are permanently saved to the database and remain intact, even in the event of system failures, crashes, or power outages. The changes made by committed transactions are durable and persistent.</a:t>
            </a:r>
          </a:p>
          <a:p>
            <a:pPr algn="l">
              <a:buFont typeface="Arial" panose="020B0604020202020204" pitchFamily="34" charset="0"/>
              <a:buChar char="•"/>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After a successful funds transfer transaction in a banking system, durability ensures that the updated account balances are permanently stored in the database and will not be lost, even if the system crashes immediately after the transaction is committed.</a:t>
            </a:r>
          </a:p>
          <a:p>
            <a:endParaRPr lang="en-US" dirty="0"/>
          </a:p>
        </p:txBody>
      </p:sp>
    </p:spTree>
    <p:extLst>
      <p:ext uri="{BB962C8B-B14F-4D97-AF65-F5344CB8AC3E}">
        <p14:creationId xmlns:p14="http://schemas.microsoft.com/office/powerpoint/2010/main" val="248662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0CEE-9FFA-82D5-1592-B89F8630BE55}"/>
              </a:ext>
            </a:extLst>
          </p:cNvPr>
          <p:cNvSpPr>
            <a:spLocks noGrp="1"/>
          </p:cNvSpPr>
          <p:nvPr>
            <p:ph type="title"/>
          </p:nvPr>
        </p:nvSpPr>
        <p:spPr/>
        <p:txBody>
          <a:bodyPr/>
          <a:lstStyle/>
          <a:p>
            <a:r>
              <a:rPr lang="en-US" i="0" dirty="0">
                <a:solidFill>
                  <a:srgbClr val="0D0D0D"/>
                </a:solidFill>
                <a:effectLst/>
                <a:highlight>
                  <a:srgbClr val="FFFFFF"/>
                </a:highlight>
              </a:rPr>
              <a:t>Importance of ACID Properties</a:t>
            </a:r>
            <a:endParaRPr lang="en-US" dirty="0"/>
          </a:p>
        </p:txBody>
      </p:sp>
      <p:sp>
        <p:nvSpPr>
          <p:cNvPr id="3" name="Content Placeholder 2">
            <a:extLst>
              <a:ext uri="{FF2B5EF4-FFF2-40B4-BE49-F238E27FC236}">
                <a16:creationId xmlns:a16="http://schemas.microsoft.com/office/drawing/2014/main" id="{792E4389-7480-16CD-6BC2-890BD5DF2159}"/>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0D0D0D"/>
                </a:solidFill>
                <a:effectLst/>
                <a:highlight>
                  <a:srgbClr val="FFFFFF"/>
                </a:highlight>
                <a:latin typeface="Söhne"/>
              </a:rPr>
              <a:t>ACID properties are essential for ensuring data integrity, reliability, and consistency in database systems.</a:t>
            </a:r>
          </a:p>
          <a:p>
            <a:pPr algn="l">
              <a:buFont typeface="Arial" panose="020B0604020202020204" pitchFamily="34" charset="0"/>
              <a:buChar char="•"/>
            </a:pPr>
            <a:r>
              <a:rPr lang="en-US" b="0" i="0" dirty="0">
                <a:solidFill>
                  <a:srgbClr val="0D0D0D"/>
                </a:solidFill>
                <a:effectLst/>
                <a:highlight>
                  <a:srgbClr val="FFFFFF"/>
                </a:highlight>
                <a:latin typeface="Söhne"/>
              </a:rPr>
              <a:t>They provide a foundation for building robust and reliable applications that can handle concurrent transactions, recover from failures, and maintain data consistency.</a:t>
            </a:r>
          </a:p>
          <a:p>
            <a:pPr algn="l">
              <a:buFont typeface="Arial" panose="020B0604020202020204" pitchFamily="34" charset="0"/>
              <a:buChar char="•"/>
            </a:pPr>
            <a:r>
              <a:rPr lang="en-US" b="0" i="0" dirty="0">
                <a:solidFill>
                  <a:srgbClr val="0D0D0D"/>
                </a:solidFill>
                <a:effectLst/>
                <a:highlight>
                  <a:srgbClr val="FFFFFF"/>
                </a:highlight>
                <a:latin typeface="Söhne"/>
              </a:rPr>
              <a:t>By adhering to ACID principles, database systems can guarantee that transactions are executed correctly and reliably, even in complex and dynamic environments.</a:t>
            </a:r>
          </a:p>
          <a:p>
            <a:pPr algn="l"/>
            <a:r>
              <a:rPr lang="en-US" b="0" i="0" dirty="0">
                <a:solidFill>
                  <a:srgbClr val="0D0D0D"/>
                </a:solidFill>
                <a:effectLst/>
                <a:highlight>
                  <a:srgbClr val="FFFFFF"/>
                </a:highlight>
                <a:latin typeface="Söhne"/>
              </a:rPr>
              <a:t>In summary, ACID properties form the basis for transaction management in database systems, providing the necessary guarantees for the reliability, consistency, and durability of transactions. Adhering to these properties ensures the integrity and correctness of data operations, making them fundamental for building robust and reliable database applications.</a:t>
            </a:r>
          </a:p>
          <a:p>
            <a:endParaRPr lang="en-US" dirty="0">
              <a:latin typeface="+mj-lt"/>
            </a:endParaRPr>
          </a:p>
        </p:txBody>
      </p:sp>
    </p:spTree>
    <p:extLst>
      <p:ext uri="{BB962C8B-B14F-4D97-AF65-F5344CB8AC3E}">
        <p14:creationId xmlns:p14="http://schemas.microsoft.com/office/powerpoint/2010/main" val="375087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9110-696F-170B-7041-3981DF9013A8}"/>
              </a:ext>
            </a:extLst>
          </p:cNvPr>
          <p:cNvSpPr>
            <a:spLocks noGrp="1"/>
          </p:cNvSpPr>
          <p:nvPr>
            <p:ph type="title"/>
          </p:nvPr>
        </p:nvSpPr>
        <p:spPr/>
        <p:txBody>
          <a:bodyPr/>
          <a:lstStyle/>
          <a:p>
            <a:r>
              <a:rPr lang="en-US" b="0" i="0" dirty="0">
                <a:solidFill>
                  <a:srgbClr val="0D0D0D"/>
                </a:solidFill>
                <a:effectLst/>
                <a:highlight>
                  <a:srgbClr val="FFFFFF"/>
                </a:highlight>
              </a:rPr>
              <a:t>Locking and concurrency</a:t>
            </a:r>
            <a:endParaRPr lang="en-US" dirty="0"/>
          </a:p>
        </p:txBody>
      </p:sp>
      <p:sp>
        <p:nvSpPr>
          <p:cNvPr id="3" name="Content Placeholder 2">
            <a:extLst>
              <a:ext uri="{FF2B5EF4-FFF2-40B4-BE49-F238E27FC236}">
                <a16:creationId xmlns:a16="http://schemas.microsoft.com/office/drawing/2014/main" id="{A3E859C5-F710-9BD1-A6AE-1B2FFE32FE92}"/>
              </a:ext>
            </a:extLst>
          </p:cNvPr>
          <p:cNvSpPr>
            <a:spLocks noGrp="1"/>
          </p:cNvSpPr>
          <p:nvPr>
            <p:ph idx="1"/>
          </p:nvPr>
        </p:nvSpPr>
        <p:spPr/>
        <p:txBody>
          <a:bodyPr/>
          <a:lstStyle/>
          <a:p>
            <a:r>
              <a:rPr lang="en-US" b="0" i="0" dirty="0">
                <a:solidFill>
                  <a:srgbClr val="0D0D0D"/>
                </a:solidFill>
                <a:effectLst/>
                <a:highlight>
                  <a:srgbClr val="FFFFFF"/>
                </a:highlight>
                <a:latin typeface="Söhne"/>
              </a:rPr>
              <a:t>Locking and concurrency control are techniques used in database systems to manage access to shared resources and ensure the consistency and integrity of data in multi-user environments.</a:t>
            </a:r>
          </a:p>
          <a:p>
            <a:r>
              <a:rPr lang="en-US" dirty="0">
                <a:solidFill>
                  <a:srgbClr val="0D0D0D"/>
                </a:solidFill>
                <a:highlight>
                  <a:srgbClr val="FFFFFF"/>
                </a:highlight>
                <a:latin typeface="Söhne"/>
              </a:rPr>
              <a:t>Let us see the Overview.</a:t>
            </a:r>
            <a:endParaRPr lang="en-US" dirty="0"/>
          </a:p>
        </p:txBody>
      </p:sp>
    </p:spTree>
    <p:extLst>
      <p:ext uri="{BB962C8B-B14F-4D97-AF65-F5344CB8AC3E}">
        <p14:creationId xmlns:p14="http://schemas.microsoft.com/office/powerpoint/2010/main" val="35744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9FB7-E0B0-5827-A34C-FB35162D1BF4}"/>
              </a:ext>
            </a:extLst>
          </p:cNvPr>
          <p:cNvSpPr>
            <a:spLocks noGrp="1"/>
          </p:cNvSpPr>
          <p:nvPr>
            <p:ph type="title"/>
          </p:nvPr>
        </p:nvSpPr>
        <p:spPr/>
        <p:txBody>
          <a:bodyPr/>
          <a:lstStyle/>
          <a:p>
            <a:r>
              <a:rPr lang="en-US" i="0" dirty="0">
                <a:solidFill>
                  <a:srgbClr val="0D0D0D"/>
                </a:solidFill>
                <a:effectLst/>
                <a:highlight>
                  <a:srgbClr val="FFFFFF"/>
                </a:highlight>
              </a:rPr>
              <a:t>Locking</a:t>
            </a:r>
            <a:endParaRPr lang="en-US" dirty="0"/>
          </a:p>
        </p:txBody>
      </p:sp>
      <p:sp>
        <p:nvSpPr>
          <p:cNvPr id="3" name="Content Placeholder 2">
            <a:extLst>
              <a:ext uri="{FF2B5EF4-FFF2-40B4-BE49-F238E27FC236}">
                <a16:creationId xmlns:a16="http://schemas.microsoft.com/office/drawing/2014/main" id="{FD945F05-AB82-5C6B-630C-617DC951D8AC}"/>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Locking is a mechanism used to control access to database objects (such as tables, rows, or pages) by multiple transactions to prevent conflicting operations and maintain data integrity.</a:t>
            </a:r>
          </a:p>
          <a:p>
            <a:pPr algn="l">
              <a:buFont typeface="Arial" panose="020B0604020202020204" pitchFamily="34" charset="0"/>
              <a:buChar char="•"/>
            </a:pPr>
            <a:r>
              <a:rPr lang="en-US" b="1" i="0" dirty="0">
                <a:solidFill>
                  <a:srgbClr val="0D0D0D"/>
                </a:solidFill>
                <a:effectLst/>
                <a:highlight>
                  <a:srgbClr val="FFFFFF"/>
                </a:highlight>
                <a:latin typeface="Söhne"/>
              </a:rPr>
              <a:t>Types of Locks: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Shared Lock (S-lock):</a:t>
            </a:r>
            <a:r>
              <a:rPr lang="en-US" b="0" i="0" dirty="0">
                <a:solidFill>
                  <a:srgbClr val="0D0D0D"/>
                </a:solidFill>
                <a:effectLst/>
                <a:highlight>
                  <a:srgbClr val="FFFFFF"/>
                </a:highlight>
                <a:latin typeface="Söhne"/>
              </a:rPr>
              <a:t> Allows multiple transactions to read a resource concurrently but prevents any transaction from modifying it until all shared locks are released.</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Exclusive Lock (X-lock):</a:t>
            </a:r>
            <a:r>
              <a:rPr lang="en-US" b="0" i="0" dirty="0">
                <a:solidFill>
                  <a:srgbClr val="0D0D0D"/>
                </a:solidFill>
                <a:effectLst/>
                <a:highlight>
                  <a:srgbClr val="FFFFFF"/>
                </a:highlight>
                <a:latin typeface="Söhne"/>
              </a:rPr>
              <a:t> Grants exclusive access to a resource, preventing other transactions from reading or modifying it until the lock is released.</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Söhne"/>
              </a:rPr>
              <a:t>Intent Lock:</a:t>
            </a:r>
            <a:r>
              <a:rPr lang="en-US" b="0" i="0" dirty="0">
                <a:solidFill>
                  <a:srgbClr val="0D0D0D"/>
                </a:solidFill>
                <a:effectLst/>
                <a:highlight>
                  <a:srgbClr val="FFFFFF"/>
                </a:highlight>
                <a:latin typeface="Söhne"/>
              </a:rPr>
              <a:t> Indicates the intention of a transaction to acquire a lock at a higher level in the lock hierarchy (e.g., table-level or page-level lock).</a:t>
            </a:r>
          </a:p>
          <a:p>
            <a:endParaRPr lang="en-US" dirty="0"/>
          </a:p>
        </p:txBody>
      </p:sp>
    </p:spTree>
    <p:extLst>
      <p:ext uri="{BB962C8B-B14F-4D97-AF65-F5344CB8AC3E}">
        <p14:creationId xmlns:p14="http://schemas.microsoft.com/office/powerpoint/2010/main" val="1891345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1177</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PowerPoint Presentation</vt:lpstr>
      <vt:lpstr>ACID Properties</vt:lpstr>
      <vt:lpstr>Atomicity </vt:lpstr>
      <vt:lpstr>Consistency</vt:lpstr>
      <vt:lpstr>Isolation</vt:lpstr>
      <vt:lpstr>Durability</vt:lpstr>
      <vt:lpstr>Importance of ACID Properties</vt:lpstr>
      <vt:lpstr>Locking and concurrency</vt:lpstr>
      <vt:lpstr>Locking</vt:lpstr>
      <vt:lpstr>Granularity of Locks</vt:lpstr>
      <vt:lpstr>Locking Protocols</vt:lpstr>
      <vt:lpstr>Concurrency Control</vt:lpstr>
      <vt:lpstr>Isolation Levels</vt:lpstr>
      <vt:lpstr>Importance of Locking and Concurrency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Ashvini</dc:creator>
  <cp:lastModifiedBy>Maria Ashvini</cp:lastModifiedBy>
  <cp:revision>1</cp:revision>
  <dcterms:created xsi:type="dcterms:W3CDTF">2024-05-12T14:12:32Z</dcterms:created>
  <dcterms:modified xsi:type="dcterms:W3CDTF">2024-05-12T14:20:39Z</dcterms:modified>
</cp:coreProperties>
</file>