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2E11BC-CDA1-4691-8CAC-BF6F16A518E5}" v="2" dt="2024-05-12T16:12:15.7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 Ashvini" userId="1f8334ccb4f1908a" providerId="LiveId" clId="{092E11BC-CDA1-4691-8CAC-BF6F16A518E5}"/>
    <pc:docChg chg="undo custSel addSld modSld">
      <pc:chgData name="Maria Ashvini" userId="1f8334ccb4f1908a" providerId="LiveId" clId="{092E11BC-CDA1-4691-8CAC-BF6F16A518E5}" dt="2024-05-12T16:36:42.883" v="176"/>
      <pc:docMkLst>
        <pc:docMk/>
      </pc:docMkLst>
      <pc:sldChg chg="modSp new mod">
        <pc:chgData name="Maria Ashvini" userId="1f8334ccb4f1908a" providerId="LiveId" clId="{092E11BC-CDA1-4691-8CAC-BF6F16A518E5}" dt="2024-05-12T16:06:19.630" v="3"/>
        <pc:sldMkLst>
          <pc:docMk/>
          <pc:sldMk cId="3136303912" sldId="256"/>
        </pc:sldMkLst>
        <pc:spChg chg="mod">
          <ac:chgData name="Maria Ashvini" userId="1f8334ccb4f1908a" providerId="LiveId" clId="{092E11BC-CDA1-4691-8CAC-BF6F16A518E5}" dt="2024-05-12T16:06:19.630" v="3"/>
          <ac:spMkLst>
            <pc:docMk/>
            <pc:sldMk cId="3136303912" sldId="256"/>
            <ac:spMk id="2" creationId="{03B27DC7-0051-0C2C-EF7A-AB7FDDFEF98A}"/>
          </ac:spMkLst>
        </pc:spChg>
      </pc:sldChg>
      <pc:sldChg chg="modSp new mod">
        <pc:chgData name="Maria Ashvini" userId="1f8334ccb4f1908a" providerId="LiveId" clId="{092E11BC-CDA1-4691-8CAC-BF6F16A518E5}" dt="2024-05-12T16:09:30.928" v="36" actId="20577"/>
        <pc:sldMkLst>
          <pc:docMk/>
          <pc:sldMk cId="1409212881" sldId="257"/>
        </pc:sldMkLst>
        <pc:spChg chg="mod">
          <ac:chgData name="Maria Ashvini" userId="1f8334ccb4f1908a" providerId="LiveId" clId="{092E11BC-CDA1-4691-8CAC-BF6F16A518E5}" dt="2024-05-12T16:06:44.161" v="5"/>
          <ac:spMkLst>
            <pc:docMk/>
            <pc:sldMk cId="1409212881" sldId="257"/>
            <ac:spMk id="2" creationId="{EB7549C2-9E8C-865A-72F4-B3C67F0EAA0C}"/>
          </ac:spMkLst>
        </pc:spChg>
        <pc:spChg chg="mod">
          <ac:chgData name="Maria Ashvini" userId="1f8334ccb4f1908a" providerId="LiveId" clId="{092E11BC-CDA1-4691-8CAC-BF6F16A518E5}" dt="2024-05-12T16:09:30.928" v="36" actId="20577"/>
          <ac:spMkLst>
            <pc:docMk/>
            <pc:sldMk cId="1409212881" sldId="257"/>
            <ac:spMk id="3" creationId="{2FCBAD15-52F2-E3C1-A5BC-4D7A33304257}"/>
          </ac:spMkLst>
        </pc:spChg>
      </pc:sldChg>
      <pc:sldChg chg="modSp new mod">
        <pc:chgData name="Maria Ashvini" userId="1f8334ccb4f1908a" providerId="LiveId" clId="{092E11BC-CDA1-4691-8CAC-BF6F16A518E5}" dt="2024-05-12T16:10:17.744" v="46" actId="27636"/>
        <pc:sldMkLst>
          <pc:docMk/>
          <pc:sldMk cId="3421088651" sldId="258"/>
        </pc:sldMkLst>
        <pc:spChg chg="mod">
          <ac:chgData name="Maria Ashvini" userId="1f8334ccb4f1908a" providerId="LiveId" clId="{092E11BC-CDA1-4691-8CAC-BF6F16A518E5}" dt="2024-05-12T16:09:47.493" v="40" actId="2711"/>
          <ac:spMkLst>
            <pc:docMk/>
            <pc:sldMk cId="3421088651" sldId="258"/>
            <ac:spMk id="2" creationId="{9055E80B-7995-F95A-1825-00BA6BDF49EA}"/>
          </ac:spMkLst>
        </pc:spChg>
        <pc:spChg chg="mod">
          <ac:chgData name="Maria Ashvini" userId="1f8334ccb4f1908a" providerId="LiveId" clId="{092E11BC-CDA1-4691-8CAC-BF6F16A518E5}" dt="2024-05-12T16:10:17.744" v="46" actId="27636"/>
          <ac:spMkLst>
            <pc:docMk/>
            <pc:sldMk cId="3421088651" sldId="258"/>
            <ac:spMk id="3" creationId="{E445AA16-C76B-B66A-3CBC-4DDB5C13769C}"/>
          </ac:spMkLst>
        </pc:spChg>
      </pc:sldChg>
      <pc:sldChg chg="modSp new mod">
        <pc:chgData name="Maria Ashvini" userId="1f8334ccb4f1908a" providerId="LiveId" clId="{092E11BC-CDA1-4691-8CAC-BF6F16A518E5}" dt="2024-05-12T16:10:28.935" v="49"/>
        <pc:sldMkLst>
          <pc:docMk/>
          <pc:sldMk cId="1376754692" sldId="259"/>
        </pc:sldMkLst>
        <pc:spChg chg="mod">
          <ac:chgData name="Maria Ashvini" userId="1f8334ccb4f1908a" providerId="LiveId" clId="{092E11BC-CDA1-4691-8CAC-BF6F16A518E5}" dt="2024-05-12T16:10:28.935" v="49"/>
          <ac:spMkLst>
            <pc:docMk/>
            <pc:sldMk cId="1376754692" sldId="259"/>
            <ac:spMk id="3" creationId="{AD7F5751-A405-F164-C71E-180D079CBF20}"/>
          </ac:spMkLst>
        </pc:spChg>
      </pc:sldChg>
      <pc:sldChg chg="modSp new mod">
        <pc:chgData name="Maria Ashvini" userId="1f8334ccb4f1908a" providerId="LiveId" clId="{092E11BC-CDA1-4691-8CAC-BF6F16A518E5}" dt="2024-05-12T16:11:10.525" v="56" actId="113"/>
        <pc:sldMkLst>
          <pc:docMk/>
          <pc:sldMk cId="1465153935" sldId="260"/>
        </pc:sldMkLst>
        <pc:spChg chg="mod">
          <ac:chgData name="Maria Ashvini" userId="1f8334ccb4f1908a" providerId="LiveId" clId="{092E11BC-CDA1-4691-8CAC-BF6F16A518E5}" dt="2024-05-12T16:10:57.055" v="54" actId="2711"/>
          <ac:spMkLst>
            <pc:docMk/>
            <pc:sldMk cId="1465153935" sldId="260"/>
            <ac:spMk id="2" creationId="{448B4A75-CBEC-EEE0-7AD0-5389E2D3DFB7}"/>
          </ac:spMkLst>
        </pc:spChg>
        <pc:spChg chg="mod">
          <ac:chgData name="Maria Ashvini" userId="1f8334ccb4f1908a" providerId="LiveId" clId="{092E11BC-CDA1-4691-8CAC-BF6F16A518E5}" dt="2024-05-12T16:11:10.525" v="56" actId="113"/>
          <ac:spMkLst>
            <pc:docMk/>
            <pc:sldMk cId="1465153935" sldId="260"/>
            <ac:spMk id="3" creationId="{E2074B56-DDCC-DD32-098D-066F921DBB15}"/>
          </ac:spMkLst>
        </pc:spChg>
      </pc:sldChg>
      <pc:sldChg chg="modSp new mod">
        <pc:chgData name="Maria Ashvini" userId="1f8334ccb4f1908a" providerId="LiveId" clId="{092E11BC-CDA1-4691-8CAC-BF6F16A518E5}" dt="2024-05-12T16:11:22.249" v="59" actId="113"/>
        <pc:sldMkLst>
          <pc:docMk/>
          <pc:sldMk cId="3270498447" sldId="261"/>
        </pc:sldMkLst>
        <pc:spChg chg="mod">
          <ac:chgData name="Maria Ashvini" userId="1f8334ccb4f1908a" providerId="LiveId" clId="{092E11BC-CDA1-4691-8CAC-BF6F16A518E5}" dt="2024-05-12T16:11:22.249" v="59" actId="113"/>
          <ac:spMkLst>
            <pc:docMk/>
            <pc:sldMk cId="3270498447" sldId="261"/>
            <ac:spMk id="3" creationId="{35F5A234-6FCA-D4A7-05AE-1B151437C699}"/>
          </ac:spMkLst>
        </pc:spChg>
      </pc:sldChg>
      <pc:sldChg chg="addSp delSp modSp new mod">
        <pc:chgData name="Maria Ashvini" userId="1f8334ccb4f1908a" providerId="LiveId" clId="{092E11BC-CDA1-4691-8CAC-BF6F16A518E5}" dt="2024-05-12T16:14:00.300" v="96" actId="207"/>
        <pc:sldMkLst>
          <pc:docMk/>
          <pc:sldMk cId="115956105" sldId="262"/>
        </pc:sldMkLst>
        <pc:spChg chg="mod">
          <ac:chgData name="Maria Ashvini" userId="1f8334ccb4f1908a" providerId="LiveId" clId="{092E11BC-CDA1-4691-8CAC-BF6F16A518E5}" dt="2024-05-12T16:12:07.319" v="63" actId="2711"/>
          <ac:spMkLst>
            <pc:docMk/>
            <pc:sldMk cId="115956105" sldId="262"/>
            <ac:spMk id="2" creationId="{402A7321-9DD5-0537-3102-A46C87DE2079}"/>
          </ac:spMkLst>
        </pc:spChg>
        <pc:spChg chg="add del mod">
          <ac:chgData name="Maria Ashvini" userId="1f8334ccb4f1908a" providerId="LiveId" clId="{092E11BC-CDA1-4691-8CAC-BF6F16A518E5}" dt="2024-05-12T16:14:00.300" v="96" actId="207"/>
          <ac:spMkLst>
            <pc:docMk/>
            <pc:sldMk cId="115956105" sldId="262"/>
            <ac:spMk id="3" creationId="{5CA1672D-BE71-EAD6-303B-DB7B7E1A4F3E}"/>
          </ac:spMkLst>
        </pc:spChg>
        <pc:spChg chg="add mod">
          <ac:chgData name="Maria Ashvini" userId="1f8334ccb4f1908a" providerId="LiveId" clId="{092E11BC-CDA1-4691-8CAC-BF6F16A518E5}" dt="2024-05-12T16:12:15.743" v="65"/>
          <ac:spMkLst>
            <pc:docMk/>
            <pc:sldMk cId="115956105" sldId="262"/>
            <ac:spMk id="4" creationId="{2F68DD58-802C-231F-0459-8E2277F53DBD}"/>
          </ac:spMkLst>
        </pc:spChg>
      </pc:sldChg>
      <pc:sldChg chg="modSp new mod">
        <pc:chgData name="Maria Ashvini" userId="1f8334ccb4f1908a" providerId="LiveId" clId="{092E11BC-CDA1-4691-8CAC-BF6F16A518E5}" dt="2024-05-12T16:14:33.450" v="102" actId="6549"/>
        <pc:sldMkLst>
          <pc:docMk/>
          <pc:sldMk cId="4073460943" sldId="263"/>
        </pc:sldMkLst>
        <pc:spChg chg="mod">
          <ac:chgData name="Maria Ashvini" userId="1f8334ccb4f1908a" providerId="LiveId" clId="{092E11BC-CDA1-4691-8CAC-BF6F16A518E5}" dt="2024-05-12T16:14:23.400" v="100" actId="2711"/>
          <ac:spMkLst>
            <pc:docMk/>
            <pc:sldMk cId="4073460943" sldId="263"/>
            <ac:spMk id="2" creationId="{B4FBC1D5-800C-6C85-99EE-B706BED4D434}"/>
          </ac:spMkLst>
        </pc:spChg>
        <pc:spChg chg="mod">
          <ac:chgData name="Maria Ashvini" userId="1f8334ccb4f1908a" providerId="LiveId" clId="{092E11BC-CDA1-4691-8CAC-BF6F16A518E5}" dt="2024-05-12T16:14:33.450" v="102" actId="6549"/>
          <ac:spMkLst>
            <pc:docMk/>
            <pc:sldMk cId="4073460943" sldId="263"/>
            <ac:spMk id="3" creationId="{9CC149D0-4DF5-8768-9BEF-83898F5B48D9}"/>
          </ac:spMkLst>
        </pc:spChg>
      </pc:sldChg>
      <pc:sldChg chg="modSp new mod">
        <pc:chgData name="Maria Ashvini" userId="1f8334ccb4f1908a" providerId="LiveId" clId="{092E11BC-CDA1-4691-8CAC-BF6F16A518E5}" dt="2024-05-12T16:17:43.659" v="112" actId="20577"/>
        <pc:sldMkLst>
          <pc:docMk/>
          <pc:sldMk cId="2090862935" sldId="264"/>
        </pc:sldMkLst>
        <pc:spChg chg="mod">
          <ac:chgData name="Maria Ashvini" userId="1f8334ccb4f1908a" providerId="LiveId" clId="{092E11BC-CDA1-4691-8CAC-BF6F16A518E5}" dt="2024-05-12T16:17:43.659" v="112" actId="20577"/>
          <ac:spMkLst>
            <pc:docMk/>
            <pc:sldMk cId="2090862935" sldId="264"/>
            <ac:spMk id="2" creationId="{B1AA5C11-70FF-23D7-0295-046FF6F77C2A}"/>
          </ac:spMkLst>
        </pc:spChg>
        <pc:spChg chg="mod">
          <ac:chgData name="Maria Ashvini" userId="1f8334ccb4f1908a" providerId="LiveId" clId="{092E11BC-CDA1-4691-8CAC-BF6F16A518E5}" dt="2024-05-12T16:17:18.540" v="107"/>
          <ac:spMkLst>
            <pc:docMk/>
            <pc:sldMk cId="2090862935" sldId="264"/>
            <ac:spMk id="3" creationId="{32F4B8C0-47C7-3AD4-4C5A-8CB4FEB84F26}"/>
          </ac:spMkLst>
        </pc:spChg>
      </pc:sldChg>
      <pc:sldChg chg="modSp new mod">
        <pc:chgData name="Maria Ashvini" userId="1f8334ccb4f1908a" providerId="LiveId" clId="{092E11BC-CDA1-4691-8CAC-BF6F16A518E5}" dt="2024-05-12T16:20:42.531" v="120"/>
        <pc:sldMkLst>
          <pc:docMk/>
          <pc:sldMk cId="1033647064" sldId="265"/>
        </pc:sldMkLst>
        <pc:spChg chg="mod">
          <ac:chgData name="Maria Ashvini" userId="1f8334ccb4f1908a" providerId="LiveId" clId="{092E11BC-CDA1-4691-8CAC-BF6F16A518E5}" dt="2024-05-12T16:18:07.740" v="116" actId="2711"/>
          <ac:spMkLst>
            <pc:docMk/>
            <pc:sldMk cId="1033647064" sldId="265"/>
            <ac:spMk id="2" creationId="{7B0E186D-06E8-EA8E-3A3E-7908EA0151B4}"/>
          </ac:spMkLst>
        </pc:spChg>
        <pc:spChg chg="mod">
          <ac:chgData name="Maria Ashvini" userId="1f8334ccb4f1908a" providerId="LiveId" clId="{092E11BC-CDA1-4691-8CAC-BF6F16A518E5}" dt="2024-05-12T16:20:42.531" v="120"/>
          <ac:spMkLst>
            <pc:docMk/>
            <pc:sldMk cId="1033647064" sldId="265"/>
            <ac:spMk id="3" creationId="{95A840C1-5E01-29D5-44BF-26181410E38F}"/>
          </ac:spMkLst>
        </pc:spChg>
      </pc:sldChg>
      <pc:sldChg chg="modSp new mod">
        <pc:chgData name="Maria Ashvini" userId="1f8334ccb4f1908a" providerId="LiveId" clId="{092E11BC-CDA1-4691-8CAC-BF6F16A518E5}" dt="2024-05-12T16:21:11.854" v="123"/>
        <pc:sldMkLst>
          <pc:docMk/>
          <pc:sldMk cId="1973992352" sldId="266"/>
        </pc:sldMkLst>
        <pc:spChg chg="mod">
          <ac:chgData name="Maria Ashvini" userId="1f8334ccb4f1908a" providerId="LiveId" clId="{092E11BC-CDA1-4691-8CAC-BF6F16A518E5}" dt="2024-05-12T16:21:11.854" v="123"/>
          <ac:spMkLst>
            <pc:docMk/>
            <pc:sldMk cId="1973992352" sldId="266"/>
            <ac:spMk id="3" creationId="{54477CCF-DBE7-31B8-A2A2-DEA53F536520}"/>
          </ac:spMkLst>
        </pc:spChg>
      </pc:sldChg>
      <pc:sldChg chg="modSp new mod">
        <pc:chgData name="Maria Ashvini" userId="1f8334ccb4f1908a" providerId="LiveId" clId="{092E11BC-CDA1-4691-8CAC-BF6F16A518E5}" dt="2024-05-12T16:23:08.458" v="131"/>
        <pc:sldMkLst>
          <pc:docMk/>
          <pc:sldMk cId="3862394775" sldId="267"/>
        </pc:sldMkLst>
        <pc:spChg chg="mod">
          <ac:chgData name="Maria Ashvini" userId="1f8334ccb4f1908a" providerId="LiveId" clId="{092E11BC-CDA1-4691-8CAC-BF6F16A518E5}" dt="2024-05-12T16:21:35.815" v="127" actId="2711"/>
          <ac:spMkLst>
            <pc:docMk/>
            <pc:sldMk cId="3862394775" sldId="267"/>
            <ac:spMk id="2" creationId="{A053E294-8A5D-1BF0-F727-ABA1C93E2CA7}"/>
          </ac:spMkLst>
        </pc:spChg>
        <pc:spChg chg="mod">
          <ac:chgData name="Maria Ashvini" userId="1f8334ccb4f1908a" providerId="LiveId" clId="{092E11BC-CDA1-4691-8CAC-BF6F16A518E5}" dt="2024-05-12T16:23:08.458" v="131"/>
          <ac:spMkLst>
            <pc:docMk/>
            <pc:sldMk cId="3862394775" sldId="267"/>
            <ac:spMk id="3" creationId="{A24DD080-9973-F1CA-95EF-5B0CC0274C53}"/>
          </ac:spMkLst>
        </pc:spChg>
      </pc:sldChg>
      <pc:sldChg chg="modSp new mod">
        <pc:chgData name="Maria Ashvini" userId="1f8334ccb4f1908a" providerId="LiveId" clId="{092E11BC-CDA1-4691-8CAC-BF6F16A518E5}" dt="2024-05-12T16:24:12.305" v="143" actId="27636"/>
        <pc:sldMkLst>
          <pc:docMk/>
          <pc:sldMk cId="1647255169" sldId="268"/>
        </pc:sldMkLst>
        <pc:spChg chg="mod">
          <ac:chgData name="Maria Ashvini" userId="1f8334ccb4f1908a" providerId="LiveId" clId="{092E11BC-CDA1-4691-8CAC-BF6F16A518E5}" dt="2024-05-12T16:24:12.305" v="143" actId="27636"/>
          <ac:spMkLst>
            <pc:docMk/>
            <pc:sldMk cId="1647255169" sldId="268"/>
            <ac:spMk id="3" creationId="{F9536341-200D-FF11-6918-7203F14C308F}"/>
          </ac:spMkLst>
        </pc:spChg>
      </pc:sldChg>
      <pc:sldChg chg="modSp new mod">
        <pc:chgData name="Maria Ashvini" userId="1f8334ccb4f1908a" providerId="LiveId" clId="{092E11BC-CDA1-4691-8CAC-BF6F16A518E5}" dt="2024-05-12T16:34:19.532" v="149" actId="2711"/>
        <pc:sldMkLst>
          <pc:docMk/>
          <pc:sldMk cId="1023891394" sldId="269"/>
        </pc:sldMkLst>
        <pc:spChg chg="mod">
          <ac:chgData name="Maria Ashvini" userId="1f8334ccb4f1908a" providerId="LiveId" clId="{092E11BC-CDA1-4691-8CAC-BF6F16A518E5}" dt="2024-05-12T16:34:19.532" v="149" actId="2711"/>
          <ac:spMkLst>
            <pc:docMk/>
            <pc:sldMk cId="1023891394" sldId="269"/>
            <ac:spMk id="2" creationId="{DF5B08B1-1C76-16F2-DC67-155B03A0EAEA}"/>
          </ac:spMkLst>
        </pc:spChg>
        <pc:spChg chg="mod">
          <ac:chgData name="Maria Ashvini" userId="1f8334ccb4f1908a" providerId="LiveId" clId="{092E11BC-CDA1-4691-8CAC-BF6F16A518E5}" dt="2024-05-12T16:34:03.784" v="147" actId="20577"/>
          <ac:spMkLst>
            <pc:docMk/>
            <pc:sldMk cId="1023891394" sldId="269"/>
            <ac:spMk id="3" creationId="{15C944A1-C026-BF22-89C6-070583A4DDD8}"/>
          </ac:spMkLst>
        </pc:spChg>
      </pc:sldChg>
      <pc:sldChg chg="modSp new mod">
        <pc:chgData name="Maria Ashvini" userId="1f8334ccb4f1908a" providerId="LiveId" clId="{092E11BC-CDA1-4691-8CAC-BF6F16A518E5}" dt="2024-05-12T16:34:59.826" v="155" actId="27636"/>
        <pc:sldMkLst>
          <pc:docMk/>
          <pc:sldMk cId="29296359" sldId="270"/>
        </pc:sldMkLst>
        <pc:spChg chg="mod">
          <ac:chgData name="Maria Ashvini" userId="1f8334ccb4f1908a" providerId="LiveId" clId="{092E11BC-CDA1-4691-8CAC-BF6F16A518E5}" dt="2024-05-12T16:34:53.682" v="153" actId="2711"/>
          <ac:spMkLst>
            <pc:docMk/>
            <pc:sldMk cId="29296359" sldId="270"/>
            <ac:spMk id="2" creationId="{7B77571F-1E47-CBB6-467F-A160A459F65B}"/>
          </ac:spMkLst>
        </pc:spChg>
        <pc:spChg chg="mod">
          <ac:chgData name="Maria Ashvini" userId="1f8334ccb4f1908a" providerId="LiveId" clId="{092E11BC-CDA1-4691-8CAC-BF6F16A518E5}" dt="2024-05-12T16:34:59.826" v="155" actId="27636"/>
          <ac:spMkLst>
            <pc:docMk/>
            <pc:sldMk cId="29296359" sldId="270"/>
            <ac:spMk id="3" creationId="{7A2F5460-F2BA-1DEF-55EC-6145ACC6ACB7}"/>
          </ac:spMkLst>
        </pc:spChg>
      </pc:sldChg>
      <pc:sldChg chg="modSp new mod">
        <pc:chgData name="Maria Ashvini" userId="1f8334ccb4f1908a" providerId="LiveId" clId="{092E11BC-CDA1-4691-8CAC-BF6F16A518E5}" dt="2024-05-12T16:35:20.298" v="161" actId="27636"/>
        <pc:sldMkLst>
          <pc:docMk/>
          <pc:sldMk cId="3545126108" sldId="271"/>
        </pc:sldMkLst>
        <pc:spChg chg="mod">
          <ac:chgData name="Maria Ashvini" userId="1f8334ccb4f1908a" providerId="LiveId" clId="{092E11BC-CDA1-4691-8CAC-BF6F16A518E5}" dt="2024-05-12T16:35:11.400" v="159" actId="2711"/>
          <ac:spMkLst>
            <pc:docMk/>
            <pc:sldMk cId="3545126108" sldId="271"/>
            <ac:spMk id="2" creationId="{FE5BBF7A-CDB6-BDE5-DFA4-C0ED761A9D25}"/>
          </ac:spMkLst>
        </pc:spChg>
        <pc:spChg chg="mod">
          <ac:chgData name="Maria Ashvini" userId="1f8334ccb4f1908a" providerId="LiveId" clId="{092E11BC-CDA1-4691-8CAC-BF6F16A518E5}" dt="2024-05-12T16:35:20.298" v="161" actId="27636"/>
          <ac:spMkLst>
            <pc:docMk/>
            <pc:sldMk cId="3545126108" sldId="271"/>
            <ac:spMk id="3" creationId="{61F39338-7513-D9AA-105E-9F933E484E5F}"/>
          </ac:spMkLst>
        </pc:spChg>
      </pc:sldChg>
      <pc:sldChg chg="modSp new mod">
        <pc:chgData name="Maria Ashvini" userId="1f8334ccb4f1908a" providerId="LiveId" clId="{092E11BC-CDA1-4691-8CAC-BF6F16A518E5}" dt="2024-05-12T16:35:49.997" v="169"/>
        <pc:sldMkLst>
          <pc:docMk/>
          <pc:sldMk cId="1667165063" sldId="272"/>
        </pc:sldMkLst>
        <pc:spChg chg="mod">
          <ac:chgData name="Maria Ashvini" userId="1f8334ccb4f1908a" providerId="LiveId" clId="{092E11BC-CDA1-4691-8CAC-BF6F16A518E5}" dt="2024-05-12T16:35:42.672" v="168" actId="2711"/>
          <ac:spMkLst>
            <pc:docMk/>
            <pc:sldMk cId="1667165063" sldId="272"/>
            <ac:spMk id="2" creationId="{84BB31D4-283B-1613-916E-B2798BF15BA8}"/>
          </ac:spMkLst>
        </pc:spChg>
        <pc:spChg chg="mod">
          <ac:chgData name="Maria Ashvini" userId="1f8334ccb4f1908a" providerId="LiveId" clId="{092E11BC-CDA1-4691-8CAC-BF6F16A518E5}" dt="2024-05-12T16:35:49.997" v="169"/>
          <ac:spMkLst>
            <pc:docMk/>
            <pc:sldMk cId="1667165063" sldId="272"/>
            <ac:spMk id="3" creationId="{E68D50D0-491C-D303-1685-FA4FE1BBF79C}"/>
          </ac:spMkLst>
        </pc:spChg>
      </pc:sldChg>
      <pc:sldChg chg="modSp new mod">
        <pc:chgData name="Maria Ashvini" userId="1f8334ccb4f1908a" providerId="LiveId" clId="{092E11BC-CDA1-4691-8CAC-BF6F16A518E5}" dt="2024-05-12T16:36:20.450" v="174"/>
        <pc:sldMkLst>
          <pc:docMk/>
          <pc:sldMk cId="3567329076" sldId="273"/>
        </pc:sldMkLst>
        <pc:spChg chg="mod">
          <ac:chgData name="Maria Ashvini" userId="1f8334ccb4f1908a" providerId="LiveId" clId="{092E11BC-CDA1-4691-8CAC-BF6F16A518E5}" dt="2024-05-12T16:36:12.847" v="173" actId="2711"/>
          <ac:spMkLst>
            <pc:docMk/>
            <pc:sldMk cId="3567329076" sldId="273"/>
            <ac:spMk id="2" creationId="{8AD939B4-23D6-1604-D4B8-410C83BAC2A1}"/>
          </ac:spMkLst>
        </pc:spChg>
        <pc:spChg chg="mod">
          <ac:chgData name="Maria Ashvini" userId="1f8334ccb4f1908a" providerId="LiveId" clId="{092E11BC-CDA1-4691-8CAC-BF6F16A518E5}" dt="2024-05-12T16:36:20.450" v="174"/>
          <ac:spMkLst>
            <pc:docMk/>
            <pc:sldMk cId="3567329076" sldId="273"/>
            <ac:spMk id="3" creationId="{D678E9F2-AD3B-0CDF-0ACF-12A1AAD67032}"/>
          </ac:spMkLst>
        </pc:spChg>
      </pc:sldChg>
      <pc:sldChg chg="modSp new mod">
        <pc:chgData name="Maria Ashvini" userId="1f8334ccb4f1908a" providerId="LiveId" clId="{092E11BC-CDA1-4691-8CAC-BF6F16A518E5}" dt="2024-05-12T16:36:42.883" v="176"/>
        <pc:sldMkLst>
          <pc:docMk/>
          <pc:sldMk cId="2695225995" sldId="274"/>
        </pc:sldMkLst>
        <pc:spChg chg="mod">
          <ac:chgData name="Maria Ashvini" userId="1f8334ccb4f1908a" providerId="LiveId" clId="{092E11BC-CDA1-4691-8CAC-BF6F16A518E5}" dt="2024-05-12T16:36:42.883" v="176"/>
          <ac:spMkLst>
            <pc:docMk/>
            <pc:sldMk cId="2695225995" sldId="274"/>
            <ac:spMk id="3" creationId="{B1A6AEEE-53CE-6B78-2A35-B8A8E3F679D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2646B-7715-A102-C102-AEAE3E4473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86090F-2339-5433-3176-AF0FD453DA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4EB5BF-BF6C-7228-1DFD-97852511E48A}"/>
              </a:ext>
            </a:extLst>
          </p:cNvPr>
          <p:cNvSpPr>
            <a:spLocks noGrp="1"/>
          </p:cNvSpPr>
          <p:nvPr>
            <p:ph type="dt" sz="half" idx="10"/>
          </p:nvPr>
        </p:nvSpPr>
        <p:spPr/>
        <p:txBody>
          <a:bodyPr/>
          <a:lstStyle/>
          <a:p>
            <a:fld id="{694C108E-92FF-48FB-B8BB-EF4853E6D021}" type="datetimeFigureOut">
              <a:rPr lang="en-US" smtClean="0"/>
              <a:t>5/12/2024</a:t>
            </a:fld>
            <a:endParaRPr lang="en-US"/>
          </a:p>
        </p:txBody>
      </p:sp>
      <p:sp>
        <p:nvSpPr>
          <p:cNvPr id="5" name="Footer Placeholder 4">
            <a:extLst>
              <a:ext uri="{FF2B5EF4-FFF2-40B4-BE49-F238E27FC236}">
                <a16:creationId xmlns:a16="http://schemas.microsoft.com/office/drawing/2014/main" id="{68AEC603-B828-9752-9D58-BBBA817E0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BA547-430C-5FCD-2FBC-CF38BA4BFAAC}"/>
              </a:ext>
            </a:extLst>
          </p:cNvPr>
          <p:cNvSpPr>
            <a:spLocks noGrp="1"/>
          </p:cNvSpPr>
          <p:nvPr>
            <p:ph type="sldNum" sz="quarter" idx="12"/>
          </p:nvPr>
        </p:nvSpPr>
        <p:spPr/>
        <p:txBody>
          <a:bodyPr/>
          <a:lstStyle/>
          <a:p>
            <a:fld id="{940C972A-59CA-495D-A862-4AB7713FE0EF}" type="slidenum">
              <a:rPr lang="en-US" smtClean="0"/>
              <a:t>‹#›</a:t>
            </a:fld>
            <a:endParaRPr lang="en-US"/>
          </a:p>
        </p:txBody>
      </p:sp>
    </p:spTree>
    <p:extLst>
      <p:ext uri="{BB962C8B-B14F-4D97-AF65-F5344CB8AC3E}">
        <p14:creationId xmlns:p14="http://schemas.microsoft.com/office/powerpoint/2010/main" val="3386690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696AD-81E1-41CA-D045-8D1FCFFAB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30D4DA-0813-465A-8D67-485353DCED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FDE8DF-B024-0B77-1758-8B0FF35E0AA2}"/>
              </a:ext>
            </a:extLst>
          </p:cNvPr>
          <p:cNvSpPr>
            <a:spLocks noGrp="1"/>
          </p:cNvSpPr>
          <p:nvPr>
            <p:ph type="dt" sz="half" idx="10"/>
          </p:nvPr>
        </p:nvSpPr>
        <p:spPr/>
        <p:txBody>
          <a:bodyPr/>
          <a:lstStyle/>
          <a:p>
            <a:fld id="{694C108E-92FF-48FB-B8BB-EF4853E6D021}" type="datetimeFigureOut">
              <a:rPr lang="en-US" smtClean="0"/>
              <a:t>5/12/2024</a:t>
            </a:fld>
            <a:endParaRPr lang="en-US"/>
          </a:p>
        </p:txBody>
      </p:sp>
      <p:sp>
        <p:nvSpPr>
          <p:cNvPr id="5" name="Footer Placeholder 4">
            <a:extLst>
              <a:ext uri="{FF2B5EF4-FFF2-40B4-BE49-F238E27FC236}">
                <a16:creationId xmlns:a16="http://schemas.microsoft.com/office/drawing/2014/main" id="{6E59C9C3-75F9-996F-A327-B052C675D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FB203-A07B-6A79-D273-781BC88D6F3C}"/>
              </a:ext>
            </a:extLst>
          </p:cNvPr>
          <p:cNvSpPr>
            <a:spLocks noGrp="1"/>
          </p:cNvSpPr>
          <p:nvPr>
            <p:ph type="sldNum" sz="quarter" idx="12"/>
          </p:nvPr>
        </p:nvSpPr>
        <p:spPr/>
        <p:txBody>
          <a:bodyPr/>
          <a:lstStyle/>
          <a:p>
            <a:fld id="{940C972A-59CA-495D-A862-4AB7713FE0EF}" type="slidenum">
              <a:rPr lang="en-US" smtClean="0"/>
              <a:t>‹#›</a:t>
            </a:fld>
            <a:endParaRPr lang="en-US"/>
          </a:p>
        </p:txBody>
      </p:sp>
    </p:spTree>
    <p:extLst>
      <p:ext uri="{BB962C8B-B14F-4D97-AF65-F5344CB8AC3E}">
        <p14:creationId xmlns:p14="http://schemas.microsoft.com/office/powerpoint/2010/main" val="2499095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F841EE-0C96-A011-CF9F-B5059D17BE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0FAB17-9D43-ECCF-2423-0A8750D4EB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9525F0-3C02-A3F6-6EE3-9590115FF61C}"/>
              </a:ext>
            </a:extLst>
          </p:cNvPr>
          <p:cNvSpPr>
            <a:spLocks noGrp="1"/>
          </p:cNvSpPr>
          <p:nvPr>
            <p:ph type="dt" sz="half" idx="10"/>
          </p:nvPr>
        </p:nvSpPr>
        <p:spPr/>
        <p:txBody>
          <a:bodyPr/>
          <a:lstStyle/>
          <a:p>
            <a:fld id="{694C108E-92FF-48FB-B8BB-EF4853E6D021}" type="datetimeFigureOut">
              <a:rPr lang="en-US" smtClean="0"/>
              <a:t>5/12/2024</a:t>
            </a:fld>
            <a:endParaRPr lang="en-US"/>
          </a:p>
        </p:txBody>
      </p:sp>
      <p:sp>
        <p:nvSpPr>
          <p:cNvPr id="5" name="Footer Placeholder 4">
            <a:extLst>
              <a:ext uri="{FF2B5EF4-FFF2-40B4-BE49-F238E27FC236}">
                <a16:creationId xmlns:a16="http://schemas.microsoft.com/office/drawing/2014/main" id="{F24DE0A1-D1B7-58AD-923C-053EB81C9D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C49070-AC59-8C25-66CD-FDA35AD900E5}"/>
              </a:ext>
            </a:extLst>
          </p:cNvPr>
          <p:cNvSpPr>
            <a:spLocks noGrp="1"/>
          </p:cNvSpPr>
          <p:nvPr>
            <p:ph type="sldNum" sz="quarter" idx="12"/>
          </p:nvPr>
        </p:nvSpPr>
        <p:spPr/>
        <p:txBody>
          <a:bodyPr/>
          <a:lstStyle/>
          <a:p>
            <a:fld id="{940C972A-59CA-495D-A862-4AB7713FE0EF}" type="slidenum">
              <a:rPr lang="en-US" smtClean="0"/>
              <a:t>‹#›</a:t>
            </a:fld>
            <a:endParaRPr lang="en-US"/>
          </a:p>
        </p:txBody>
      </p:sp>
    </p:spTree>
    <p:extLst>
      <p:ext uri="{BB962C8B-B14F-4D97-AF65-F5344CB8AC3E}">
        <p14:creationId xmlns:p14="http://schemas.microsoft.com/office/powerpoint/2010/main" val="1673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6B753-9742-25BA-839D-381447BA39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A48BF2-96B9-06E3-FCD5-4854F5C9F3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064079-642B-26E7-59F2-D73CDD1E0EB6}"/>
              </a:ext>
            </a:extLst>
          </p:cNvPr>
          <p:cNvSpPr>
            <a:spLocks noGrp="1"/>
          </p:cNvSpPr>
          <p:nvPr>
            <p:ph type="dt" sz="half" idx="10"/>
          </p:nvPr>
        </p:nvSpPr>
        <p:spPr/>
        <p:txBody>
          <a:bodyPr/>
          <a:lstStyle/>
          <a:p>
            <a:fld id="{694C108E-92FF-48FB-B8BB-EF4853E6D021}" type="datetimeFigureOut">
              <a:rPr lang="en-US" smtClean="0"/>
              <a:t>5/12/2024</a:t>
            </a:fld>
            <a:endParaRPr lang="en-US"/>
          </a:p>
        </p:txBody>
      </p:sp>
      <p:sp>
        <p:nvSpPr>
          <p:cNvPr id="5" name="Footer Placeholder 4">
            <a:extLst>
              <a:ext uri="{FF2B5EF4-FFF2-40B4-BE49-F238E27FC236}">
                <a16:creationId xmlns:a16="http://schemas.microsoft.com/office/drawing/2014/main" id="{E0693A45-A3C8-EBFF-ACBB-C35A4D45DC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1B2F83-D03E-082A-E987-A7D1C8DFD12A}"/>
              </a:ext>
            </a:extLst>
          </p:cNvPr>
          <p:cNvSpPr>
            <a:spLocks noGrp="1"/>
          </p:cNvSpPr>
          <p:nvPr>
            <p:ph type="sldNum" sz="quarter" idx="12"/>
          </p:nvPr>
        </p:nvSpPr>
        <p:spPr/>
        <p:txBody>
          <a:bodyPr/>
          <a:lstStyle/>
          <a:p>
            <a:fld id="{940C972A-59CA-495D-A862-4AB7713FE0EF}" type="slidenum">
              <a:rPr lang="en-US" smtClean="0"/>
              <a:t>‹#›</a:t>
            </a:fld>
            <a:endParaRPr lang="en-US"/>
          </a:p>
        </p:txBody>
      </p:sp>
    </p:spTree>
    <p:extLst>
      <p:ext uri="{BB962C8B-B14F-4D97-AF65-F5344CB8AC3E}">
        <p14:creationId xmlns:p14="http://schemas.microsoft.com/office/powerpoint/2010/main" val="282118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21525-12F1-7973-0D82-C6D64F0960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11201C-22D7-4367-7B1A-BD4E58CDF5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EAC548-F0DA-06D7-9B9A-BB77830D42C8}"/>
              </a:ext>
            </a:extLst>
          </p:cNvPr>
          <p:cNvSpPr>
            <a:spLocks noGrp="1"/>
          </p:cNvSpPr>
          <p:nvPr>
            <p:ph type="dt" sz="half" idx="10"/>
          </p:nvPr>
        </p:nvSpPr>
        <p:spPr/>
        <p:txBody>
          <a:bodyPr/>
          <a:lstStyle/>
          <a:p>
            <a:fld id="{694C108E-92FF-48FB-B8BB-EF4853E6D021}" type="datetimeFigureOut">
              <a:rPr lang="en-US" smtClean="0"/>
              <a:t>5/12/2024</a:t>
            </a:fld>
            <a:endParaRPr lang="en-US"/>
          </a:p>
        </p:txBody>
      </p:sp>
      <p:sp>
        <p:nvSpPr>
          <p:cNvPr id="5" name="Footer Placeholder 4">
            <a:extLst>
              <a:ext uri="{FF2B5EF4-FFF2-40B4-BE49-F238E27FC236}">
                <a16:creationId xmlns:a16="http://schemas.microsoft.com/office/drawing/2014/main" id="{491A3FFC-C2C5-2D76-80F2-91D6113159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87778A-929A-29E3-343B-AA5ED3C16EAB}"/>
              </a:ext>
            </a:extLst>
          </p:cNvPr>
          <p:cNvSpPr>
            <a:spLocks noGrp="1"/>
          </p:cNvSpPr>
          <p:nvPr>
            <p:ph type="sldNum" sz="quarter" idx="12"/>
          </p:nvPr>
        </p:nvSpPr>
        <p:spPr/>
        <p:txBody>
          <a:bodyPr/>
          <a:lstStyle/>
          <a:p>
            <a:fld id="{940C972A-59CA-495D-A862-4AB7713FE0EF}" type="slidenum">
              <a:rPr lang="en-US" smtClean="0"/>
              <a:t>‹#›</a:t>
            </a:fld>
            <a:endParaRPr lang="en-US"/>
          </a:p>
        </p:txBody>
      </p:sp>
    </p:spTree>
    <p:extLst>
      <p:ext uri="{BB962C8B-B14F-4D97-AF65-F5344CB8AC3E}">
        <p14:creationId xmlns:p14="http://schemas.microsoft.com/office/powerpoint/2010/main" val="226253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A47A1-2F44-6F90-0069-EBEB039BD4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2390AF-6C0D-A438-3DAF-CBA16B5CF0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667789-A167-CB7C-FD27-963113A367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28C6A7-906F-ADCE-2270-5F7D5607C95F}"/>
              </a:ext>
            </a:extLst>
          </p:cNvPr>
          <p:cNvSpPr>
            <a:spLocks noGrp="1"/>
          </p:cNvSpPr>
          <p:nvPr>
            <p:ph type="dt" sz="half" idx="10"/>
          </p:nvPr>
        </p:nvSpPr>
        <p:spPr/>
        <p:txBody>
          <a:bodyPr/>
          <a:lstStyle/>
          <a:p>
            <a:fld id="{694C108E-92FF-48FB-B8BB-EF4853E6D021}" type="datetimeFigureOut">
              <a:rPr lang="en-US" smtClean="0"/>
              <a:t>5/12/2024</a:t>
            </a:fld>
            <a:endParaRPr lang="en-US"/>
          </a:p>
        </p:txBody>
      </p:sp>
      <p:sp>
        <p:nvSpPr>
          <p:cNvPr id="6" name="Footer Placeholder 5">
            <a:extLst>
              <a:ext uri="{FF2B5EF4-FFF2-40B4-BE49-F238E27FC236}">
                <a16:creationId xmlns:a16="http://schemas.microsoft.com/office/drawing/2014/main" id="{804A3B4C-0F55-6B2F-9563-7F52556833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870472-9742-458A-A9FF-BE3C6DB93D6F}"/>
              </a:ext>
            </a:extLst>
          </p:cNvPr>
          <p:cNvSpPr>
            <a:spLocks noGrp="1"/>
          </p:cNvSpPr>
          <p:nvPr>
            <p:ph type="sldNum" sz="quarter" idx="12"/>
          </p:nvPr>
        </p:nvSpPr>
        <p:spPr/>
        <p:txBody>
          <a:bodyPr/>
          <a:lstStyle/>
          <a:p>
            <a:fld id="{940C972A-59CA-495D-A862-4AB7713FE0EF}" type="slidenum">
              <a:rPr lang="en-US" smtClean="0"/>
              <a:t>‹#›</a:t>
            </a:fld>
            <a:endParaRPr lang="en-US"/>
          </a:p>
        </p:txBody>
      </p:sp>
    </p:spTree>
    <p:extLst>
      <p:ext uri="{BB962C8B-B14F-4D97-AF65-F5344CB8AC3E}">
        <p14:creationId xmlns:p14="http://schemas.microsoft.com/office/powerpoint/2010/main" val="342484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A5723-C416-CA0D-619E-B5DCEF5F0A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D94B8C-4596-C203-B7A2-C95BFB8EFC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9CF340-FF41-6839-B4E6-D0D101E683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F44B72-85BB-C7B6-87FD-80A1EA4F28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6CBD23-3CEB-F699-58A6-771621E040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7C8D8D-5930-C913-0743-9F6A80F96017}"/>
              </a:ext>
            </a:extLst>
          </p:cNvPr>
          <p:cNvSpPr>
            <a:spLocks noGrp="1"/>
          </p:cNvSpPr>
          <p:nvPr>
            <p:ph type="dt" sz="half" idx="10"/>
          </p:nvPr>
        </p:nvSpPr>
        <p:spPr/>
        <p:txBody>
          <a:bodyPr/>
          <a:lstStyle/>
          <a:p>
            <a:fld id="{694C108E-92FF-48FB-B8BB-EF4853E6D021}" type="datetimeFigureOut">
              <a:rPr lang="en-US" smtClean="0"/>
              <a:t>5/12/2024</a:t>
            </a:fld>
            <a:endParaRPr lang="en-US"/>
          </a:p>
        </p:txBody>
      </p:sp>
      <p:sp>
        <p:nvSpPr>
          <p:cNvPr id="8" name="Footer Placeholder 7">
            <a:extLst>
              <a:ext uri="{FF2B5EF4-FFF2-40B4-BE49-F238E27FC236}">
                <a16:creationId xmlns:a16="http://schemas.microsoft.com/office/drawing/2014/main" id="{C2272754-210A-03B6-3F6F-67A5984AEA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6E9EB1-5595-4E94-94B9-227D4E1143E0}"/>
              </a:ext>
            </a:extLst>
          </p:cNvPr>
          <p:cNvSpPr>
            <a:spLocks noGrp="1"/>
          </p:cNvSpPr>
          <p:nvPr>
            <p:ph type="sldNum" sz="quarter" idx="12"/>
          </p:nvPr>
        </p:nvSpPr>
        <p:spPr/>
        <p:txBody>
          <a:bodyPr/>
          <a:lstStyle/>
          <a:p>
            <a:fld id="{940C972A-59CA-495D-A862-4AB7713FE0EF}" type="slidenum">
              <a:rPr lang="en-US" smtClean="0"/>
              <a:t>‹#›</a:t>
            </a:fld>
            <a:endParaRPr lang="en-US"/>
          </a:p>
        </p:txBody>
      </p:sp>
    </p:spTree>
    <p:extLst>
      <p:ext uri="{BB962C8B-B14F-4D97-AF65-F5344CB8AC3E}">
        <p14:creationId xmlns:p14="http://schemas.microsoft.com/office/powerpoint/2010/main" val="4010553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8AFDC-BD06-0A98-02A7-B02D3A1860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56FCB8-960A-335C-22EE-F40E7BF9E094}"/>
              </a:ext>
            </a:extLst>
          </p:cNvPr>
          <p:cNvSpPr>
            <a:spLocks noGrp="1"/>
          </p:cNvSpPr>
          <p:nvPr>
            <p:ph type="dt" sz="half" idx="10"/>
          </p:nvPr>
        </p:nvSpPr>
        <p:spPr/>
        <p:txBody>
          <a:bodyPr/>
          <a:lstStyle/>
          <a:p>
            <a:fld id="{694C108E-92FF-48FB-B8BB-EF4853E6D021}" type="datetimeFigureOut">
              <a:rPr lang="en-US" smtClean="0"/>
              <a:t>5/12/2024</a:t>
            </a:fld>
            <a:endParaRPr lang="en-US"/>
          </a:p>
        </p:txBody>
      </p:sp>
      <p:sp>
        <p:nvSpPr>
          <p:cNvPr id="4" name="Footer Placeholder 3">
            <a:extLst>
              <a:ext uri="{FF2B5EF4-FFF2-40B4-BE49-F238E27FC236}">
                <a16:creationId xmlns:a16="http://schemas.microsoft.com/office/drawing/2014/main" id="{50570902-134A-51B9-0311-0E6D4FA64B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D26E3A-8D2F-E7B8-F928-CBA2C4A2C1C5}"/>
              </a:ext>
            </a:extLst>
          </p:cNvPr>
          <p:cNvSpPr>
            <a:spLocks noGrp="1"/>
          </p:cNvSpPr>
          <p:nvPr>
            <p:ph type="sldNum" sz="quarter" idx="12"/>
          </p:nvPr>
        </p:nvSpPr>
        <p:spPr/>
        <p:txBody>
          <a:bodyPr/>
          <a:lstStyle/>
          <a:p>
            <a:fld id="{940C972A-59CA-495D-A862-4AB7713FE0EF}" type="slidenum">
              <a:rPr lang="en-US" smtClean="0"/>
              <a:t>‹#›</a:t>
            </a:fld>
            <a:endParaRPr lang="en-US"/>
          </a:p>
        </p:txBody>
      </p:sp>
    </p:spTree>
    <p:extLst>
      <p:ext uri="{BB962C8B-B14F-4D97-AF65-F5344CB8AC3E}">
        <p14:creationId xmlns:p14="http://schemas.microsoft.com/office/powerpoint/2010/main" val="2217628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F8AFDF-9D93-DCDF-D5F0-9B509D8608B4}"/>
              </a:ext>
            </a:extLst>
          </p:cNvPr>
          <p:cNvSpPr>
            <a:spLocks noGrp="1"/>
          </p:cNvSpPr>
          <p:nvPr>
            <p:ph type="dt" sz="half" idx="10"/>
          </p:nvPr>
        </p:nvSpPr>
        <p:spPr/>
        <p:txBody>
          <a:bodyPr/>
          <a:lstStyle/>
          <a:p>
            <a:fld id="{694C108E-92FF-48FB-B8BB-EF4853E6D021}" type="datetimeFigureOut">
              <a:rPr lang="en-US" smtClean="0"/>
              <a:t>5/12/2024</a:t>
            </a:fld>
            <a:endParaRPr lang="en-US"/>
          </a:p>
        </p:txBody>
      </p:sp>
      <p:sp>
        <p:nvSpPr>
          <p:cNvPr id="3" name="Footer Placeholder 2">
            <a:extLst>
              <a:ext uri="{FF2B5EF4-FFF2-40B4-BE49-F238E27FC236}">
                <a16:creationId xmlns:a16="http://schemas.microsoft.com/office/drawing/2014/main" id="{F6D3F770-B6A6-2163-40E6-DA881D24AE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7A1B71-E5B2-8E38-19C6-468F36B768BB}"/>
              </a:ext>
            </a:extLst>
          </p:cNvPr>
          <p:cNvSpPr>
            <a:spLocks noGrp="1"/>
          </p:cNvSpPr>
          <p:nvPr>
            <p:ph type="sldNum" sz="quarter" idx="12"/>
          </p:nvPr>
        </p:nvSpPr>
        <p:spPr/>
        <p:txBody>
          <a:bodyPr/>
          <a:lstStyle/>
          <a:p>
            <a:fld id="{940C972A-59CA-495D-A862-4AB7713FE0EF}" type="slidenum">
              <a:rPr lang="en-US" smtClean="0"/>
              <a:t>‹#›</a:t>
            </a:fld>
            <a:endParaRPr lang="en-US"/>
          </a:p>
        </p:txBody>
      </p:sp>
    </p:spTree>
    <p:extLst>
      <p:ext uri="{BB962C8B-B14F-4D97-AF65-F5344CB8AC3E}">
        <p14:creationId xmlns:p14="http://schemas.microsoft.com/office/powerpoint/2010/main" val="244979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13D55-4081-9C2B-4B81-BC7BB3E695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129EDF-A172-A7D9-912C-8B6F9D7EC5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E3D314-F6E1-72D5-393A-E3E308125F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9E9686-B02F-3785-997B-83674544F559}"/>
              </a:ext>
            </a:extLst>
          </p:cNvPr>
          <p:cNvSpPr>
            <a:spLocks noGrp="1"/>
          </p:cNvSpPr>
          <p:nvPr>
            <p:ph type="dt" sz="half" idx="10"/>
          </p:nvPr>
        </p:nvSpPr>
        <p:spPr/>
        <p:txBody>
          <a:bodyPr/>
          <a:lstStyle/>
          <a:p>
            <a:fld id="{694C108E-92FF-48FB-B8BB-EF4853E6D021}" type="datetimeFigureOut">
              <a:rPr lang="en-US" smtClean="0"/>
              <a:t>5/12/2024</a:t>
            </a:fld>
            <a:endParaRPr lang="en-US"/>
          </a:p>
        </p:txBody>
      </p:sp>
      <p:sp>
        <p:nvSpPr>
          <p:cNvPr id="6" name="Footer Placeholder 5">
            <a:extLst>
              <a:ext uri="{FF2B5EF4-FFF2-40B4-BE49-F238E27FC236}">
                <a16:creationId xmlns:a16="http://schemas.microsoft.com/office/drawing/2014/main" id="{2E847D48-7222-A474-5B44-FB1E2D8320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332E8E-5843-325B-289C-6E5BAD583863}"/>
              </a:ext>
            </a:extLst>
          </p:cNvPr>
          <p:cNvSpPr>
            <a:spLocks noGrp="1"/>
          </p:cNvSpPr>
          <p:nvPr>
            <p:ph type="sldNum" sz="quarter" idx="12"/>
          </p:nvPr>
        </p:nvSpPr>
        <p:spPr/>
        <p:txBody>
          <a:bodyPr/>
          <a:lstStyle/>
          <a:p>
            <a:fld id="{940C972A-59CA-495D-A862-4AB7713FE0EF}" type="slidenum">
              <a:rPr lang="en-US" smtClean="0"/>
              <a:t>‹#›</a:t>
            </a:fld>
            <a:endParaRPr lang="en-US"/>
          </a:p>
        </p:txBody>
      </p:sp>
    </p:spTree>
    <p:extLst>
      <p:ext uri="{BB962C8B-B14F-4D97-AF65-F5344CB8AC3E}">
        <p14:creationId xmlns:p14="http://schemas.microsoft.com/office/powerpoint/2010/main" val="2392194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8CC57-A2DF-0745-2250-81791BDC0F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8110BA-3F2E-769F-89BA-52D46C367C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EA3205-57F0-3610-9045-7A5D0D5C3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368DC-CB6B-244C-AF13-10D2FF32B483}"/>
              </a:ext>
            </a:extLst>
          </p:cNvPr>
          <p:cNvSpPr>
            <a:spLocks noGrp="1"/>
          </p:cNvSpPr>
          <p:nvPr>
            <p:ph type="dt" sz="half" idx="10"/>
          </p:nvPr>
        </p:nvSpPr>
        <p:spPr/>
        <p:txBody>
          <a:bodyPr/>
          <a:lstStyle/>
          <a:p>
            <a:fld id="{694C108E-92FF-48FB-B8BB-EF4853E6D021}" type="datetimeFigureOut">
              <a:rPr lang="en-US" smtClean="0"/>
              <a:t>5/12/2024</a:t>
            </a:fld>
            <a:endParaRPr lang="en-US"/>
          </a:p>
        </p:txBody>
      </p:sp>
      <p:sp>
        <p:nvSpPr>
          <p:cNvPr id="6" name="Footer Placeholder 5">
            <a:extLst>
              <a:ext uri="{FF2B5EF4-FFF2-40B4-BE49-F238E27FC236}">
                <a16:creationId xmlns:a16="http://schemas.microsoft.com/office/drawing/2014/main" id="{27DBBE48-C1A5-8DC2-F513-16C42DBA88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49A9C3-3452-437A-AD50-58E19AB10139}"/>
              </a:ext>
            </a:extLst>
          </p:cNvPr>
          <p:cNvSpPr>
            <a:spLocks noGrp="1"/>
          </p:cNvSpPr>
          <p:nvPr>
            <p:ph type="sldNum" sz="quarter" idx="12"/>
          </p:nvPr>
        </p:nvSpPr>
        <p:spPr/>
        <p:txBody>
          <a:bodyPr/>
          <a:lstStyle/>
          <a:p>
            <a:fld id="{940C972A-59CA-495D-A862-4AB7713FE0EF}" type="slidenum">
              <a:rPr lang="en-US" smtClean="0"/>
              <a:t>‹#›</a:t>
            </a:fld>
            <a:endParaRPr lang="en-US"/>
          </a:p>
        </p:txBody>
      </p:sp>
    </p:spTree>
    <p:extLst>
      <p:ext uri="{BB962C8B-B14F-4D97-AF65-F5344CB8AC3E}">
        <p14:creationId xmlns:p14="http://schemas.microsoft.com/office/powerpoint/2010/main" val="1756869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8B48D9-6194-A918-C7EB-79803F2EC3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4761FB-A5F2-42CC-6E32-3D92526F70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3E5312-903C-86BB-6640-4E6B02A8E3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C108E-92FF-48FB-B8BB-EF4853E6D021}" type="datetimeFigureOut">
              <a:rPr lang="en-US" smtClean="0"/>
              <a:t>5/12/2024</a:t>
            </a:fld>
            <a:endParaRPr lang="en-US"/>
          </a:p>
        </p:txBody>
      </p:sp>
      <p:sp>
        <p:nvSpPr>
          <p:cNvPr id="5" name="Footer Placeholder 4">
            <a:extLst>
              <a:ext uri="{FF2B5EF4-FFF2-40B4-BE49-F238E27FC236}">
                <a16:creationId xmlns:a16="http://schemas.microsoft.com/office/drawing/2014/main" id="{7FCBA5FB-AA74-845C-B80B-574CD222BA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121C90-B139-FF77-DD35-6BA5091545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0C972A-59CA-495D-A862-4AB7713FE0EF}" type="slidenum">
              <a:rPr lang="en-US" smtClean="0"/>
              <a:t>‹#›</a:t>
            </a:fld>
            <a:endParaRPr lang="en-US"/>
          </a:p>
        </p:txBody>
      </p:sp>
    </p:spTree>
    <p:extLst>
      <p:ext uri="{BB962C8B-B14F-4D97-AF65-F5344CB8AC3E}">
        <p14:creationId xmlns:p14="http://schemas.microsoft.com/office/powerpoint/2010/main" val="2552813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27DC7-0051-0C2C-EF7A-AB7FDDFEF98A}"/>
              </a:ext>
            </a:extLst>
          </p:cNvPr>
          <p:cNvSpPr>
            <a:spLocks noGrp="1"/>
          </p:cNvSpPr>
          <p:nvPr>
            <p:ph type="ctrTitle"/>
          </p:nvPr>
        </p:nvSpPr>
        <p:spPr/>
        <p:txBody>
          <a:bodyPr/>
          <a:lstStyle/>
          <a:p>
            <a:r>
              <a:rPr lang="en-US" dirty="0"/>
              <a:t>SQL Syntax and Statement Structure</a:t>
            </a:r>
          </a:p>
        </p:txBody>
      </p:sp>
      <p:sp>
        <p:nvSpPr>
          <p:cNvPr id="3" name="Subtitle 2">
            <a:extLst>
              <a:ext uri="{FF2B5EF4-FFF2-40B4-BE49-F238E27FC236}">
                <a16:creationId xmlns:a16="http://schemas.microsoft.com/office/drawing/2014/main" id="{F346CC9A-E14F-5008-C8AD-7D34C553CD8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36303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E186D-06E8-EA8E-3A3E-7908EA0151B4}"/>
              </a:ext>
            </a:extLst>
          </p:cNvPr>
          <p:cNvSpPr>
            <a:spLocks noGrp="1"/>
          </p:cNvSpPr>
          <p:nvPr>
            <p:ph type="title"/>
          </p:nvPr>
        </p:nvSpPr>
        <p:spPr/>
        <p:txBody>
          <a:bodyPr/>
          <a:lstStyle/>
          <a:p>
            <a:r>
              <a:rPr lang="en-US" i="0" dirty="0">
                <a:solidFill>
                  <a:srgbClr val="0D0D0D"/>
                </a:solidFill>
                <a:effectLst/>
                <a:highlight>
                  <a:srgbClr val="FFFFFF"/>
                </a:highlight>
              </a:rPr>
              <a:t>Statement Clauses</a:t>
            </a:r>
            <a:endParaRPr lang="en-US" dirty="0"/>
          </a:p>
        </p:txBody>
      </p:sp>
      <p:sp>
        <p:nvSpPr>
          <p:cNvPr id="3" name="Content Placeholder 2">
            <a:extLst>
              <a:ext uri="{FF2B5EF4-FFF2-40B4-BE49-F238E27FC236}">
                <a16:creationId xmlns:a16="http://schemas.microsoft.com/office/drawing/2014/main" id="{95A840C1-5E01-29D5-44BF-26181410E38F}"/>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SQL queries consist of various clauses that define different aspects of the query's operation, such as selecting data, filtering rows, sorting results, and grouping data.</a:t>
            </a:r>
          </a:p>
          <a:p>
            <a:pPr algn="l">
              <a:buFont typeface="Arial" panose="020B0604020202020204" pitchFamily="34" charset="0"/>
              <a:buChar char="•"/>
            </a:pPr>
            <a:r>
              <a:rPr lang="en-US" b="0" i="0" dirty="0">
                <a:solidFill>
                  <a:srgbClr val="0D0D0D"/>
                </a:solidFill>
                <a:effectLst/>
                <a:highlight>
                  <a:srgbClr val="FFFFFF"/>
                </a:highlight>
                <a:latin typeface="Söhne"/>
              </a:rPr>
              <a:t>Common SQL statement clauses include,</a:t>
            </a:r>
          </a:p>
          <a:p>
            <a:pPr algn="l">
              <a:buFont typeface="Arial" panose="020B0604020202020204" pitchFamily="34" charset="0"/>
              <a:buChar char="•"/>
            </a:pPr>
            <a:r>
              <a:rPr lang="en-US" b="1" i="0" dirty="0">
                <a:solidFill>
                  <a:srgbClr val="0D0D0D"/>
                </a:solidFill>
                <a:effectLst/>
                <a:highlight>
                  <a:srgbClr val="FFFFFF"/>
                </a:highlight>
                <a:latin typeface="Söhne"/>
              </a:rPr>
              <a:t>SELECT:</a:t>
            </a:r>
            <a:r>
              <a:rPr lang="en-US" b="0" i="0" dirty="0">
                <a:solidFill>
                  <a:srgbClr val="0D0D0D"/>
                </a:solidFill>
                <a:effectLst/>
                <a:highlight>
                  <a:srgbClr val="FFFFFF"/>
                </a:highlight>
                <a:latin typeface="Söhne"/>
              </a:rPr>
              <a:t> Specifies the columns to retrieve from one or more tables.</a:t>
            </a:r>
          </a:p>
          <a:p>
            <a:pPr algn="l">
              <a:buFont typeface="Arial" panose="020B0604020202020204" pitchFamily="34" charset="0"/>
              <a:buChar char="•"/>
            </a:pPr>
            <a:r>
              <a:rPr lang="en-US" b="1" i="0" dirty="0">
                <a:solidFill>
                  <a:srgbClr val="0D0D0D"/>
                </a:solidFill>
                <a:effectLst/>
                <a:highlight>
                  <a:srgbClr val="FFFFFF"/>
                </a:highlight>
                <a:latin typeface="Söhne"/>
              </a:rPr>
              <a:t>FROM:</a:t>
            </a:r>
            <a:r>
              <a:rPr lang="en-US" b="0" i="0" dirty="0">
                <a:solidFill>
                  <a:srgbClr val="0D0D0D"/>
                </a:solidFill>
                <a:effectLst/>
                <a:highlight>
                  <a:srgbClr val="FFFFFF"/>
                </a:highlight>
                <a:latin typeface="Söhne"/>
              </a:rPr>
              <a:t> Specifies the tables from which to retrieve data.</a:t>
            </a:r>
          </a:p>
          <a:p>
            <a:pPr algn="l">
              <a:buFont typeface="Arial" panose="020B0604020202020204" pitchFamily="34" charset="0"/>
              <a:buChar char="•"/>
            </a:pPr>
            <a:r>
              <a:rPr lang="en-US" b="1" i="0" dirty="0">
                <a:solidFill>
                  <a:srgbClr val="0D0D0D"/>
                </a:solidFill>
                <a:effectLst/>
                <a:highlight>
                  <a:srgbClr val="FFFFFF"/>
                </a:highlight>
                <a:latin typeface="Söhne"/>
              </a:rPr>
              <a:t>WHERE:</a:t>
            </a:r>
            <a:r>
              <a:rPr lang="en-US" b="0" i="0" dirty="0">
                <a:solidFill>
                  <a:srgbClr val="0D0D0D"/>
                </a:solidFill>
                <a:effectLst/>
                <a:highlight>
                  <a:srgbClr val="FFFFFF"/>
                </a:highlight>
                <a:latin typeface="Söhne"/>
              </a:rPr>
              <a:t> Filters rows based on specified conditions.</a:t>
            </a:r>
          </a:p>
          <a:p>
            <a:pPr algn="l">
              <a:buFont typeface="Arial" panose="020B0604020202020204" pitchFamily="34" charset="0"/>
              <a:buChar char="•"/>
            </a:pPr>
            <a:r>
              <a:rPr lang="en-US" b="1" i="0" dirty="0">
                <a:solidFill>
                  <a:srgbClr val="0D0D0D"/>
                </a:solidFill>
                <a:effectLst/>
                <a:highlight>
                  <a:srgbClr val="FFFFFF"/>
                </a:highlight>
                <a:latin typeface="Söhne"/>
              </a:rPr>
              <a:t>GROUP BY:</a:t>
            </a:r>
            <a:r>
              <a:rPr lang="en-US" b="0" i="0" dirty="0">
                <a:solidFill>
                  <a:srgbClr val="0D0D0D"/>
                </a:solidFill>
                <a:effectLst/>
                <a:highlight>
                  <a:srgbClr val="FFFFFF"/>
                </a:highlight>
                <a:latin typeface="Söhne"/>
              </a:rPr>
              <a:t> Groups rows with identical values into summary rows.</a:t>
            </a:r>
          </a:p>
          <a:p>
            <a:pPr algn="l">
              <a:buFont typeface="Arial" panose="020B0604020202020204" pitchFamily="34" charset="0"/>
              <a:buChar char="•"/>
            </a:pPr>
            <a:endParaRPr lang="en-US" b="0" i="0" dirty="0">
              <a:solidFill>
                <a:srgbClr val="0D0D0D"/>
              </a:solidFill>
              <a:effectLst/>
              <a:highlight>
                <a:srgbClr val="FFFFFF"/>
              </a:highlight>
              <a:latin typeface="Söhne"/>
            </a:endParaRPr>
          </a:p>
          <a:p>
            <a:endParaRPr lang="en-US" dirty="0"/>
          </a:p>
        </p:txBody>
      </p:sp>
    </p:spTree>
    <p:extLst>
      <p:ext uri="{BB962C8B-B14F-4D97-AF65-F5344CB8AC3E}">
        <p14:creationId xmlns:p14="http://schemas.microsoft.com/office/powerpoint/2010/main" val="1033647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ED24C-4AD9-DA2C-B059-78AF30B9A30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4477CCF-DBE7-31B8-A2A2-DEA53F536520}"/>
              </a:ext>
            </a:extLst>
          </p:cNvPr>
          <p:cNvSpPr>
            <a:spLocks noGrp="1"/>
          </p:cNvSpPr>
          <p:nvPr>
            <p:ph idx="1"/>
          </p:nvPr>
        </p:nvSpPr>
        <p:spPr/>
        <p:txBody>
          <a:bodyPr/>
          <a:lstStyle/>
          <a:p>
            <a:pPr algn="l">
              <a:buFont typeface="Arial" panose="020B0604020202020204" pitchFamily="34" charset="0"/>
              <a:buChar char="•"/>
            </a:pPr>
            <a:r>
              <a:rPr lang="en-US" b="1" i="0" dirty="0">
                <a:solidFill>
                  <a:srgbClr val="0D0D0D"/>
                </a:solidFill>
                <a:effectLst/>
                <a:highlight>
                  <a:srgbClr val="FFFFFF"/>
                </a:highlight>
                <a:latin typeface="Söhne"/>
              </a:rPr>
              <a:t>HAVING:</a:t>
            </a:r>
            <a:r>
              <a:rPr lang="en-US" b="0" i="0" dirty="0">
                <a:solidFill>
                  <a:srgbClr val="0D0D0D"/>
                </a:solidFill>
                <a:effectLst/>
                <a:highlight>
                  <a:srgbClr val="FFFFFF"/>
                </a:highlight>
                <a:latin typeface="Söhne"/>
              </a:rPr>
              <a:t> Filters grouped rows based on specified conditions.</a:t>
            </a:r>
          </a:p>
          <a:p>
            <a:pPr algn="l">
              <a:buFont typeface="Arial" panose="020B0604020202020204" pitchFamily="34" charset="0"/>
              <a:buChar char="•"/>
            </a:pPr>
            <a:r>
              <a:rPr lang="en-US" b="1" i="0" dirty="0">
                <a:solidFill>
                  <a:srgbClr val="0D0D0D"/>
                </a:solidFill>
                <a:effectLst/>
                <a:highlight>
                  <a:srgbClr val="FFFFFF"/>
                </a:highlight>
                <a:latin typeface="Söhne"/>
              </a:rPr>
              <a:t>ORDER BY:</a:t>
            </a:r>
            <a:r>
              <a:rPr lang="en-US" b="0" i="0" dirty="0">
                <a:solidFill>
                  <a:srgbClr val="0D0D0D"/>
                </a:solidFill>
                <a:effectLst/>
                <a:highlight>
                  <a:srgbClr val="FFFFFF"/>
                </a:highlight>
                <a:latin typeface="Söhne"/>
              </a:rPr>
              <a:t> Sorts the result set by specified columns.</a:t>
            </a:r>
          </a:p>
          <a:p>
            <a:pPr algn="l">
              <a:buFont typeface="Arial" panose="020B0604020202020204" pitchFamily="34" charset="0"/>
              <a:buChar char="•"/>
            </a:pPr>
            <a:r>
              <a:rPr lang="en-US" b="1" i="0" dirty="0">
                <a:solidFill>
                  <a:srgbClr val="0D0D0D"/>
                </a:solidFill>
                <a:effectLst/>
                <a:highlight>
                  <a:srgbClr val="FFFFFF"/>
                </a:highlight>
                <a:latin typeface="Söhne"/>
              </a:rPr>
              <a:t>LIMIT/OFFSET:</a:t>
            </a:r>
            <a:r>
              <a:rPr lang="en-US" b="0" i="0" dirty="0">
                <a:solidFill>
                  <a:srgbClr val="0D0D0D"/>
                </a:solidFill>
                <a:effectLst/>
                <a:highlight>
                  <a:srgbClr val="FFFFFF"/>
                </a:highlight>
                <a:latin typeface="Söhne"/>
              </a:rPr>
              <a:t> Limits the number of rows returned and specifies the starting point for retrieving rows.</a:t>
            </a:r>
          </a:p>
          <a:p>
            <a:pPr algn="l">
              <a:buFont typeface="Arial" panose="020B0604020202020204" pitchFamily="34" charset="0"/>
              <a:buChar char="•"/>
            </a:pPr>
            <a:r>
              <a:rPr lang="en-US" b="1" i="0" dirty="0">
                <a:solidFill>
                  <a:srgbClr val="0D0D0D"/>
                </a:solidFill>
                <a:effectLst/>
                <a:highlight>
                  <a:srgbClr val="FFFFFF"/>
                </a:highlight>
                <a:latin typeface="Söhne"/>
              </a:rPr>
              <a:t>JOIN:</a:t>
            </a:r>
            <a:r>
              <a:rPr lang="en-US" b="0" i="0" dirty="0">
                <a:solidFill>
                  <a:srgbClr val="0D0D0D"/>
                </a:solidFill>
                <a:effectLst/>
                <a:highlight>
                  <a:srgbClr val="FFFFFF"/>
                </a:highlight>
                <a:latin typeface="Söhne"/>
              </a:rPr>
              <a:t> Combines rows from two or more tables based on related columns.</a:t>
            </a:r>
          </a:p>
          <a:p>
            <a:r>
              <a:rPr lang="en-US" b="1" i="0" dirty="0">
                <a:solidFill>
                  <a:srgbClr val="0D0D0D"/>
                </a:solidFill>
                <a:effectLst/>
                <a:highlight>
                  <a:srgbClr val="FFFFFF"/>
                </a:highlight>
                <a:latin typeface="Söhne"/>
              </a:rPr>
              <a:t>UNION:</a:t>
            </a:r>
            <a:r>
              <a:rPr lang="en-US" b="0" i="0" dirty="0">
                <a:solidFill>
                  <a:srgbClr val="0D0D0D"/>
                </a:solidFill>
                <a:effectLst/>
                <a:highlight>
                  <a:srgbClr val="FFFFFF"/>
                </a:highlight>
                <a:latin typeface="Söhne"/>
              </a:rPr>
              <a:t> Combines the result sets of two or more SELECT statements into a single result set.</a:t>
            </a:r>
          </a:p>
          <a:p>
            <a:endParaRPr lang="en-US" dirty="0"/>
          </a:p>
        </p:txBody>
      </p:sp>
    </p:spTree>
    <p:extLst>
      <p:ext uri="{BB962C8B-B14F-4D97-AF65-F5344CB8AC3E}">
        <p14:creationId xmlns:p14="http://schemas.microsoft.com/office/powerpoint/2010/main" val="1973992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3E294-8A5D-1BF0-F727-ABA1C93E2CA7}"/>
              </a:ext>
            </a:extLst>
          </p:cNvPr>
          <p:cNvSpPr>
            <a:spLocks noGrp="1"/>
          </p:cNvSpPr>
          <p:nvPr>
            <p:ph type="title"/>
          </p:nvPr>
        </p:nvSpPr>
        <p:spPr/>
        <p:txBody>
          <a:bodyPr/>
          <a:lstStyle/>
          <a:p>
            <a:r>
              <a:rPr lang="en-US" i="0" dirty="0">
                <a:solidFill>
                  <a:srgbClr val="0D0D0D"/>
                </a:solidFill>
                <a:effectLst/>
                <a:highlight>
                  <a:srgbClr val="FFFFFF"/>
                </a:highlight>
              </a:rPr>
              <a:t>Predicates</a:t>
            </a:r>
            <a:endParaRPr lang="en-US" dirty="0"/>
          </a:p>
        </p:txBody>
      </p:sp>
      <p:sp>
        <p:nvSpPr>
          <p:cNvPr id="3" name="Content Placeholder 2">
            <a:extLst>
              <a:ext uri="{FF2B5EF4-FFF2-40B4-BE49-F238E27FC236}">
                <a16:creationId xmlns:a16="http://schemas.microsoft.com/office/drawing/2014/main" id="{A24DD080-9973-F1CA-95EF-5B0CC0274C53}"/>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Predicates are conditions used to filter rows or specify criteria for selecting data from tables.</a:t>
            </a:r>
          </a:p>
          <a:p>
            <a:pPr algn="l">
              <a:buFont typeface="Arial" panose="020B0604020202020204" pitchFamily="34" charset="0"/>
              <a:buChar char="•"/>
            </a:pPr>
            <a:r>
              <a:rPr lang="en-US" b="0" i="0" dirty="0">
                <a:solidFill>
                  <a:srgbClr val="0D0D0D"/>
                </a:solidFill>
                <a:effectLst/>
                <a:highlight>
                  <a:srgbClr val="FFFFFF"/>
                </a:highlight>
                <a:latin typeface="Söhne"/>
              </a:rPr>
              <a:t>Predicates are typically specified in the WHERE clause of an SQL statement.</a:t>
            </a:r>
          </a:p>
          <a:p>
            <a:pPr algn="l">
              <a:buFont typeface="Arial" panose="020B0604020202020204" pitchFamily="34" charset="0"/>
              <a:buChar char="•"/>
            </a:pPr>
            <a:r>
              <a:rPr lang="en-US" b="0" i="0" dirty="0">
                <a:solidFill>
                  <a:srgbClr val="0D0D0D"/>
                </a:solidFill>
                <a:effectLst/>
                <a:highlight>
                  <a:srgbClr val="FFFFFF"/>
                </a:highlight>
                <a:latin typeface="Söhne"/>
              </a:rPr>
              <a:t>Common predicates include:</a:t>
            </a:r>
          </a:p>
          <a:p>
            <a:r>
              <a:rPr lang="en-US" b="1" i="0" dirty="0">
                <a:solidFill>
                  <a:srgbClr val="0D0D0D"/>
                </a:solidFill>
                <a:effectLst/>
                <a:highlight>
                  <a:srgbClr val="FFFFFF"/>
                </a:highlight>
                <a:latin typeface="Söhne"/>
              </a:rPr>
              <a:t>Comparison Predicates:</a:t>
            </a:r>
            <a:r>
              <a:rPr lang="en-US" b="0" i="0" dirty="0">
                <a:solidFill>
                  <a:srgbClr val="0D0D0D"/>
                </a:solidFill>
                <a:effectLst/>
                <a:highlight>
                  <a:srgbClr val="FFFFFF"/>
                </a:highlight>
                <a:latin typeface="Söhne"/>
              </a:rPr>
              <a:t> Compare values using operators such as =, &lt;&gt;, &gt;, &lt;, &gt;=, &lt;=.</a:t>
            </a:r>
          </a:p>
          <a:p>
            <a:r>
              <a:rPr lang="en-US" b="1" i="0" dirty="0">
                <a:solidFill>
                  <a:srgbClr val="0D0D0D"/>
                </a:solidFill>
                <a:effectLst/>
                <a:highlight>
                  <a:srgbClr val="FFFFFF"/>
                </a:highlight>
                <a:latin typeface="Söhne"/>
              </a:rPr>
              <a:t>Logical Predicates:</a:t>
            </a:r>
            <a:r>
              <a:rPr lang="en-US" b="0" i="0" dirty="0">
                <a:solidFill>
                  <a:srgbClr val="0D0D0D"/>
                </a:solidFill>
                <a:effectLst/>
                <a:highlight>
                  <a:srgbClr val="FFFFFF"/>
                </a:highlight>
                <a:latin typeface="Söhne"/>
              </a:rPr>
              <a:t> Combine multiple conditions using logical operators such as AND, OR, NOT.</a:t>
            </a:r>
            <a:endParaRPr lang="en-US" dirty="0"/>
          </a:p>
        </p:txBody>
      </p:sp>
    </p:spTree>
    <p:extLst>
      <p:ext uri="{BB962C8B-B14F-4D97-AF65-F5344CB8AC3E}">
        <p14:creationId xmlns:p14="http://schemas.microsoft.com/office/powerpoint/2010/main" val="3862394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8D8B6-0050-6B6E-9991-180E05E927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9536341-200D-FF11-6918-7203F14C308F}"/>
              </a:ext>
            </a:extLst>
          </p:cNvPr>
          <p:cNvSpPr>
            <a:spLocks noGrp="1"/>
          </p:cNvSpPr>
          <p:nvPr>
            <p:ph idx="1"/>
          </p:nvPr>
        </p:nvSpPr>
        <p:spPr/>
        <p:txBody>
          <a:bodyPr>
            <a:normAutofit lnSpcReduction="10000"/>
          </a:bodyPr>
          <a:lstStyle/>
          <a:p>
            <a:r>
              <a:rPr lang="en-US" b="1" i="0" dirty="0">
                <a:solidFill>
                  <a:srgbClr val="0D0D0D"/>
                </a:solidFill>
                <a:effectLst/>
                <a:highlight>
                  <a:srgbClr val="FFFFFF"/>
                </a:highlight>
                <a:latin typeface="Söhne"/>
              </a:rPr>
              <a:t>IN Predicate:</a:t>
            </a:r>
            <a:r>
              <a:rPr lang="en-US" b="0" i="0" dirty="0">
                <a:solidFill>
                  <a:srgbClr val="0D0D0D"/>
                </a:solidFill>
                <a:effectLst/>
                <a:highlight>
                  <a:srgbClr val="FFFFFF"/>
                </a:highlight>
                <a:latin typeface="Söhne"/>
              </a:rPr>
              <a:t> Tests if a value matches any value in a list.</a:t>
            </a:r>
          </a:p>
          <a:p>
            <a:r>
              <a:rPr lang="en-US" b="1" i="0" dirty="0">
                <a:solidFill>
                  <a:srgbClr val="0D0D0D"/>
                </a:solidFill>
                <a:effectLst/>
                <a:highlight>
                  <a:srgbClr val="FFFFFF"/>
                </a:highlight>
                <a:latin typeface="Söhne"/>
              </a:rPr>
              <a:t>LIKE Predicate:</a:t>
            </a:r>
            <a:r>
              <a:rPr lang="en-US" b="0" i="0" dirty="0">
                <a:solidFill>
                  <a:srgbClr val="0D0D0D"/>
                </a:solidFill>
                <a:effectLst/>
                <a:highlight>
                  <a:srgbClr val="FFFFFF"/>
                </a:highlight>
                <a:latin typeface="Söhne"/>
              </a:rPr>
              <a:t> Tests if a value matches a specified pattern using wildcard characters (% and _).</a:t>
            </a:r>
            <a:endParaRPr lang="en-US" dirty="0">
              <a:solidFill>
                <a:srgbClr val="0D0D0D"/>
              </a:solidFill>
              <a:highlight>
                <a:srgbClr val="FFFFFF"/>
              </a:highlight>
              <a:latin typeface="Söhne"/>
            </a:endParaRPr>
          </a:p>
          <a:p>
            <a:r>
              <a:rPr lang="en-US" b="1" i="0" dirty="0">
                <a:solidFill>
                  <a:srgbClr val="0D0D0D"/>
                </a:solidFill>
                <a:effectLst/>
                <a:highlight>
                  <a:srgbClr val="FFFFFF"/>
                </a:highlight>
                <a:latin typeface="Söhne"/>
              </a:rPr>
              <a:t>BETWEEN Predicate:</a:t>
            </a:r>
            <a:r>
              <a:rPr lang="en-US" b="0" i="0" dirty="0">
                <a:solidFill>
                  <a:srgbClr val="0D0D0D"/>
                </a:solidFill>
                <a:effectLst/>
                <a:highlight>
                  <a:srgbClr val="FFFFFF"/>
                </a:highlight>
                <a:latin typeface="Söhne"/>
              </a:rPr>
              <a:t> Tests if a value falls within a specified range.</a:t>
            </a:r>
          </a:p>
          <a:p>
            <a:r>
              <a:rPr lang="en-US" b="1" i="0" dirty="0">
                <a:solidFill>
                  <a:srgbClr val="0D0D0D"/>
                </a:solidFill>
                <a:effectLst/>
                <a:highlight>
                  <a:srgbClr val="FFFFFF"/>
                </a:highlight>
                <a:latin typeface="Söhne"/>
              </a:rPr>
              <a:t>IS NULL Predicate:</a:t>
            </a:r>
            <a:r>
              <a:rPr lang="en-US" b="0" i="0" dirty="0">
                <a:solidFill>
                  <a:srgbClr val="0D0D0D"/>
                </a:solidFill>
                <a:effectLst/>
                <a:highlight>
                  <a:srgbClr val="FFFFFF"/>
                </a:highlight>
                <a:latin typeface="Söhne"/>
              </a:rPr>
              <a:t> Tests if a value is NULL.</a:t>
            </a:r>
            <a:endParaRPr lang="en-US" dirty="0">
              <a:solidFill>
                <a:srgbClr val="0D0D0D"/>
              </a:solidFill>
              <a:highlight>
                <a:srgbClr val="FFFFFF"/>
              </a:highlight>
              <a:latin typeface="Söhne"/>
            </a:endParaRPr>
          </a:p>
          <a:p>
            <a:r>
              <a:rPr lang="en-US" b="0" i="0" dirty="0">
                <a:solidFill>
                  <a:srgbClr val="0D0D0D"/>
                </a:solidFill>
                <a:effectLst/>
                <a:highlight>
                  <a:srgbClr val="FFFFFF"/>
                </a:highlight>
                <a:latin typeface="Söhne"/>
              </a:rPr>
              <a:t>Statement clauses and predicates allow you to tailor your SQL queries to retrieve specific data from databases based on predefined conditions. By combining these elements effectively, you can extract the desired information and perform various data manipulation tasks in SQL.</a:t>
            </a:r>
            <a:endParaRPr lang="en-US" dirty="0"/>
          </a:p>
        </p:txBody>
      </p:sp>
    </p:spTree>
    <p:extLst>
      <p:ext uri="{BB962C8B-B14F-4D97-AF65-F5344CB8AC3E}">
        <p14:creationId xmlns:p14="http://schemas.microsoft.com/office/powerpoint/2010/main" val="1647255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08B1-1C76-16F2-DC67-155B03A0EAEA}"/>
              </a:ext>
            </a:extLst>
          </p:cNvPr>
          <p:cNvSpPr>
            <a:spLocks noGrp="1"/>
          </p:cNvSpPr>
          <p:nvPr>
            <p:ph type="title"/>
          </p:nvPr>
        </p:nvSpPr>
        <p:spPr/>
        <p:txBody>
          <a:bodyPr/>
          <a:lstStyle/>
          <a:p>
            <a:r>
              <a:rPr lang="en-US" b="0" i="0" dirty="0">
                <a:solidFill>
                  <a:srgbClr val="0D0D0D"/>
                </a:solidFill>
                <a:effectLst/>
                <a:highlight>
                  <a:srgbClr val="FFFFFF"/>
                </a:highlight>
              </a:rPr>
              <a:t>Comments and Formatting Best Practices</a:t>
            </a:r>
            <a:endParaRPr lang="en-US" dirty="0"/>
          </a:p>
        </p:txBody>
      </p:sp>
      <p:sp>
        <p:nvSpPr>
          <p:cNvPr id="3" name="Content Placeholder 2">
            <a:extLst>
              <a:ext uri="{FF2B5EF4-FFF2-40B4-BE49-F238E27FC236}">
                <a16:creationId xmlns:a16="http://schemas.microsoft.com/office/drawing/2014/main" id="{15C944A1-C026-BF22-89C6-070583A4DDD8}"/>
              </a:ext>
            </a:extLst>
          </p:cNvPr>
          <p:cNvSpPr>
            <a:spLocks noGrp="1"/>
          </p:cNvSpPr>
          <p:nvPr>
            <p:ph idx="1"/>
          </p:nvPr>
        </p:nvSpPr>
        <p:spPr/>
        <p:txBody>
          <a:bodyPr/>
          <a:lstStyle/>
          <a:p>
            <a:r>
              <a:rPr lang="en-US" b="0" i="0" dirty="0">
                <a:solidFill>
                  <a:srgbClr val="0D0D0D"/>
                </a:solidFill>
                <a:effectLst/>
                <a:highlight>
                  <a:srgbClr val="FFFFFF"/>
                </a:highlight>
                <a:latin typeface="Söhne"/>
              </a:rPr>
              <a:t>In database management systems (DBMS), comments and formatting are essential for improving the readability, maintainability, and understanding of database objects such as tables, views, stored procedures, and SQL queries.</a:t>
            </a:r>
          </a:p>
          <a:p>
            <a:r>
              <a:rPr lang="en-US" b="0" i="0" dirty="0">
                <a:solidFill>
                  <a:srgbClr val="0D0D0D"/>
                </a:solidFill>
                <a:effectLst/>
                <a:highlight>
                  <a:srgbClr val="FFFFFF"/>
                </a:highlight>
                <a:latin typeface="Söhne"/>
              </a:rPr>
              <a:t> Here are some best practices for using comments and formatting in DBMS:</a:t>
            </a:r>
            <a:endParaRPr lang="en-US" dirty="0"/>
          </a:p>
        </p:txBody>
      </p:sp>
    </p:spTree>
    <p:extLst>
      <p:ext uri="{BB962C8B-B14F-4D97-AF65-F5344CB8AC3E}">
        <p14:creationId xmlns:p14="http://schemas.microsoft.com/office/powerpoint/2010/main" val="1023891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7571F-1E47-CBB6-467F-A160A459F65B}"/>
              </a:ext>
            </a:extLst>
          </p:cNvPr>
          <p:cNvSpPr>
            <a:spLocks noGrp="1"/>
          </p:cNvSpPr>
          <p:nvPr>
            <p:ph type="title"/>
          </p:nvPr>
        </p:nvSpPr>
        <p:spPr/>
        <p:txBody>
          <a:bodyPr/>
          <a:lstStyle/>
          <a:p>
            <a:r>
              <a:rPr lang="en-US" i="0" dirty="0">
                <a:solidFill>
                  <a:srgbClr val="0D0D0D"/>
                </a:solidFill>
                <a:effectLst/>
                <a:highlight>
                  <a:srgbClr val="FFFFFF"/>
                </a:highlight>
              </a:rPr>
              <a:t>Comments</a:t>
            </a:r>
            <a:endParaRPr lang="en-US" dirty="0"/>
          </a:p>
        </p:txBody>
      </p:sp>
      <p:sp>
        <p:nvSpPr>
          <p:cNvPr id="3" name="Content Placeholder 2">
            <a:extLst>
              <a:ext uri="{FF2B5EF4-FFF2-40B4-BE49-F238E27FC236}">
                <a16:creationId xmlns:a16="http://schemas.microsoft.com/office/drawing/2014/main" id="{7A2F5460-F2BA-1DEF-55EC-6145ACC6ACB7}"/>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0" i="0" dirty="0">
                <a:solidFill>
                  <a:srgbClr val="0D0D0D"/>
                </a:solidFill>
                <a:effectLst/>
                <a:highlight>
                  <a:srgbClr val="FFFFFF"/>
                </a:highlight>
                <a:latin typeface="Söhne"/>
              </a:rPr>
              <a:t>Use comments to document the purpose, functionality, and logic of database objects and SQL queries.</a:t>
            </a:r>
          </a:p>
          <a:p>
            <a:pPr algn="l">
              <a:buFont typeface="Arial" panose="020B0604020202020204" pitchFamily="34" charset="0"/>
              <a:buChar char="•"/>
            </a:pPr>
            <a:r>
              <a:rPr lang="en-US" b="0" i="0" dirty="0">
                <a:solidFill>
                  <a:srgbClr val="0D0D0D"/>
                </a:solidFill>
                <a:effectLst/>
                <a:highlight>
                  <a:srgbClr val="FFFFFF"/>
                </a:highlight>
                <a:latin typeface="Söhne"/>
              </a:rPr>
              <a:t>Comments provide context and explanations for developers and administrators who need to understand the database structure and operations.</a:t>
            </a:r>
          </a:p>
          <a:p>
            <a:pPr algn="l">
              <a:buFont typeface="Arial" panose="020B0604020202020204" pitchFamily="34" charset="0"/>
              <a:buChar char="•"/>
            </a:pPr>
            <a:r>
              <a:rPr lang="en-US" b="0" i="0" dirty="0">
                <a:solidFill>
                  <a:srgbClr val="0D0D0D"/>
                </a:solidFill>
                <a:effectLst/>
                <a:highlight>
                  <a:srgbClr val="FFFFFF"/>
                </a:highlight>
                <a:latin typeface="Söhne"/>
              </a:rPr>
              <a:t>Place comments above the relevant code or object definition to describe its purpose and usage.</a:t>
            </a:r>
          </a:p>
          <a:p>
            <a:pPr algn="l">
              <a:buFont typeface="Arial" panose="020B0604020202020204" pitchFamily="34" charset="0"/>
              <a:buChar char="•"/>
            </a:pPr>
            <a:r>
              <a:rPr lang="en-US" b="0" i="0" dirty="0">
                <a:solidFill>
                  <a:srgbClr val="0D0D0D"/>
                </a:solidFill>
                <a:effectLst/>
                <a:highlight>
                  <a:srgbClr val="FFFFFF"/>
                </a:highlight>
                <a:latin typeface="Söhne"/>
              </a:rPr>
              <a:t>Use clear and descriptive language in comments to ensure that others can easily understand the code.</a:t>
            </a:r>
          </a:p>
          <a:p>
            <a:pPr algn="l">
              <a:buFont typeface="Arial" panose="020B0604020202020204" pitchFamily="34" charset="0"/>
              <a:buChar char="•"/>
            </a:pPr>
            <a:r>
              <a:rPr lang="en-US" b="0" i="0" dirty="0">
                <a:solidFill>
                  <a:srgbClr val="0D0D0D"/>
                </a:solidFill>
                <a:effectLst/>
                <a:highlight>
                  <a:srgbClr val="FFFFFF"/>
                </a:highlight>
                <a:latin typeface="Söhne"/>
              </a:rPr>
              <a:t>Update comments when making changes to the code or database structure to keep them accurate and up-to-date.</a:t>
            </a:r>
          </a:p>
          <a:p>
            <a:endParaRPr lang="en-US" dirty="0"/>
          </a:p>
        </p:txBody>
      </p:sp>
    </p:spTree>
    <p:extLst>
      <p:ext uri="{BB962C8B-B14F-4D97-AF65-F5344CB8AC3E}">
        <p14:creationId xmlns:p14="http://schemas.microsoft.com/office/powerpoint/2010/main" val="29296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BBF7A-CDB6-BDE5-DFA4-C0ED761A9D25}"/>
              </a:ext>
            </a:extLst>
          </p:cNvPr>
          <p:cNvSpPr>
            <a:spLocks noGrp="1"/>
          </p:cNvSpPr>
          <p:nvPr>
            <p:ph type="title"/>
          </p:nvPr>
        </p:nvSpPr>
        <p:spPr/>
        <p:txBody>
          <a:bodyPr/>
          <a:lstStyle/>
          <a:p>
            <a:r>
              <a:rPr lang="en-US" i="0" dirty="0">
                <a:solidFill>
                  <a:srgbClr val="0D0D0D"/>
                </a:solidFill>
                <a:effectLst/>
                <a:highlight>
                  <a:srgbClr val="FFFFFF"/>
                </a:highlight>
              </a:rPr>
              <a:t>Formatting</a:t>
            </a:r>
            <a:endParaRPr lang="en-US" dirty="0"/>
          </a:p>
        </p:txBody>
      </p:sp>
      <p:sp>
        <p:nvSpPr>
          <p:cNvPr id="3" name="Content Placeholder 2">
            <a:extLst>
              <a:ext uri="{FF2B5EF4-FFF2-40B4-BE49-F238E27FC236}">
                <a16:creationId xmlns:a16="http://schemas.microsoft.com/office/drawing/2014/main" id="{61F39338-7513-D9AA-105E-9F933E484E5F}"/>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solidFill>
                  <a:srgbClr val="0D0D0D"/>
                </a:solidFill>
                <a:effectLst/>
                <a:highlight>
                  <a:srgbClr val="FFFFFF"/>
                </a:highlight>
                <a:latin typeface="Söhne"/>
              </a:rPr>
              <a:t>Consistently format database objects and SQL queries to improve readability and maintainability.</a:t>
            </a:r>
          </a:p>
          <a:p>
            <a:pPr algn="l">
              <a:buFont typeface="Arial" panose="020B0604020202020204" pitchFamily="34" charset="0"/>
              <a:buChar char="•"/>
            </a:pPr>
            <a:r>
              <a:rPr lang="en-US" b="0" i="0" dirty="0">
                <a:solidFill>
                  <a:srgbClr val="0D0D0D"/>
                </a:solidFill>
                <a:effectLst/>
                <a:highlight>
                  <a:srgbClr val="FFFFFF"/>
                </a:highlight>
                <a:latin typeface="Söhne"/>
              </a:rPr>
              <a:t>Use indentation to visually group related statements and indicate hierarchy in complex queries.</a:t>
            </a:r>
          </a:p>
          <a:p>
            <a:pPr algn="l">
              <a:buFont typeface="Arial" panose="020B0604020202020204" pitchFamily="34" charset="0"/>
              <a:buChar char="•"/>
            </a:pPr>
            <a:r>
              <a:rPr lang="en-US" b="0" i="0" dirty="0">
                <a:solidFill>
                  <a:srgbClr val="0D0D0D"/>
                </a:solidFill>
                <a:effectLst/>
                <a:highlight>
                  <a:srgbClr val="FFFFFF"/>
                </a:highlight>
                <a:latin typeface="Söhne"/>
              </a:rPr>
              <a:t>Align columns and clauses in SQL queries to improve readability and make it easier to identify parts of the query.</a:t>
            </a:r>
          </a:p>
          <a:p>
            <a:pPr algn="l">
              <a:buFont typeface="Arial" panose="020B0604020202020204" pitchFamily="34" charset="0"/>
              <a:buChar char="•"/>
            </a:pPr>
            <a:r>
              <a:rPr lang="en-US" b="0" i="0" dirty="0">
                <a:solidFill>
                  <a:srgbClr val="0D0D0D"/>
                </a:solidFill>
                <a:effectLst/>
                <a:highlight>
                  <a:srgbClr val="FFFFFF"/>
                </a:highlight>
                <a:latin typeface="Söhne"/>
              </a:rPr>
              <a:t>Use consistent naming conventions for database objects, such as tables, columns, indexes, and constraints, to make it easier to understand their purpose and relationships.</a:t>
            </a:r>
          </a:p>
          <a:p>
            <a:pPr algn="l">
              <a:buFont typeface="Arial" panose="020B0604020202020204" pitchFamily="34" charset="0"/>
              <a:buChar char="•"/>
            </a:pPr>
            <a:r>
              <a:rPr lang="en-US" b="0" i="0" dirty="0">
                <a:solidFill>
                  <a:srgbClr val="0D0D0D"/>
                </a:solidFill>
                <a:effectLst/>
                <a:highlight>
                  <a:srgbClr val="FFFFFF"/>
                </a:highlight>
                <a:latin typeface="Söhne"/>
              </a:rPr>
              <a:t>Break long SQL queries into multiple lines to prevent horizontal scrolling and improve readability.</a:t>
            </a:r>
          </a:p>
          <a:p>
            <a:pPr algn="l">
              <a:buFont typeface="Arial" panose="020B0604020202020204" pitchFamily="34" charset="0"/>
              <a:buChar char="•"/>
            </a:pPr>
            <a:r>
              <a:rPr lang="en-US" b="0" i="0" dirty="0">
                <a:solidFill>
                  <a:srgbClr val="0D0D0D"/>
                </a:solidFill>
                <a:effectLst/>
                <a:highlight>
                  <a:srgbClr val="FFFFFF"/>
                </a:highlight>
                <a:latin typeface="Söhne"/>
              </a:rPr>
              <a:t>Use whitespace (spaces and line breaks) judiciously to separate keywords, clauses, and expressions and make the code easier to scan and understand.</a:t>
            </a:r>
          </a:p>
          <a:p>
            <a:endParaRPr lang="en-US" dirty="0"/>
          </a:p>
        </p:txBody>
      </p:sp>
    </p:spTree>
    <p:extLst>
      <p:ext uri="{BB962C8B-B14F-4D97-AF65-F5344CB8AC3E}">
        <p14:creationId xmlns:p14="http://schemas.microsoft.com/office/powerpoint/2010/main" val="3545126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B31D4-283B-1613-916E-B2798BF15BA8}"/>
              </a:ext>
            </a:extLst>
          </p:cNvPr>
          <p:cNvSpPr>
            <a:spLocks noGrp="1"/>
          </p:cNvSpPr>
          <p:nvPr>
            <p:ph type="title"/>
          </p:nvPr>
        </p:nvSpPr>
        <p:spPr/>
        <p:txBody>
          <a:bodyPr/>
          <a:lstStyle/>
          <a:p>
            <a:r>
              <a:rPr lang="en-US" i="0" dirty="0">
                <a:solidFill>
                  <a:srgbClr val="0D0D0D"/>
                </a:solidFill>
                <a:effectLst/>
                <a:highlight>
                  <a:srgbClr val="FFFFFF"/>
                </a:highlight>
              </a:rPr>
              <a:t>Documentation</a:t>
            </a:r>
            <a:endParaRPr lang="en-US" dirty="0"/>
          </a:p>
        </p:txBody>
      </p:sp>
      <p:sp>
        <p:nvSpPr>
          <p:cNvPr id="3" name="Content Placeholder 2">
            <a:extLst>
              <a:ext uri="{FF2B5EF4-FFF2-40B4-BE49-F238E27FC236}">
                <a16:creationId xmlns:a16="http://schemas.microsoft.com/office/drawing/2014/main" id="{E68D50D0-491C-D303-1685-FA4FE1BBF79C}"/>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Maintain comprehensive documentation for the database schema, including entity-relationship diagrams, data dictionaries, and data flow diagrams.</a:t>
            </a:r>
          </a:p>
          <a:p>
            <a:pPr algn="l">
              <a:buFont typeface="Arial" panose="020B0604020202020204" pitchFamily="34" charset="0"/>
              <a:buChar char="•"/>
            </a:pPr>
            <a:r>
              <a:rPr lang="en-US" b="0" i="0" dirty="0">
                <a:solidFill>
                  <a:srgbClr val="0D0D0D"/>
                </a:solidFill>
                <a:effectLst/>
                <a:highlight>
                  <a:srgbClr val="FFFFFF"/>
                </a:highlight>
                <a:latin typeface="Söhne"/>
              </a:rPr>
              <a:t>Document database design decisions, constraints, and dependencies to provide context for future modifications and troubleshooting.</a:t>
            </a:r>
          </a:p>
          <a:p>
            <a:pPr algn="l">
              <a:buFont typeface="Arial" panose="020B0604020202020204" pitchFamily="34" charset="0"/>
              <a:buChar char="•"/>
            </a:pPr>
            <a:r>
              <a:rPr lang="en-US" b="0" i="0" dirty="0">
                <a:solidFill>
                  <a:srgbClr val="0D0D0D"/>
                </a:solidFill>
                <a:effectLst/>
                <a:highlight>
                  <a:srgbClr val="FFFFFF"/>
                </a:highlight>
                <a:latin typeface="Söhne"/>
              </a:rPr>
              <a:t>Document database maintenance procedures, backup and recovery processes, and data migration strategies to ensure consistency and reliability in database operations.</a:t>
            </a:r>
          </a:p>
          <a:p>
            <a:endParaRPr lang="en-US" dirty="0"/>
          </a:p>
        </p:txBody>
      </p:sp>
    </p:spTree>
    <p:extLst>
      <p:ext uri="{BB962C8B-B14F-4D97-AF65-F5344CB8AC3E}">
        <p14:creationId xmlns:p14="http://schemas.microsoft.com/office/powerpoint/2010/main" val="1667165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939B4-23D6-1604-D4B8-410C83BAC2A1}"/>
              </a:ext>
            </a:extLst>
          </p:cNvPr>
          <p:cNvSpPr>
            <a:spLocks noGrp="1"/>
          </p:cNvSpPr>
          <p:nvPr>
            <p:ph type="title"/>
          </p:nvPr>
        </p:nvSpPr>
        <p:spPr/>
        <p:txBody>
          <a:bodyPr/>
          <a:lstStyle/>
          <a:p>
            <a:r>
              <a:rPr lang="en-US" i="0" dirty="0">
                <a:solidFill>
                  <a:srgbClr val="0D0D0D"/>
                </a:solidFill>
                <a:effectLst/>
                <a:highlight>
                  <a:srgbClr val="FFFFFF"/>
                </a:highlight>
              </a:rPr>
              <a:t>Version Control</a:t>
            </a:r>
            <a:endParaRPr lang="en-US" dirty="0"/>
          </a:p>
        </p:txBody>
      </p:sp>
      <p:sp>
        <p:nvSpPr>
          <p:cNvPr id="3" name="Content Placeholder 2">
            <a:extLst>
              <a:ext uri="{FF2B5EF4-FFF2-40B4-BE49-F238E27FC236}">
                <a16:creationId xmlns:a16="http://schemas.microsoft.com/office/drawing/2014/main" id="{D678E9F2-AD3B-0CDF-0ACF-12A1AAD67032}"/>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Use version control systems such as Git to track changes to database objects and SQL scripts.</a:t>
            </a:r>
          </a:p>
          <a:p>
            <a:pPr algn="l">
              <a:buFont typeface="Arial" panose="020B0604020202020204" pitchFamily="34" charset="0"/>
              <a:buChar char="•"/>
            </a:pPr>
            <a:r>
              <a:rPr lang="en-US" b="0" i="0" dirty="0">
                <a:solidFill>
                  <a:srgbClr val="0D0D0D"/>
                </a:solidFill>
                <a:effectLst/>
                <a:highlight>
                  <a:srgbClr val="FFFFFF"/>
                </a:highlight>
                <a:latin typeface="Söhne"/>
              </a:rPr>
              <a:t>Commit database changes along with application code to maintain a complete history of modifications and facilitate collaboration among team members.</a:t>
            </a:r>
          </a:p>
          <a:p>
            <a:pPr algn="l">
              <a:buFont typeface="Arial" panose="020B0604020202020204" pitchFamily="34" charset="0"/>
              <a:buChar char="•"/>
            </a:pPr>
            <a:r>
              <a:rPr lang="en-US" b="0" i="0" dirty="0">
                <a:solidFill>
                  <a:srgbClr val="0D0D0D"/>
                </a:solidFill>
                <a:effectLst/>
                <a:highlight>
                  <a:srgbClr val="FFFFFF"/>
                </a:highlight>
                <a:latin typeface="Söhne"/>
              </a:rPr>
              <a:t>Use branching and tagging strategies to manage different versions of the database schema and track changes in development, testing, and production environments.</a:t>
            </a:r>
          </a:p>
          <a:p>
            <a:endParaRPr lang="en-US" dirty="0"/>
          </a:p>
        </p:txBody>
      </p:sp>
    </p:spTree>
    <p:extLst>
      <p:ext uri="{BB962C8B-B14F-4D97-AF65-F5344CB8AC3E}">
        <p14:creationId xmlns:p14="http://schemas.microsoft.com/office/powerpoint/2010/main" val="3567329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4435D-394E-B628-5BFB-66EF9B04BE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1A6AEEE-53CE-6B78-2A35-B8A8E3F679D2}"/>
              </a:ext>
            </a:extLst>
          </p:cNvPr>
          <p:cNvSpPr>
            <a:spLocks noGrp="1"/>
          </p:cNvSpPr>
          <p:nvPr>
            <p:ph idx="1"/>
          </p:nvPr>
        </p:nvSpPr>
        <p:spPr/>
        <p:txBody>
          <a:bodyPr/>
          <a:lstStyle/>
          <a:p>
            <a:r>
              <a:rPr lang="en-US" b="0" i="0" dirty="0">
                <a:solidFill>
                  <a:srgbClr val="0D0D0D"/>
                </a:solidFill>
                <a:effectLst/>
                <a:highlight>
                  <a:srgbClr val="FFFFFF"/>
                </a:highlight>
                <a:latin typeface="Söhne"/>
              </a:rPr>
              <a:t>By following these best practices for comments and formatting in DBMS, you can create well-organized, maintainable, and understandable databases that meet the needs of developers, administrators, and end users.</a:t>
            </a:r>
            <a:endParaRPr lang="en-US" dirty="0"/>
          </a:p>
        </p:txBody>
      </p:sp>
    </p:spTree>
    <p:extLst>
      <p:ext uri="{BB962C8B-B14F-4D97-AF65-F5344CB8AC3E}">
        <p14:creationId xmlns:p14="http://schemas.microsoft.com/office/powerpoint/2010/main" val="2695225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549C2-9E8C-865A-72F4-B3C67F0EAA0C}"/>
              </a:ext>
            </a:extLst>
          </p:cNvPr>
          <p:cNvSpPr>
            <a:spLocks noGrp="1"/>
          </p:cNvSpPr>
          <p:nvPr>
            <p:ph type="title"/>
          </p:nvPr>
        </p:nvSpPr>
        <p:spPr/>
        <p:txBody>
          <a:bodyPr/>
          <a:lstStyle/>
          <a:p>
            <a:r>
              <a:rPr lang="en-US" dirty="0"/>
              <a:t>SQL Keywords and Identifiers</a:t>
            </a:r>
          </a:p>
        </p:txBody>
      </p:sp>
      <p:sp>
        <p:nvSpPr>
          <p:cNvPr id="3" name="Content Placeholder 2">
            <a:extLst>
              <a:ext uri="{FF2B5EF4-FFF2-40B4-BE49-F238E27FC236}">
                <a16:creationId xmlns:a16="http://schemas.microsoft.com/office/drawing/2014/main" id="{2FCBAD15-52F2-E3C1-A5BC-4D7A33304257}"/>
              </a:ext>
            </a:extLst>
          </p:cNvPr>
          <p:cNvSpPr>
            <a:spLocks noGrp="1"/>
          </p:cNvSpPr>
          <p:nvPr>
            <p:ph idx="1"/>
          </p:nvPr>
        </p:nvSpPr>
        <p:spPr/>
        <p:txBody>
          <a:bodyPr/>
          <a:lstStyle/>
          <a:p>
            <a:r>
              <a:rPr lang="en-US" b="0" i="0" dirty="0">
                <a:solidFill>
                  <a:srgbClr val="0D0D0D"/>
                </a:solidFill>
                <a:effectLst/>
                <a:highlight>
                  <a:srgbClr val="FFFFFF"/>
                </a:highlight>
                <a:latin typeface="Söhne"/>
              </a:rPr>
              <a:t>SQL (Structured Query Language) uses various keywords and identifiers to construct queries and interact with databases.</a:t>
            </a:r>
          </a:p>
          <a:p>
            <a:r>
              <a:rPr lang="en-US" dirty="0">
                <a:solidFill>
                  <a:srgbClr val="0D0D0D"/>
                </a:solidFill>
                <a:highlight>
                  <a:srgbClr val="FFFFFF"/>
                </a:highlight>
                <a:latin typeface="Söhne"/>
              </a:rPr>
              <a:t>Let us see what are those.</a:t>
            </a:r>
            <a:endParaRPr lang="en-US" dirty="0"/>
          </a:p>
        </p:txBody>
      </p:sp>
    </p:spTree>
    <p:extLst>
      <p:ext uri="{BB962C8B-B14F-4D97-AF65-F5344CB8AC3E}">
        <p14:creationId xmlns:p14="http://schemas.microsoft.com/office/powerpoint/2010/main" val="1409212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5E80B-7995-F95A-1825-00BA6BDF49EA}"/>
              </a:ext>
            </a:extLst>
          </p:cNvPr>
          <p:cNvSpPr>
            <a:spLocks noGrp="1"/>
          </p:cNvSpPr>
          <p:nvPr>
            <p:ph type="title"/>
          </p:nvPr>
        </p:nvSpPr>
        <p:spPr/>
        <p:txBody>
          <a:bodyPr/>
          <a:lstStyle/>
          <a:p>
            <a:r>
              <a:rPr lang="en-US" i="0" dirty="0">
                <a:solidFill>
                  <a:srgbClr val="0D0D0D"/>
                </a:solidFill>
                <a:effectLst/>
                <a:highlight>
                  <a:srgbClr val="FFFFFF"/>
                </a:highlight>
              </a:rPr>
              <a:t>SQL Keywords</a:t>
            </a:r>
            <a:endParaRPr lang="en-US" dirty="0"/>
          </a:p>
        </p:txBody>
      </p:sp>
      <p:sp>
        <p:nvSpPr>
          <p:cNvPr id="3" name="Content Placeholder 2">
            <a:extLst>
              <a:ext uri="{FF2B5EF4-FFF2-40B4-BE49-F238E27FC236}">
                <a16:creationId xmlns:a16="http://schemas.microsoft.com/office/drawing/2014/main" id="{E445AA16-C76B-B66A-3CBC-4DDB5C13769C}"/>
              </a:ext>
            </a:extLst>
          </p:cNvPr>
          <p:cNvSpPr>
            <a:spLocks noGrp="1"/>
          </p:cNvSpPr>
          <p:nvPr>
            <p:ph idx="1"/>
          </p:nvPr>
        </p:nvSpPr>
        <p:spPr/>
        <p:txBody>
          <a:bodyPr>
            <a:normAutofit/>
          </a:bodyPr>
          <a:lstStyle/>
          <a:p>
            <a:r>
              <a:rPr lang="en-US" b="0" i="0" dirty="0">
                <a:solidFill>
                  <a:srgbClr val="0D0D0D"/>
                </a:solidFill>
                <a:effectLst/>
                <a:highlight>
                  <a:srgbClr val="FFFFFF"/>
                </a:highlight>
                <a:latin typeface="Söhne"/>
              </a:rPr>
              <a:t>SQL keywords are reserved words that have special meanings in the SQL language. </a:t>
            </a:r>
          </a:p>
          <a:p>
            <a:r>
              <a:rPr lang="en-US" b="0" i="0" dirty="0">
                <a:solidFill>
                  <a:srgbClr val="0D0D0D"/>
                </a:solidFill>
                <a:effectLst/>
                <a:highlight>
                  <a:srgbClr val="FFFFFF"/>
                </a:highlight>
                <a:latin typeface="Söhne"/>
              </a:rPr>
              <a:t>They are used to perform specific operations, define structures, or control the flow of queries.</a:t>
            </a:r>
          </a:p>
          <a:p>
            <a:pPr algn="l">
              <a:buFont typeface="Arial" panose="020B0604020202020204" pitchFamily="34" charset="0"/>
              <a:buChar char="•"/>
            </a:pPr>
            <a:r>
              <a:rPr lang="en-US" b="1" i="0" dirty="0">
                <a:solidFill>
                  <a:srgbClr val="0D0D0D"/>
                </a:solidFill>
                <a:effectLst/>
                <a:highlight>
                  <a:srgbClr val="FFFFFF"/>
                </a:highlight>
                <a:latin typeface="Söhne"/>
              </a:rPr>
              <a:t>SELECT:</a:t>
            </a:r>
            <a:r>
              <a:rPr lang="en-US" b="0" i="0" dirty="0">
                <a:solidFill>
                  <a:srgbClr val="0D0D0D"/>
                </a:solidFill>
                <a:effectLst/>
                <a:highlight>
                  <a:srgbClr val="FFFFFF"/>
                </a:highlight>
                <a:latin typeface="Söhne"/>
              </a:rPr>
              <a:t> Retrieves data from one or more tables.</a:t>
            </a:r>
          </a:p>
          <a:p>
            <a:pPr algn="l">
              <a:buFont typeface="Arial" panose="020B0604020202020204" pitchFamily="34" charset="0"/>
              <a:buChar char="•"/>
            </a:pPr>
            <a:r>
              <a:rPr lang="en-US" b="1" i="0" dirty="0">
                <a:solidFill>
                  <a:srgbClr val="0D0D0D"/>
                </a:solidFill>
                <a:effectLst/>
                <a:highlight>
                  <a:srgbClr val="FFFFFF"/>
                </a:highlight>
                <a:latin typeface="Söhne"/>
              </a:rPr>
              <a:t>INSERT:</a:t>
            </a:r>
            <a:r>
              <a:rPr lang="en-US" b="0" i="0" dirty="0">
                <a:solidFill>
                  <a:srgbClr val="0D0D0D"/>
                </a:solidFill>
                <a:effectLst/>
                <a:highlight>
                  <a:srgbClr val="FFFFFF"/>
                </a:highlight>
                <a:latin typeface="Söhne"/>
              </a:rPr>
              <a:t> Inserts new rows of data into a table.</a:t>
            </a:r>
          </a:p>
          <a:p>
            <a:pPr algn="l">
              <a:buFont typeface="Arial" panose="020B0604020202020204" pitchFamily="34" charset="0"/>
              <a:buChar char="•"/>
            </a:pPr>
            <a:r>
              <a:rPr lang="en-US" b="1" i="0" dirty="0">
                <a:solidFill>
                  <a:srgbClr val="0D0D0D"/>
                </a:solidFill>
                <a:effectLst/>
                <a:highlight>
                  <a:srgbClr val="FFFFFF"/>
                </a:highlight>
                <a:latin typeface="Söhne"/>
              </a:rPr>
              <a:t>UPDATE:</a:t>
            </a:r>
            <a:r>
              <a:rPr lang="en-US" b="0" i="0" dirty="0">
                <a:solidFill>
                  <a:srgbClr val="0D0D0D"/>
                </a:solidFill>
                <a:effectLst/>
                <a:highlight>
                  <a:srgbClr val="FFFFFF"/>
                </a:highlight>
                <a:latin typeface="Söhne"/>
              </a:rPr>
              <a:t> Modifies existing rows in a table.</a:t>
            </a:r>
          </a:p>
          <a:p>
            <a:pPr algn="l">
              <a:buFont typeface="Arial" panose="020B0604020202020204" pitchFamily="34" charset="0"/>
              <a:buChar char="•"/>
            </a:pPr>
            <a:r>
              <a:rPr lang="en-US" b="1" i="0" dirty="0">
                <a:solidFill>
                  <a:srgbClr val="0D0D0D"/>
                </a:solidFill>
                <a:effectLst/>
                <a:highlight>
                  <a:srgbClr val="FFFFFF"/>
                </a:highlight>
                <a:latin typeface="Söhne"/>
              </a:rPr>
              <a:t>DELETE:</a:t>
            </a:r>
            <a:r>
              <a:rPr lang="en-US" b="0" i="0" dirty="0">
                <a:solidFill>
                  <a:srgbClr val="0D0D0D"/>
                </a:solidFill>
                <a:effectLst/>
                <a:highlight>
                  <a:srgbClr val="FFFFFF"/>
                </a:highlight>
                <a:latin typeface="Söhne"/>
              </a:rPr>
              <a:t> Deletes rows from a table.</a:t>
            </a:r>
          </a:p>
          <a:p>
            <a:endParaRPr lang="en-US" dirty="0"/>
          </a:p>
        </p:txBody>
      </p:sp>
    </p:spTree>
    <p:extLst>
      <p:ext uri="{BB962C8B-B14F-4D97-AF65-F5344CB8AC3E}">
        <p14:creationId xmlns:p14="http://schemas.microsoft.com/office/powerpoint/2010/main" val="3421088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DE26-86D2-1D6D-AD22-E6EFCA2284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7F5751-A405-F164-C71E-180D079CBF20}"/>
              </a:ext>
            </a:extLst>
          </p:cNvPr>
          <p:cNvSpPr>
            <a:spLocks noGrp="1"/>
          </p:cNvSpPr>
          <p:nvPr>
            <p:ph idx="1"/>
          </p:nvPr>
        </p:nvSpPr>
        <p:spPr/>
        <p:txBody>
          <a:bodyPr/>
          <a:lstStyle/>
          <a:p>
            <a:pPr algn="l">
              <a:buFont typeface="Arial" panose="020B0604020202020204" pitchFamily="34" charset="0"/>
              <a:buChar char="•"/>
            </a:pPr>
            <a:r>
              <a:rPr lang="en-US" b="1" i="0" dirty="0">
                <a:solidFill>
                  <a:srgbClr val="0D0D0D"/>
                </a:solidFill>
                <a:effectLst/>
                <a:highlight>
                  <a:srgbClr val="FFFFFF"/>
                </a:highlight>
                <a:latin typeface="Söhne"/>
              </a:rPr>
              <a:t>CREATE:</a:t>
            </a:r>
            <a:r>
              <a:rPr lang="en-US" b="0" i="0" dirty="0">
                <a:solidFill>
                  <a:srgbClr val="0D0D0D"/>
                </a:solidFill>
                <a:effectLst/>
                <a:highlight>
                  <a:srgbClr val="FFFFFF"/>
                </a:highlight>
                <a:latin typeface="Söhne"/>
              </a:rPr>
              <a:t> Creates new database objects such as tables, indexes, or views.</a:t>
            </a:r>
          </a:p>
          <a:p>
            <a:pPr algn="l">
              <a:buFont typeface="Arial" panose="020B0604020202020204" pitchFamily="34" charset="0"/>
              <a:buChar char="•"/>
            </a:pPr>
            <a:r>
              <a:rPr lang="en-US" b="1" i="0" dirty="0">
                <a:solidFill>
                  <a:srgbClr val="0D0D0D"/>
                </a:solidFill>
                <a:effectLst/>
                <a:highlight>
                  <a:srgbClr val="FFFFFF"/>
                </a:highlight>
                <a:latin typeface="Söhne"/>
              </a:rPr>
              <a:t>ALTER:</a:t>
            </a:r>
            <a:r>
              <a:rPr lang="en-US" b="0" i="0" dirty="0">
                <a:solidFill>
                  <a:srgbClr val="0D0D0D"/>
                </a:solidFill>
                <a:effectLst/>
                <a:highlight>
                  <a:srgbClr val="FFFFFF"/>
                </a:highlight>
                <a:latin typeface="Söhne"/>
              </a:rPr>
              <a:t> Modifies existing database objects.</a:t>
            </a:r>
          </a:p>
          <a:p>
            <a:pPr algn="l">
              <a:buFont typeface="Arial" panose="020B0604020202020204" pitchFamily="34" charset="0"/>
              <a:buChar char="•"/>
            </a:pPr>
            <a:r>
              <a:rPr lang="en-US" b="1" i="0" dirty="0">
                <a:solidFill>
                  <a:srgbClr val="0D0D0D"/>
                </a:solidFill>
                <a:effectLst/>
                <a:highlight>
                  <a:srgbClr val="FFFFFF"/>
                </a:highlight>
                <a:latin typeface="Söhne"/>
              </a:rPr>
              <a:t>DROP:</a:t>
            </a:r>
            <a:r>
              <a:rPr lang="en-US" b="0" i="0" dirty="0">
                <a:solidFill>
                  <a:srgbClr val="0D0D0D"/>
                </a:solidFill>
                <a:effectLst/>
                <a:highlight>
                  <a:srgbClr val="FFFFFF"/>
                </a:highlight>
                <a:latin typeface="Söhne"/>
              </a:rPr>
              <a:t> Deletes existing database objects.</a:t>
            </a:r>
          </a:p>
          <a:p>
            <a:pPr algn="l">
              <a:buFont typeface="Arial" panose="020B0604020202020204" pitchFamily="34" charset="0"/>
              <a:buChar char="•"/>
            </a:pPr>
            <a:r>
              <a:rPr lang="en-US" b="1" i="0" dirty="0">
                <a:solidFill>
                  <a:srgbClr val="0D0D0D"/>
                </a:solidFill>
                <a:effectLst/>
                <a:highlight>
                  <a:srgbClr val="FFFFFF"/>
                </a:highlight>
                <a:latin typeface="Söhne"/>
              </a:rPr>
              <a:t>WHERE:</a:t>
            </a:r>
            <a:r>
              <a:rPr lang="en-US" b="0" i="0" dirty="0">
                <a:solidFill>
                  <a:srgbClr val="0D0D0D"/>
                </a:solidFill>
                <a:effectLst/>
                <a:highlight>
                  <a:srgbClr val="FFFFFF"/>
                </a:highlight>
                <a:latin typeface="Söhne"/>
              </a:rPr>
              <a:t> Filters rows based on specified conditions.</a:t>
            </a:r>
          </a:p>
          <a:p>
            <a:pPr algn="l">
              <a:buFont typeface="Arial" panose="020B0604020202020204" pitchFamily="34" charset="0"/>
              <a:buChar char="•"/>
            </a:pPr>
            <a:r>
              <a:rPr lang="en-US" b="1" i="0" dirty="0">
                <a:solidFill>
                  <a:srgbClr val="0D0D0D"/>
                </a:solidFill>
                <a:effectLst/>
                <a:highlight>
                  <a:srgbClr val="FFFFFF"/>
                </a:highlight>
                <a:latin typeface="Söhne"/>
              </a:rPr>
              <a:t>GROUP BY:</a:t>
            </a:r>
            <a:r>
              <a:rPr lang="en-US" b="0" i="0" dirty="0">
                <a:solidFill>
                  <a:srgbClr val="0D0D0D"/>
                </a:solidFill>
                <a:effectLst/>
                <a:highlight>
                  <a:srgbClr val="FFFFFF"/>
                </a:highlight>
                <a:latin typeface="Söhne"/>
              </a:rPr>
              <a:t> Groups rows with identical values into summary rows.</a:t>
            </a:r>
          </a:p>
          <a:p>
            <a:pPr algn="l">
              <a:buFont typeface="Arial" panose="020B0604020202020204" pitchFamily="34" charset="0"/>
              <a:buChar char="•"/>
            </a:pPr>
            <a:r>
              <a:rPr lang="en-US" b="1" i="0" dirty="0">
                <a:solidFill>
                  <a:srgbClr val="0D0D0D"/>
                </a:solidFill>
                <a:effectLst/>
                <a:highlight>
                  <a:srgbClr val="FFFFFF"/>
                </a:highlight>
                <a:latin typeface="Söhne"/>
              </a:rPr>
              <a:t>ORDER BY:</a:t>
            </a:r>
            <a:r>
              <a:rPr lang="en-US" b="0" i="0" dirty="0">
                <a:solidFill>
                  <a:srgbClr val="0D0D0D"/>
                </a:solidFill>
                <a:effectLst/>
                <a:highlight>
                  <a:srgbClr val="FFFFFF"/>
                </a:highlight>
                <a:latin typeface="Söhne"/>
              </a:rPr>
              <a:t> Sorts the result set by specified columns.</a:t>
            </a:r>
          </a:p>
          <a:p>
            <a:pPr algn="l">
              <a:buFont typeface="Arial" panose="020B0604020202020204" pitchFamily="34" charset="0"/>
              <a:buChar char="•"/>
            </a:pPr>
            <a:r>
              <a:rPr lang="en-US" b="1" i="0" dirty="0">
                <a:solidFill>
                  <a:srgbClr val="0D0D0D"/>
                </a:solidFill>
                <a:effectLst/>
                <a:highlight>
                  <a:srgbClr val="FFFFFF"/>
                </a:highlight>
                <a:latin typeface="Söhne"/>
              </a:rPr>
              <a:t>JOIN:</a:t>
            </a:r>
            <a:r>
              <a:rPr lang="en-US" b="0" i="0" dirty="0">
                <a:solidFill>
                  <a:srgbClr val="0D0D0D"/>
                </a:solidFill>
                <a:effectLst/>
                <a:highlight>
                  <a:srgbClr val="FFFFFF"/>
                </a:highlight>
                <a:latin typeface="Söhne"/>
              </a:rPr>
              <a:t> Combines rows from two or more tables based on a related column between them.</a:t>
            </a:r>
          </a:p>
          <a:p>
            <a:endParaRPr lang="en-US" dirty="0"/>
          </a:p>
        </p:txBody>
      </p:sp>
    </p:spTree>
    <p:extLst>
      <p:ext uri="{BB962C8B-B14F-4D97-AF65-F5344CB8AC3E}">
        <p14:creationId xmlns:p14="http://schemas.microsoft.com/office/powerpoint/2010/main" val="1376754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B4A75-CBEC-EEE0-7AD0-5389E2D3DFB7}"/>
              </a:ext>
            </a:extLst>
          </p:cNvPr>
          <p:cNvSpPr>
            <a:spLocks noGrp="1"/>
          </p:cNvSpPr>
          <p:nvPr>
            <p:ph type="title"/>
          </p:nvPr>
        </p:nvSpPr>
        <p:spPr>
          <a:xfrm>
            <a:off x="838200" y="365125"/>
            <a:ext cx="10515600" cy="1325563"/>
          </a:xfrm>
        </p:spPr>
        <p:txBody>
          <a:bodyPr/>
          <a:lstStyle/>
          <a:p>
            <a:r>
              <a:rPr lang="en-US" i="0" dirty="0">
                <a:solidFill>
                  <a:srgbClr val="0D0D0D"/>
                </a:solidFill>
                <a:effectLst/>
                <a:highlight>
                  <a:srgbClr val="FFFFFF"/>
                </a:highlight>
              </a:rPr>
              <a:t>SQL Identifiers</a:t>
            </a:r>
            <a:endParaRPr lang="en-US" dirty="0"/>
          </a:p>
        </p:txBody>
      </p:sp>
      <p:sp>
        <p:nvSpPr>
          <p:cNvPr id="3" name="Content Placeholder 2">
            <a:extLst>
              <a:ext uri="{FF2B5EF4-FFF2-40B4-BE49-F238E27FC236}">
                <a16:creationId xmlns:a16="http://schemas.microsoft.com/office/drawing/2014/main" id="{E2074B56-DDCC-DD32-098D-066F921DBB15}"/>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SQL identifiers are names used to identify SQL objects such as tables, columns, indexes, or constraints. They can be user-defined or system-generated.</a:t>
            </a:r>
          </a:p>
          <a:p>
            <a:pPr algn="l">
              <a:buFont typeface="Arial" panose="020B0604020202020204" pitchFamily="34" charset="0"/>
              <a:buChar char="•"/>
            </a:pPr>
            <a:r>
              <a:rPr lang="en-US" b="1" i="0" dirty="0">
                <a:solidFill>
                  <a:srgbClr val="0D0D0D"/>
                </a:solidFill>
                <a:effectLst/>
                <a:highlight>
                  <a:srgbClr val="FFFFFF"/>
                </a:highlight>
                <a:latin typeface="Söhne"/>
              </a:rPr>
              <a:t>Rules for naming SQL identifiers</a:t>
            </a:r>
            <a:r>
              <a:rPr lang="en-US"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Must start with a letter (A-Z, a-z) or underscore (_).</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Can contain letters, digits (0-9), and underscores.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Should not exceed the maximum length specified by the database system.</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May be case-sensitive or case-insensitive, depending on the database system.</a:t>
            </a:r>
          </a:p>
          <a:p>
            <a:endParaRPr lang="en-US" dirty="0"/>
          </a:p>
        </p:txBody>
      </p:sp>
    </p:spTree>
    <p:extLst>
      <p:ext uri="{BB962C8B-B14F-4D97-AF65-F5344CB8AC3E}">
        <p14:creationId xmlns:p14="http://schemas.microsoft.com/office/powerpoint/2010/main" val="1465153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BF671-66BA-2E28-1D3A-3AE08511D1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F5A234-6FCA-D4A7-05AE-1B151437C699}"/>
              </a:ext>
            </a:extLst>
          </p:cNvPr>
          <p:cNvSpPr>
            <a:spLocks noGrp="1"/>
          </p:cNvSpPr>
          <p:nvPr>
            <p:ph idx="1"/>
          </p:nvPr>
        </p:nvSpPr>
        <p:spPr/>
        <p:txBody>
          <a:bodyPr/>
          <a:lstStyle/>
          <a:p>
            <a:pPr algn="l">
              <a:buFont typeface="Arial" panose="020B0604020202020204" pitchFamily="34" charset="0"/>
              <a:buChar char="•"/>
            </a:pPr>
            <a:r>
              <a:rPr lang="en-US" b="1" i="0" dirty="0">
                <a:solidFill>
                  <a:srgbClr val="0D0D0D"/>
                </a:solidFill>
                <a:effectLst/>
                <a:highlight>
                  <a:srgbClr val="FFFFFF"/>
                </a:highlight>
                <a:latin typeface="Söhne"/>
              </a:rPr>
              <a:t>Examples of SQL identifiers include</a:t>
            </a:r>
            <a:r>
              <a:rPr lang="en-US"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Söhne"/>
              </a:rPr>
              <a:t>Table names:</a:t>
            </a:r>
            <a:r>
              <a:rPr lang="en-US" b="0" i="0" dirty="0">
                <a:solidFill>
                  <a:srgbClr val="0D0D0D"/>
                </a:solidFill>
                <a:effectLst/>
                <a:highlight>
                  <a:srgbClr val="FFFFFF"/>
                </a:highlight>
                <a:latin typeface="Söhne"/>
              </a:rPr>
              <a:t> Customers, Orders, Products</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Söhne"/>
              </a:rPr>
              <a:t>Column names:</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CustomerID</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LastName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OrderDate</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1" i="0" dirty="0">
                <a:solidFill>
                  <a:srgbClr val="0D0D0D"/>
                </a:solidFill>
                <a:effectLst/>
                <a:highlight>
                  <a:srgbClr val="FFFFFF"/>
                </a:highlight>
                <a:latin typeface="Söhne"/>
              </a:rPr>
              <a:t>Index names:</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idx_customer_id</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idx_order_date</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1" i="0" dirty="0">
                <a:solidFill>
                  <a:srgbClr val="0D0D0D"/>
                </a:solidFill>
                <a:effectLst/>
                <a:highlight>
                  <a:srgbClr val="FFFFFF"/>
                </a:highlight>
                <a:latin typeface="Söhne"/>
              </a:rPr>
              <a:t>Constraint names:</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pk_customer_id</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fk_order_customer</a:t>
            </a:r>
            <a:endParaRPr lang="en-US" b="0" i="0" dirty="0">
              <a:solidFill>
                <a:srgbClr val="0D0D0D"/>
              </a:solidFill>
              <a:effectLst/>
              <a:highlight>
                <a:srgbClr val="FFFFFF"/>
              </a:highlight>
              <a:latin typeface="Söhne"/>
            </a:endParaRPr>
          </a:p>
          <a:p>
            <a:endParaRPr lang="en-US" dirty="0"/>
          </a:p>
        </p:txBody>
      </p:sp>
    </p:spTree>
    <p:extLst>
      <p:ext uri="{BB962C8B-B14F-4D97-AF65-F5344CB8AC3E}">
        <p14:creationId xmlns:p14="http://schemas.microsoft.com/office/powerpoint/2010/main" val="3270498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A7321-9DD5-0537-3102-A46C87DE2079}"/>
              </a:ext>
            </a:extLst>
          </p:cNvPr>
          <p:cNvSpPr>
            <a:spLocks noGrp="1"/>
          </p:cNvSpPr>
          <p:nvPr>
            <p:ph type="title"/>
          </p:nvPr>
        </p:nvSpPr>
        <p:spPr/>
        <p:txBody>
          <a:bodyPr/>
          <a:lstStyle/>
          <a:p>
            <a:r>
              <a:rPr lang="en-US" i="0" dirty="0">
                <a:solidFill>
                  <a:srgbClr val="0D0D0D"/>
                </a:solidFill>
                <a:effectLst/>
                <a:highlight>
                  <a:srgbClr val="FFFFFF"/>
                </a:highlight>
              </a:rPr>
              <a:t>Quoting SQL Identifiers</a:t>
            </a:r>
            <a:endParaRPr lang="en-US" dirty="0"/>
          </a:p>
        </p:txBody>
      </p:sp>
      <p:sp>
        <p:nvSpPr>
          <p:cNvPr id="3" name="Content Placeholder 2">
            <a:extLst>
              <a:ext uri="{FF2B5EF4-FFF2-40B4-BE49-F238E27FC236}">
                <a16:creationId xmlns:a16="http://schemas.microsoft.com/office/drawing/2014/main" id="{5CA1672D-BE71-EAD6-303B-DB7B7E1A4F3E}"/>
              </a:ext>
            </a:extLst>
          </p:cNvPr>
          <p:cNvSpPr>
            <a:spLocks noGrp="1"/>
          </p:cNvSpPr>
          <p:nvPr>
            <p:ph idx="1"/>
          </p:nvPr>
        </p:nvSpPr>
        <p:spPr/>
        <p:txBody>
          <a:bodyPr/>
          <a:lstStyle/>
          <a:p>
            <a:r>
              <a:rPr lang="en-US" b="0" i="0" dirty="0">
                <a:solidFill>
                  <a:srgbClr val="0D0D0D"/>
                </a:solidFill>
                <a:effectLst/>
                <a:highlight>
                  <a:srgbClr val="FFFFFF"/>
                </a:highlight>
                <a:latin typeface="Söhne"/>
              </a:rPr>
              <a:t>If an SQL identifier contains special characters or reserved words, it needs to be quoted using double quotes (‘ ” ’) or backticks (‘ ’ ’) to distinguish it from SQL keywords.</a:t>
            </a:r>
          </a:p>
          <a:p>
            <a:r>
              <a:rPr lang="en-US" b="0" i="0" dirty="0">
                <a:solidFill>
                  <a:srgbClr val="2E95D3"/>
                </a:solidFill>
                <a:effectLst/>
                <a:highlight>
                  <a:srgbClr val="0D0D0D"/>
                </a:highlight>
                <a:latin typeface="Söhne Mono"/>
              </a:rPr>
              <a:t>SELECT "Customer ID", "Last Name" FROM "Customers"</a:t>
            </a:r>
            <a:endParaRPr lang="en-US" dirty="0"/>
          </a:p>
        </p:txBody>
      </p:sp>
    </p:spTree>
    <p:extLst>
      <p:ext uri="{BB962C8B-B14F-4D97-AF65-F5344CB8AC3E}">
        <p14:creationId xmlns:p14="http://schemas.microsoft.com/office/powerpoint/2010/main" val="115956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BC1D5-800C-6C85-99EE-B706BED4D434}"/>
              </a:ext>
            </a:extLst>
          </p:cNvPr>
          <p:cNvSpPr>
            <a:spLocks noGrp="1"/>
          </p:cNvSpPr>
          <p:nvPr>
            <p:ph type="title"/>
          </p:nvPr>
        </p:nvSpPr>
        <p:spPr/>
        <p:txBody>
          <a:bodyPr/>
          <a:lstStyle/>
          <a:p>
            <a:r>
              <a:rPr lang="en-US" i="0" dirty="0">
                <a:solidFill>
                  <a:srgbClr val="0D0D0D"/>
                </a:solidFill>
                <a:effectLst/>
                <a:highlight>
                  <a:srgbClr val="FFFFFF"/>
                </a:highlight>
              </a:rPr>
              <a:t>Reserved Words</a:t>
            </a:r>
            <a:endParaRPr lang="en-US" dirty="0"/>
          </a:p>
        </p:txBody>
      </p:sp>
      <p:sp>
        <p:nvSpPr>
          <p:cNvPr id="3" name="Content Placeholder 2">
            <a:extLst>
              <a:ext uri="{FF2B5EF4-FFF2-40B4-BE49-F238E27FC236}">
                <a16:creationId xmlns:a16="http://schemas.microsoft.com/office/drawing/2014/main" id="{9CC149D0-4DF5-8768-9BEF-83898F5B48D9}"/>
              </a:ext>
            </a:extLst>
          </p:cNvPr>
          <p:cNvSpPr>
            <a:spLocks noGrp="1"/>
          </p:cNvSpPr>
          <p:nvPr>
            <p:ph idx="1"/>
          </p:nvPr>
        </p:nvSpPr>
        <p:spPr/>
        <p:txBody>
          <a:bodyPr/>
          <a:lstStyle/>
          <a:p>
            <a:pPr marL="742950" lvl="1" indent="-285750" algn="l">
              <a:buFont typeface="+mj-lt"/>
              <a:buAutoNum type="arabicPeriod"/>
            </a:pPr>
            <a:r>
              <a:rPr lang="en-US" b="0" i="0" dirty="0">
                <a:solidFill>
                  <a:srgbClr val="0D0D0D"/>
                </a:solidFill>
                <a:effectLst/>
                <a:highlight>
                  <a:srgbClr val="FFFFFF"/>
                </a:highlight>
                <a:latin typeface="Söhne"/>
              </a:rPr>
              <a:t>Reserved words are keywords that have special meanings in SQL and cannot be used as identifiers. Attempting to use reserved words as identifiers without quoting them will result in syntax errors.</a:t>
            </a:r>
          </a:p>
          <a:p>
            <a:pPr marL="742950" lvl="1" indent="-285750" algn="l">
              <a:buFont typeface="+mj-lt"/>
              <a:buAutoNum type="arabicPeriod"/>
            </a:pPr>
            <a:r>
              <a:rPr lang="en-US" b="0" i="0" dirty="0">
                <a:solidFill>
                  <a:srgbClr val="0D0D0D"/>
                </a:solidFill>
                <a:effectLst/>
                <a:highlight>
                  <a:srgbClr val="FFFFFF"/>
                </a:highlight>
                <a:latin typeface="Söhne"/>
              </a:rPr>
              <a:t>Examples: SELECT, INSERT, UPDATE, DELETE, WHERE, GROUP BY, ORDER BY, JOIN, etc.</a:t>
            </a:r>
          </a:p>
          <a:p>
            <a:pPr algn="l"/>
            <a:r>
              <a:rPr lang="en-US" b="0" i="0" dirty="0">
                <a:solidFill>
                  <a:srgbClr val="0D0D0D"/>
                </a:solidFill>
                <a:effectLst/>
                <a:highlight>
                  <a:srgbClr val="FFFFFF"/>
                </a:highlight>
                <a:latin typeface="Söhne"/>
              </a:rPr>
              <a:t>Understanding SQL keywords and identifiers is essential for constructing valid SQL queries and interacting effectively with databases. It's important to follow the rules for naming identifiers and to quote them when necessary to avoid conflicts with SQL keywords or reserved words</a:t>
            </a:r>
          </a:p>
          <a:p>
            <a:endParaRPr lang="en-US" dirty="0"/>
          </a:p>
        </p:txBody>
      </p:sp>
    </p:spTree>
    <p:extLst>
      <p:ext uri="{BB962C8B-B14F-4D97-AF65-F5344CB8AC3E}">
        <p14:creationId xmlns:p14="http://schemas.microsoft.com/office/powerpoint/2010/main" val="4073460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A5C11-70FF-23D7-0295-046FF6F77C2A}"/>
              </a:ext>
            </a:extLst>
          </p:cNvPr>
          <p:cNvSpPr>
            <a:spLocks noGrp="1"/>
          </p:cNvSpPr>
          <p:nvPr>
            <p:ph type="title"/>
          </p:nvPr>
        </p:nvSpPr>
        <p:spPr/>
        <p:txBody>
          <a:bodyPr/>
          <a:lstStyle/>
          <a:p>
            <a:r>
              <a:rPr lang="en-US" dirty="0">
                <a:solidFill>
                  <a:srgbClr val="0D0D0D"/>
                </a:solidFill>
                <a:highlight>
                  <a:srgbClr val="FFFFFF"/>
                </a:highlight>
              </a:rPr>
              <a:t>S</a:t>
            </a:r>
            <a:r>
              <a:rPr lang="en-US" b="0" i="0" dirty="0">
                <a:solidFill>
                  <a:srgbClr val="0D0D0D"/>
                </a:solidFill>
                <a:effectLst/>
                <a:highlight>
                  <a:srgbClr val="FFFFFF"/>
                </a:highlight>
              </a:rPr>
              <a:t>tatement clauses and predicates</a:t>
            </a:r>
            <a:endParaRPr lang="en-US" dirty="0"/>
          </a:p>
        </p:txBody>
      </p:sp>
      <p:sp>
        <p:nvSpPr>
          <p:cNvPr id="3" name="Content Placeholder 2">
            <a:extLst>
              <a:ext uri="{FF2B5EF4-FFF2-40B4-BE49-F238E27FC236}">
                <a16:creationId xmlns:a16="http://schemas.microsoft.com/office/drawing/2014/main" id="{32F4B8C0-47C7-3AD4-4C5A-8CB4FEB84F26}"/>
              </a:ext>
            </a:extLst>
          </p:cNvPr>
          <p:cNvSpPr>
            <a:spLocks noGrp="1"/>
          </p:cNvSpPr>
          <p:nvPr>
            <p:ph idx="1"/>
          </p:nvPr>
        </p:nvSpPr>
        <p:spPr/>
        <p:txBody>
          <a:bodyPr/>
          <a:lstStyle/>
          <a:p>
            <a:r>
              <a:rPr lang="en-US" b="0" i="0" dirty="0">
                <a:solidFill>
                  <a:srgbClr val="0D0D0D"/>
                </a:solidFill>
                <a:effectLst/>
                <a:highlight>
                  <a:srgbClr val="FFFFFF"/>
                </a:highlight>
                <a:latin typeface="Söhne"/>
              </a:rPr>
              <a:t>In SQL, statement clauses and predicates play a crucial role in constructing queries and specifying conditions for retrieving data from databases.</a:t>
            </a:r>
            <a:endParaRPr lang="en-US" dirty="0"/>
          </a:p>
        </p:txBody>
      </p:sp>
    </p:spTree>
    <p:extLst>
      <p:ext uri="{BB962C8B-B14F-4D97-AF65-F5344CB8AC3E}">
        <p14:creationId xmlns:p14="http://schemas.microsoft.com/office/powerpoint/2010/main" val="2090862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1241</Words>
  <Application>Microsoft Office PowerPoint</Application>
  <PresentationFormat>Widescreen</PresentationFormat>
  <Paragraphs>87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Söhne</vt:lpstr>
      <vt:lpstr>Söhne Mono</vt:lpstr>
      <vt:lpstr>Office Theme</vt:lpstr>
      <vt:lpstr>SQL Syntax and Statement Structure</vt:lpstr>
      <vt:lpstr>SQL Keywords and Identifiers</vt:lpstr>
      <vt:lpstr>SQL Keywords</vt:lpstr>
      <vt:lpstr>PowerPoint Presentation</vt:lpstr>
      <vt:lpstr>SQL Identifiers</vt:lpstr>
      <vt:lpstr>PowerPoint Presentation</vt:lpstr>
      <vt:lpstr>Quoting SQL Identifiers</vt:lpstr>
      <vt:lpstr>Reserved Words</vt:lpstr>
      <vt:lpstr>Statement clauses and predicates</vt:lpstr>
      <vt:lpstr>Statement Clauses</vt:lpstr>
      <vt:lpstr>PowerPoint Presentation</vt:lpstr>
      <vt:lpstr>Predicates</vt:lpstr>
      <vt:lpstr>PowerPoint Presentation</vt:lpstr>
      <vt:lpstr>Comments and Formatting Best Practices</vt:lpstr>
      <vt:lpstr>Comments</vt:lpstr>
      <vt:lpstr>Formatting</vt:lpstr>
      <vt:lpstr>Documentation</vt:lpstr>
      <vt:lpstr>Version Control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Syntax and Statement Structure</dc:title>
  <dc:creator>Maria Ashvini</dc:creator>
  <cp:lastModifiedBy>Maria Ashvini</cp:lastModifiedBy>
  <cp:revision>1</cp:revision>
  <dcterms:created xsi:type="dcterms:W3CDTF">2024-05-12T16:05:55Z</dcterms:created>
  <dcterms:modified xsi:type="dcterms:W3CDTF">2024-05-12T16:36:52Z</dcterms:modified>
</cp:coreProperties>
</file>