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66" r:id="rId5"/>
    <p:sldId id="267" r:id="rId6"/>
    <p:sldId id="268" r:id="rId7"/>
    <p:sldId id="269" r:id="rId8"/>
    <p:sldId id="270" r:id="rId9"/>
    <p:sldId id="271" r:id="rId10"/>
    <p:sldId id="272" r:id="rId11"/>
    <p:sldId id="273" r:id="rId12"/>
    <p:sldId id="274" r:id="rId13"/>
    <p:sldId id="262" r:id="rId14"/>
    <p:sldId id="275" r:id="rId15"/>
    <p:sldId id="258" r:id="rId16"/>
    <p:sldId id="259" r:id="rId17"/>
    <p:sldId id="260" r:id="rId18"/>
    <p:sldId id="276" r:id="rId19"/>
    <p:sldId id="261" r:id="rId20"/>
    <p:sldId id="264" r:id="rId21"/>
    <p:sldId id="26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a Ashvini" userId="1f8334ccb4f1908a" providerId="LiveId" clId="{92F5B1A4-2603-412A-A5C8-8581633DEA67}"/>
    <pc:docChg chg="undo custSel addSld modSld">
      <pc:chgData name="Maria Ashvini" userId="1f8334ccb4f1908a" providerId="LiveId" clId="{92F5B1A4-2603-412A-A5C8-8581633DEA67}" dt="2024-05-02T04:57:20.334" v="420" actId="20577"/>
      <pc:docMkLst>
        <pc:docMk/>
      </pc:docMkLst>
      <pc:sldChg chg="modSp mod">
        <pc:chgData name="Maria Ashvini" userId="1f8334ccb4f1908a" providerId="LiveId" clId="{92F5B1A4-2603-412A-A5C8-8581633DEA67}" dt="2024-05-02T03:34:31.374" v="269" actId="6549"/>
        <pc:sldMkLst>
          <pc:docMk/>
          <pc:sldMk cId="1176699497" sldId="257"/>
        </pc:sldMkLst>
        <pc:spChg chg="mod">
          <ac:chgData name="Maria Ashvini" userId="1f8334ccb4f1908a" providerId="LiveId" clId="{92F5B1A4-2603-412A-A5C8-8581633DEA67}" dt="2024-05-02T03:34:31.374" v="269" actId="6549"/>
          <ac:spMkLst>
            <pc:docMk/>
            <pc:sldMk cId="1176699497" sldId="257"/>
            <ac:spMk id="3" creationId="{23B96DED-9155-8DE8-9AAA-4DD284F2B318}"/>
          </ac:spMkLst>
        </pc:spChg>
      </pc:sldChg>
      <pc:sldChg chg="modSp mod">
        <pc:chgData name="Maria Ashvini" userId="1f8334ccb4f1908a" providerId="LiveId" clId="{92F5B1A4-2603-412A-A5C8-8581633DEA67}" dt="2024-05-02T04:52:04.206" v="398"/>
        <pc:sldMkLst>
          <pc:docMk/>
          <pc:sldMk cId="3595420048" sldId="258"/>
        </pc:sldMkLst>
        <pc:spChg chg="mod">
          <ac:chgData name="Maria Ashvini" userId="1f8334ccb4f1908a" providerId="LiveId" clId="{92F5B1A4-2603-412A-A5C8-8581633DEA67}" dt="2024-05-02T04:51:53.473" v="397"/>
          <ac:spMkLst>
            <pc:docMk/>
            <pc:sldMk cId="3595420048" sldId="258"/>
            <ac:spMk id="2" creationId="{371EA7F2-985E-3DA5-9A32-5EC9E253079D}"/>
          </ac:spMkLst>
        </pc:spChg>
        <pc:spChg chg="mod">
          <ac:chgData name="Maria Ashvini" userId="1f8334ccb4f1908a" providerId="LiveId" clId="{92F5B1A4-2603-412A-A5C8-8581633DEA67}" dt="2024-05-02T04:52:04.206" v="398"/>
          <ac:spMkLst>
            <pc:docMk/>
            <pc:sldMk cId="3595420048" sldId="258"/>
            <ac:spMk id="3" creationId="{084A828C-E8AF-D8D2-1E07-FCB94262ED7D}"/>
          </ac:spMkLst>
        </pc:spChg>
      </pc:sldChg>
      <pc:sldChg chg="modSp mod">
        <pc:chgData name="Maria Ashvini" userId="1f8334ccb4f1908a" providerId="LiveId" clId="{92F5B1A4-2603-412A-A5C8-8581633DEA67}" dt="2024-05-02T04:52:22.436" v="399"/>
        <pc:sldMkLst>
          <pc:docMk/>
          <pc:sldMk cId="2219359241" sldId="259"/>
        </pc:sldMkLst>
        <pc:spChg chg="mod">
          <ac:chgData name="Maria Ashvini" userId="1f8334ccb4f1908a" providerId="LiveId" clId="{92F5B1A4-2603-412A-A5C8-8581633DEA67}" dt="2024-05-02T04:52:22.436" v="399"/>
          <ac:spMkLst>
            <pc:docMk/>
            <pc:sldMk cId="2219359241" sldId="259"/>
            <ac:spMk id="3" creationId="{0A92BAB3-8195-3100-7735-21518412C234}"/>
          </ac:spMkLst>
        </pc:spChg>
      </pc:sldChg>
      <pc:sldChg chg="modSp mod">
        <pc:chgData name="Maria Ashvini" userId="1f8334ccb4f1908a" providerId="LiveId" clId="{92F5B1A4-2603-412A-A5C8-8581633DEA67}" dt="2024-05-02T04:52:41.632" v="401" actId="20577"/>
        <pc:sldMkLst>
          <pc:docMk/>
          <pc:sldMk cId="1802327479" sldId="260"/>
        </pc:sldMkLst>
        <pc:spChg chg="mod">
          <ac:chgData name="Maria Ashvini" userId="1f8334ccb4f1908a" providerId="LiveId" clId="{92F5B1A4-2603-412A-A5C8-8581633DEA67}" dt="2024-05-02T04:52:41.632" v="401" actId="20577"/>
          <ac:spMkLst>
            <pc:docMk/>
            <pc:sldMk cId="1802327479" sldId="260"/>
            <ac:spMk id="2" creationId="{F2030F4B-7E7B-04B8-BAF6-36A6ED2E4791}"/>
          </ac:spMkLst>
        </pc:spChg>
        <pc:spChg chg="mod">
          <ac:chgData name="Maria Ashvini" userId="1f8334ccb4f1908a" providerId="LiveId" clId="{92F5B1A4-2603-412A-A5C8-8581633DEA67}" dt="2024-05-02T04:52:38.821" v="400"/>
          <ac:spMkLst>
            <pc:docMk/>
            <pc:sldMk cId="1802327479" sldId="260"/>
            <ac:spMk id="3" creationId="{5C843F56-7C88-E6E7-1D76-8E30D2A6F0AA}"/>
          </ac:spMkLst>
        </pc:spChg>
      </pc:sldChg>
      <pc:sldChg chg="modSp mod">
        <pc:chgData name="Maria Ashvini" userId="1f8334ccb4f1908a" providerId="LiveId" clId="{92F5B1A4-2603-412A-A5C8-8581633DEA67}" dt="2024-05-02T04:56:46.232" v="413"/>
        <pc:sldMkLst>
          <pc:docMk/>
          <pc:sldMk cId="3072166072" sldId="261"/>
        </pc:sldMkLst>
        <pc:spChg chg="mod">
          <ac:chgData name="Maria Ashvini" userId="1f8334ccb4f1908a" providerId="LiveId" clId="{92F5B1A4-2603-412A-A5C8-8581633DEA67}" dt="2024-05-02T04:56:46.232" v="413"/>
          <ac:spMkLst>
            <pc:docMk/>
            <pc:sldMk cId="3072166072" sldId="261"/>
            <ac:spMk id="2" creationId="{9809DD8D-3A42-CBBE-E8ED-5868DDBE3CA7}"/>
          </ac:spMkLst>
        </pc:spChg>
        <pc:spChg chg="mod">
          <ac:chgData name="Maria Ashvini" userId="1f8334ccb4f1908a" providerId="LiveId" clId="{92F5B1A4-2603-412A-A5C8-8581633DEA67}" dt="2024-05-02T04:54:41.019" v="403" actId="20577"/>
          <ac:spMkLst>
            <pc:docMk/>
            <pc:sldMk cId="3072166072" sldId="261"/>
            <ac:spMk id="3" creationId="{8D27E052-15EB-C9EB-66E3-42C3AC6E9BEC}"/>
          </ac:spMkLst>
        </pc:spChg>
      </pc:sldChg>
      <pc:sldChg chg="modSp new mod">
        <pc:chgData name="Maria Ashvini" userId="1f8334ccb4f1908a" providerId="LiveId" clId="{92F5B1A4-2603-412A-A5C8-8581633DEA67}" dt="2024-05-02T04:51:46.824" v="396" actId="20577"/>
        <pc:sldMkLst>
          <pc:docMk/>
          <pc:sldMk cId="3959332943" sldId="262"/>
        </pc:sldMkLst>
        <pc:spChg chg="mod">
          <ac:chgData name="Maria Ashvini" userId="1f8334ccb4f1908a" providerId="LiveId" clId="{92F5B1A4-2603-412A-A5C8-8581633DEA67}" dt="2024-04-30T15:15:34.119" v="35"/>
          <ac:spMkLst>
            <pc:docMk/>
            <pc:sldMk cId="3959332943" sldId="262"/>
            <ac:spMk id="2" creationId="{9E4DD954-77D3-FC6E-1F6C-D99F4EFD6801}"/>
          </ac:spMkLst>
        </pc:spChg>
        <pc:spChg chg="mod">
          <ac:chgData name="Maria Ashvini" userId="1f8334ccb4f1908a" providerId="LiveId" clId="{92F5B1A4-2603-412A-A5C8-8581633DEA67}" dt="2024-05-02T04:51:46.824" v="396" actId="20577"/>
          <ac:spMkLst>
            <pc:docMk/>
            <pc:sldMk cId="3959332943" sldId="262"/>
            <ac:spMk id="3" creationId="{D9810DCC-F2D7-80CC-3F84-BCA746B5AC22}"/>
          </ac:spMkLst>
        </pc:spChg>
      </pc:sldChg>
      <pc:sldChg chg="modSp new mod">
        <pc:chgData name="Maria Ashvini" userId="1f8334ccb4f1908a" providerId="LiveId" clId="{92F5B1A4-2603-412A-A5C8-8581633DEA67}" dt="2024-04-30T15:27:10.385" v="58"/>
        <pc:sldMkLst>
          <pc:docMk/>
          <pc:sldMk cId="105819089" sldId="263"/>
        </pc:sldMkLst>
        <pc:spChg chg="mod">
          <ac:chgData name="Maria Ashvini" userId="1f8334ccb4f1908a" providerId="LiveId" clId="{92F5B1A4-2603-412A-A5C8-8581633DEA67}" dt="2024-04-30T15:27:10.385" v="58"/>
          <ac:spMkLst>
            <pc:docMk/>
            <pc:sldMk cId="105819089" sldId="263"/>
            <ac:spMk id="3" creationId="{C9C7A113-858D-D51E-5253-4BD96F4C94EC}"/>
          </ac:spMkLst>
        </pc:spChg>
      </pc:sldChg>
      <pc:sldChg chg="modSp new mod">
        <pc:chgData name="Maria Ashvini" userId="1f8334ccb4f1908a" providerId="LiveId" clId="{92F5B1A4-2603-412A-A5C8-8581633DEA67}" dt="2024-05-02T04:57:20.334" v="420" actId="20577"/>
        <pc:sldMkLst>
          <pc:docMk/>
          <pc:sldMk cId="1512716890" sldId="264"/>
        </pc:sldMkLst>
        <pc:spChg chg="mod">
          <ac:chgData name="Maria Ashvini" userId="1f8334ccb4f1908a" providerId="LiveId" clId="{92F5B1A4-2603-412A-A5C8-8581633DEA67}" dt="2024-05-02T04:57:15.325" v="418" actId="113"/>
          <ac:spMkLst>
            <pc:docMk/>
            <pc:sldMk cId="1512716890" sldId="264"/>
            <ac:spMk id="2" creationId="{E1309FAD-AB88-E664-EDF9-137312C28BE5}"/>
          </ac:spMkLst>
        </pc:spChg>
        <pc:spChg chg="mod">
          <ac:chgData name="Maria Ashvini" userId="1f8334ccb4f1908a" providerId="LiveId" clId="{92F5B1A4-2603-412A-A5C8-8581633DEA67}" dt="2024-05-02T04:57:20.334" v="420" actId="20577"/>
          <ac:spMkLst>
            <pc:docMk/>
            <pc:sldMk cId="1512716890" sldId="264"/>
            <ac:spMk id="3" creationId="{B378F9C3-C34A-5357-6229-533A743EC0BF}"/>
          </ac:spMkLst>
        </pc:spChg>
      </pc:sldChg>
      <pc:sldChg chg="modSp new mod">
        <pc:chgData name="Maria Ashvini" userId="1f8334ccb4f1908a" providerId="LiveId" clId="{92F5B1A4-2603-412A-A5C8-8581633DEA67}" dt="2024-05-02T04:35:14.978" v="282" actId="12"/>
        <pc:sldMkLst>
          <pc:docMk/>
          <pc:sldMk cId="1241090498" sldId="265"/>
        </pc:sldMkLst>
        <pc:spChg chg="mod">
          <ac:chgData name="Maria Ashvini" userId="1f8334ccb4f1908a" providerId="LiveId" clId="{92F5B1A4-2603-412A-A5C8-8581633DEA67}" dt="2024-05-02T01:34:24.548" v="109" actId="20577"/>
          <ac:spMkLst>
            <pc:docMk/>
            <pc:sldMk cId="1241090498" sldId="265"/>
            <ac:spMk id="2" creationId="{2B187CC5-C324-A033-2C68-9502580E2244}"/>
          </ac:spMkLst>
        </pc:spChg>
        <pc:spChg chg="mod">
          <ac:chgData name="Maria Ashvini" userId="1f8334ccb4f1908a" providerId="LiveId" clId="{92F5B1A4-2603-412A-A5C8-8581633DEA67}" dt="2024-05-02T04:35:14.978" v="282" actId="12"/>
          <ac:spMkLst>
            <pc:docMk/>
            <pc:sldMk cId="1241090498" sldId="265"/>
            <ac:spMk id="3" creationId="{6E220989-B42B-B1C9-A724-31C271D6D62D}"/>
          </ac:spMkLst>
        </pc:spChg>
      </pc:sldChg>
      <pc:sldChg chg="modSp new mod">
        <pc:chgData name="Maria Ashvini" userId="1f8334ccb4f1908a" providerId="LiveId" clId="{92F5B1A4-2603-412A-A5C8-8581633DEA67}" dt="2024-05-02T04:32:08.108" v="280" actId="20577"/>
        <pc:sldMkLst>
          <pc:docMk/>
          <pc:sldMk cId="2033970844" sldId="266"/>
        </pc:sldMkLst>
        <pc:spChg chg="mod">
          <ac:chgData name="Maria Ashvini" userId="1f8334ccb4f1908a" providerId="LiveId" clId="{92F5B1A4-2603-412A-A5C8-8581633DEA67}" dt="2024-05-02T02:09:08.195" v="208"/>
          <ac:spMkLst>
            <pc:docMk/>
            <pc:sldMk cId="2033970844" sldId="266"/>
            <ac:spMk id="2" creationId="{7D536D53-0E23-3E58-7221-3697530CF70F}"/>
          </ac:spMkLst>
        </pc:spChg>
        <pc:spChg chg="mod">
          <ac:chgData name="Maria Ashvini" userId="1f8334ccb4f1908a" providerId="LiveId" clId="{92F5B1A4-2603-412A-A5C8-8581633DEA67}" dt="2024-05-02T04:32:08.108" v="280" actId="20577"/>
          <ac:spMkLst>
            <pc:docMk/>
            <pc:sldMk cId="2033970844" sldId="266"/>
            <ac:spMk id="3" creationId="{5BC94470-146D-BF7A-FA29-7C259A63EDD6}"/>
          </ac:spMkLst>
        </pc:spChg>
      </pc:sldChg>
      <pc:sldChg chg="modSp new mod">
        <pc:chgData name="Maria Ashvini" userId="1f8334ccb4f1908a" providerId="LiveId" clId="{92F5B1A4-2603-412A-A5C8-8581633DEA67}" dt="2024-05-02T04:38:00.185" v="314" actId="113"/>
        <pc:sldMkLst>
          <pc:docMk/>
          <pc:sldMk cId="2552146661" sldId="267"/>
        </pc:sldMkLst>
        <pc:spChg chg="mod">
          <ac:chgData name="Maria Ashvini" userId="1f8334ccb4f1908a" providerId="LiveId" clId="{92F5B1A4-2603-412A-A5C8-8581633DEA67}" dt="2024-05-02T04:36:02.483" v="309" actId="20577"/>
          <ac:spMkLst>
            <pc:docMk/>
            <pc:sldMk cId="2552146661" sldId="267"/>
            <ac:spMk id="2" creationId="{1AAFD878-AE6B-03EA-9D04-2F264F72C42C}"/>
          </ac:spMkLst>
        </pc:spChg>
        <pc:spChg chg="mod">
          <ac:chgData name="Maria Ashvini" userId="1f8334ccb4f1908a" providerId="LiveId" clId="{92F5B1A4-2603-412A-A5C8-8581633DEA67}" dt="2024-05-02T04:38:00.185" v="314" actId="113"/>
          <ac:spMkLst>
            <pc:docMk/>
            <pc:sldMk cId="2552146661" sldId="267"/>
            <ac:spMk id="3" creationId="{970D44B1-5215-0EFE-4204-BE2B3454AB6C}"/>
          </ac:spMkLst>
        </pc:spChg>
      </pc:sldChg>
      <pc:sldChg chg="modSp new mod">
        <pc:chgData name="Maria Ashvini" userId="1f8334ccb4f1908a" providerId="LiveId" clId="{92F5B1A4-2603-412A-A5C8-8581633DEA67}" dt="2024-05-02T02:10:48.313" v="237" actId="255"/>
        <pc:sldMkLst>
          <pc:docMk/>
          <pc:sldMk cId="3914130738" sldId="268"/>
        </pc:sldMkLst>
        <pc:spChg chg="mod">
          <ac:chgData name="Maria Ashvini" userId="1f8334ccb4f1908a" providerId="LiveId" clId="{92F5B1A4-2603-412A-A5C8-8581633DEA67}" dt="2024-05-02T02:10:48.313" v="237" actId="255"/>
          <ac:spMkLst>
            <pc:docMk/>
            <pc:sldMk cId="3914130738" sldId="268"/>
            <ac:spMk id="2" creationId="{867C4404-6D71-B933-85DF-BF1CB03744A3}"/>
          </ac:spMkLst>
        </pc:spChg>
        <pc:spChg chg="mod">
          <ac:chgData name="Maria Ashvini" userId="1f8334ccb4f1908a" providerId="LiveId" clId="{92F5B1A4-2603-412A-A5C8-8581633DEA67}" dt="2024-05-02T02:09:54.419" v="217"/>
          <ac:spMkLst>
            <pc:docMk/>
            <pc:sldMk cId="3914130738" sldId="268"/>
            <ac:spMk id="3" creationId="{CEB12F42-3AE2-BFAD-C5D0-D4A9D9EE3711}"/>
          </ac:spMkLst>
        </pc:spChg>
      </pc:sldChg>
      <pc:sldChg chg="modSp new mod">
        <pc:chgData name="Maria Ashvini" userId="1f8334ccb4f1908a" providerId="LiveId" clId="{92F5B1A4-2603-412A-A5C8-8581633DEA67}" dt="2024-05-02T02:11:50.184" v="242"/>
        <pc:sldMkLst>
          <pc:docMk/>
          <pc:sldMk cId="4247352761" sldId="269"/>
        </pc:sldMkLst>
        <pc:spChg chg="mod">
          <ac:chgData name="Maria Ashvini" userId="1f8334ccb4f1908a" providerId="LiveId" clId="{92F5B1A4-2603-412A-A5C8-8581633DEA67}" dt="2024-05-02T02:11:33.556" v="241" actId="113"/>
          <ac:spMkLst>
            <pc:docMk/>
            <pc:sldMk cId="4247352761" sldId="269"/>
            <ac:spMk id="2" creationId="{5F21442C-1291-9804-D7B7-E87DE29F3CA6}"/>
          </ac:spMkLst>
        </pc:spChg>
        <pc:spChg chg="mod">
          <ac:chgData name="Maria Ashvini" userId="1f8334ccb4f1908a" providerId="LiveId" clId="{92F5B1A4-2603-412A-A5C8-8581633DEA67}" dt="2024-05-02T02:11:50.184" v="242"/>
          <ac:spMkLst>
            <pc:docMk/>
            <pc:sldMk cId="4247352761" sldId="269"/>
            <ac:spMk id="3" creationId="{B2FE114F-CB27-CF96-1678-12C6B72FC80E}"/>
          </ac:spMkLst>
        </pc:spChg>
      </pc:sldChg>
      <pc:sldChg chg="modSp new mod">
        <pc:chgData name="Maria Ashvini" userId="1f8334ccb4f1908a" providerId="LiveId" clId="{92F5B1A4-2603-412A-A5C8-8581633DEA67}" dt="2024-05-02T04:46:40.159" v="344" actId="6549"/>
        <pc:sldMkLst>
          <pc:docMk/>
          <pc:sldMk cId="51170707" sldId="270"/>
        </pc:sldMkLst>
        <pc:spChg chg="mod">
          <ac:chgData name="Maria Ashvini" userId="1f8334ccb4f1908a" providerId="LiveId" clId="{92F5B1A4-2603-412A-A5C8-8581633DEA67}" dt="2024-05-02T02:12:10.595" v="246" actId="113"/>
          <ac:spMkLst>
            <pc:docMk/>
            <pc:sldMk cId="51170707" sldId="270"/>
            <ac:spMk id="2" creationId="{3FC8DC49-BC0A-9421-2BFC-4AB04EDA9DED}"/>
          </ac:spMkLst>
        </pc:spChg>
        <pc:spChg chg="mod">
          <ac:chgData name="Maria Ashvini" userId="1f8334ccb4f1908a" providerId="LiveId" clId="{92F5B1A4-2603-412A-A5C8-8581633DEA67}" dt="2024-05-02T04:46:40.159" v="344" actId="6549"/>
          <ac:spMkLst>
            <pc:docMk/>
            <pc:sldMk cId="51170707" sldId="270"/>
            <ac:spMk id="3" creationId="{A0CA75BC-51E1-0439-5FEC-CF8C3A78F8F9}"/>
          </ac:spMkLst>
        </pc:spChg>
      </pc:sldChg>
      <pc:sldChg chg="modSp new mod">
        <pc:chgData name="Maria Ashvini" userId="1f8334ccb4f1908a" providerId="LiveId" clId="{92F5B1A4-2603-412A-A5C8-8581633DEA67}" dt="2024-05-02T02:13:14.207" v="256" actId="113"/>
        <pc:sldMkLst>
          <pc:docMk/>
          <pc:sldMk cId="4097912278" sldId="271"/>
        </pc:sldMkLst>
        <pc:spChg chg="mod">
          <ac:chgData name="Maria Ashvini" userId="1f8334ccb4f1908a" providerId="LiveId" clId="{92F5B1A4-2603-412A-A5C8-8581633DEA67}" dt="2024-05-02T02:13:14.207" v="256" actId="113"/>
          <ac:spMkLst>
            <pc:docMk/>
            <pc:sldMk cId="4097912278" sldId="271"/>
            <ac:spMk id="2" creationId="{7BD8CBFF-D055-D4CB-20B1-8D5234C5F77E}"/>
          </ac:spMkLst>
        </pc:spChg>
        <pc:spChg chg="mod">
          <ac:chgData name="Maria Ashvini" userId="1f8334ccb4f1908a" providerId="LiveId" clId="{92F5B1A4-2603-412A-A5C8-8581633DEA67}" dt="2024-05-02T02:13:01.745" v="253"/>
          <ac:spMkLst>
            <pc:docMk/>
            <pc:sldMk cId="4097912278" sldId="271"/>
            <ac:spMk id="3" creationId="{53804BB8-723C-08A6-295F-DE150FFFA3F3}"/>
          </ac:spMkLst>
        </pc:spChg>
      </pc:sldChg>
      <pc:sldChg chg="modSp new mod">
        <pc:chgData name="Maria Ashvini" userId="1f8334ccb4f1908a" providerId="LiveId" clId="{92F5B1A4-2603-412A-A5C8-8581633DEA67}" dt="2024-05-02T02:14:09.917" v="261"/>
        <pc:sldMkLst>
          <pc:docMk/>
          <pc:sldMk cId="2785823999" sldId="272"/>
        </pc:sldMkLst>
        <pc:spChg chg="mod">
          <ac:chgData name="Maria Ashvini" userId="1f8334ccb4f1908a" providerId="LiveId" clId="{92F5B1A4-2603-412A-A5C8-8581633DEA67}" dt="2024-05-02T02:14:01.016" v="260" actId="2711"/>
          <ac:spMkLst>
            <pc:docMk/>
            <pc:sldMk cId="2785823999" sldId="272"/>
            <ac:spMk id="2" creationId="{A632C0BC-80D0-CC45-4568-55662155B626}"/>
          </ac:spMkLst>
        </pc:spChg>
        <pc:spChg chg="mod">
          <ac:chgData name="Maria Ashvini" userId="1f8334ccb4f1908a" providerId="LiveId" clId="{92F5B1A4-2603-412A-A5C8-8581633DEA67}" dt="2024-05-02T02:14:09.917" v="261"/>
          <ac:spMkLst>
            <pc:docMk/>
            <pc:sldMk cId="2785823999" sldId="272"/>
            <ac:spMk id="3" creationId="{91616805-942C-2CD6-96A3-FCD53B34EB60}"/>
          </ac:spMkLst>
        </pc:spChg>
      </pc:sldChg>
      <pc:sldChg chg="modSp new mod">
        <pc:chgData name="Maria Ashvini" userId="1f8334ccb4f1908a" providerId="LiveId" clId="{92F5B1A4-2603-412A-A5C8-8581633DEA67}" dt="2024-05-02T02:15:29.646" v="266"/>
        <pc:sldMkLst>
          <pc:docMk/>
          <pc:sldMk cId="2427047324" sldId="273"/>
        </pc:sldMkLst>
        <pc:spChg chg="mod">
          <ac:chgData name="Maria Ashvini" userId="1f8334ccb4f1908a" providerId="LiveId" clId="{92F5B1A4-2603-412A-A5C8-8581633DEA67}" dt="2024-05-02T02:15:21.787" v="265" actId="113"/>
          <ac:spMkLst>
            <pc:docMk/>
            <pc:sldMk cId="2427047324" sldId="273"/>
            <ac:spMk id="2" creationId="{172E9BB9-61B1-6A90-2B35-64147E432FCE}"/>
          </ac:spMkLst>
        </pc:spChg>
        <pc:spChg chg="mod">
          <ac:chgData name="Maria Ashvini" userId="1f8334ccb4f1908a" providerId="LiveId" clId="{92F5B1A4-2603-412A-A5C8-8581633DEA67}" dt="2024-05-02T02:15:29.646" v="266"/>
          <ac:spMkLst>
            <pc:docMk/>
            <pc:sldMk cId="2427047324" sldId="273"/>
            <ac:spMk id="3" creationId="{090A4001-1BF1-0608-ECC9-ED3345A8EBE5}"/>
          </ac:spMkLst>
        </pc:spChg>
      </pc:sldChg>
      <pc:sldChg chg="modSp new mod">
        <pc:chgData name="Maria Ashvini" userId="1f8334ccb4f1908a" providerId="LiveId" clId="{92F5B1A4-2603-412A-A5C8-8581633DEA67}" dt="2024-05-02T02:16:28.172" v="268"/>
        <pc:sldMkLst>
          <pc:docMk/>
          <pc:sldMk cId="3675156196" sldId="274"/>
        </pc:sldMkLst>
        <pc:spChg chg="mod">
          <ac:chgData name="Maria Ashvini" userId="1f8334ccb4f1908a" providerId="LiveId" clId="{92F5B1A4-2603-412A-A5C8-8581633DEA67}" dt="2024-05-02T02:16:28.172" v="268"/>
          <ac:spMkLst>
            <pc:docMk/>
            <pc:sldMk cId="3675156196" sldId="274"/>
            <ac:spMk id="3" creationId="{3105EAD7-1C71-5FC8-9592-63C079D81F00}"/>
          </ac:spMkLst>
        </pc:spChg>
      </pc:sldChg>
      <pc:sldChg chg="modSp new mod">
        <pc:chgData name="Maria Ashvini" userId="1f8334ccb4f1908a" providerId="LiveId" clId="{92F5B1A4-2603-412A-A5C8-8581633DEA67}" dt="2024-05-02T04:51:03.472" v="381"/>
        <pc:sldMkLst>
          <pc:docMk/>
          <pc:sldMk cId="2655432779" sldId="275"/>
        </pc:sldMkLst>
        <pc:spChg chg="mod">
          <ac:chgData name="Maria Ashvini" userId="1f8334ccb4f1908a" providerId="LiveId" clId="{92F5B1A4-2603-412A-A5C8-8581633DEA67}" dt="2024-05-02T04:51:03.472" v="381"/>
          <ac:spMkLst>
            <pc:docMk/>
            <pc:sldMk cId="2655432779" sldId="275"/>
            <ac:spMk id="2" creationId="{E4D15BCA-561F-6DB4-0DC3-59C0C33F0E14}"/>
          </ac:spMkLst>
        </pc:spChg>
        <pc:spChg chg="mod">
          <ac:chgData name="Maria Ashvini" userId="1f8334ccb4f1908a" providerId="LiveId" clId="{92F5B1A4-2603-412A-A5C8-8581633DEA67}" dt="2024-05-02T04:50:57.049" v="380"/>
          <ac:spMkLst>
            <pc:docMk/>
            <pc:sldMk cId="2655432779" sldId="275"/>
            <ac:spMk id="3" creationId="{F99DCE93-B6FF-C61B-3448-FB20D9D4429A}"/>
          </ac:spMkLst>
        </pc:spChg>
      </pc:sldChg>
      <pc:sldChg chg="modSp new mod">
        <pc:chgData name="Maria Ashvini" userId="1f8334ccb4f1908a" providerId="LiveId" clId="{92F5B1A4-2603-412A-A5C8-8581633DEA67}" dt="2024-05-02T04:56:26.941" v="412" actId="27636"/>
        <pc:sldMkLst>
          <pc:docMk/>
          <pc:sldMk cId="291798380" sldId="276"/>
        </pc:sldMkLst>
        <pc:spChg chg="mod">
          <ac:chgData name="Maria Ashvini" userId="1f8334ccb4f1908a" providerId="LiveId" clId="{92F5B1A4-2603-412A-A5C8-8581633DEA67}" dt="2024-05-02T04:56:26.941" v="412" actId="27636"/>
          <ac:spMkLst>
            <pc:docMk/>
            <pc:sldMk cId="291798380" sldId="276"/>
            <ac:spMk id="2" creationId="{A3FD3ED6-C840-C891-4DFF-EDD0C8C221B6}"/>
          </ac:spMkLst>
        </pc:spChg>
        <pc:spChg chg="mod">
          <ac:chgData name="Maria Ashvini" userId="1f8334ccb4f1908a" providerId="LiveId" clId="{92F5B1A4-2603-412A-A5C8-8581633DEA67}" dt="2024-05-02T04:56:08.725" v="406"/>
          <ac:spMkLst>
            <pc:docMk/>
            <pc:sldMk cId="291798380" sldId="276"/>
            <ac:spMk id="3" creationId="{86D4D8A8-39CD-2106-B384-BDE884B0F5E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1FBBD-8267-D92E-E165-3199C69004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627A41C-835C-FF4D-8CA0-309ACD54FB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D2F5664-5B95-6D3D-E378-4A4F34EC30E9}"/>
              </a:ext>
            </a:extLst>
          </p:cNvPr>
          <p:cNvSpPr>
            <a:spLocks noGrp="1"/>
          </p:cNvSpPr>
          <p:nvPr>
            <p:ph type="dt" sz="half" idx="10"/>
          </p:nvPr>
        </p:nvSpPr>
        <p:spPr/>
        <p:txBody>
          <a:bodyPr/>
          <a:lstStyle/>
          <a:p>
            <a:fld id="{6E54C344-6C3F-410C-A9ED-166E09E8E5C4}" type="datetimeFigureOut">
              <a:rPr lang="en-US" smtClean="0"/>
              <a:t>5/2/2024</a:t>
            </a:fld>
            <a:endParaRPr lang="en-US"/>
          </a:p>
        </p:txBody>
      </p:sp>
      <p:sp>
        <p:nvSpPr>
          <p:cNvPr id="5" name="Footer Placeholder 4">
            <a:extLst>
              <a:ext uri="{FF2B5EF4-FFF2-40B4-BE49-F238E27FC236}">
                <a16:creationId xmlns:a16="http://schemas.microsoft.com/office/drawing/2014/main" id="{B59217F8-4D8E-1138-5407-1C159DA18C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CA82E-F019-F599-C47B-566DFD040F5D}"/>
              </a:ext>
            </a:extLst>
          </p:cNvPr>
          <p:cNvSpPr>
            <a:spLocks noGrp="1"/>
          </p:cNvSpPr>
          <p:nvPr>
            <p:ph type="sldNum" sz="quarter" idx="12"/>
          </p:nvPr>
        </p:nvSpPr>
        <p:spPr/>
        <p:txBody>
          <a:bodyPr/>
          <a:lstStyle/>
          <a:p>
            <a:fld id="{3D7EF869-A8E0-4741-A78F-BF1B14EB59DF}" type="slidenum">
              <a:rPr lang="en-US" smtClean="0"/>
              <a:t>‹#›</a:t>
            </a:fld>
            <a:endParaRPr lang="en-US"/>
          </a:p>
        </p:txBody>
      </p:sp>
    </p:spTree>
    <p:extLst>
      <p:ext uri="{BB962C8B-B14F-4D97-AF65-F5344CB8AC3E}">
        <p14:creationId xmlns:p14="http://schemas.microsoft.com/office/powerpoint/2010/main" val="2198034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F2F0A-4705-145B-DBF6-A8A9AC8CE8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4352B1-2E31-2C9F-7AB3-8C94564116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3BE0B2-BD5D-B2B3-1F64-9BE7E646D5D9}"/>
              </a:ext>
            </a:extLst>
          </p:cNvPr>
          <p:cNvSpPr>
            <a:spLocks noGrp="1"/>
          </p:cNvSpPr>
          <p:nvPr>
            <p:ph type="dt" sz="half" idx="10"/>
          </p:nvPr>
        </p:nvSpPr>
        <p:spPr/>
        <p:txBody>
          <a:bodyPr/>
          <a:lstStyle/>
          <a:p>
            <a:fld id="{6E54C344-6C3F-410C-A9ED-166E09E8E5C4}" type="datetimeFigureOut">
              <a:rPr lang="en-US" smtClean="0"/>
              <a:t>5/2/2024</a:t>
            </a:fld>
            <a:endParaRPr lang="en-US"/>
          </a:p>
        </p:txBody>
      </p:sp>
      <p:sp>
        <p:nvSpPr>
          <p:cNvPr id="5" name="Footer Placeholder 4">
            <a:extLst>
              <a:ext uri="{FF2B5EF4-FFF2-40B4-BE49-F238E27FC236}">
                <a16:creationId xmlns:a16="http://schemas.microsoft.com/office/drawing/2014/main" id="{A50C95D8-BA88-6BED-02A2-1B1A0C1F26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AADB5A-8B1B-E2AA-AA33-58FF5EC5F3FC}"/>
              </a:ext>
            </a:extLst>
          </p:cNvPr>
          <p:cNvSpPr>
            <a:spLocks noGrp="1"/>
          </p:cNvSpPr>
          <p:nvPr>
            <p:ph type="sldNum" sz="quarter" idx="12"/>
          </p:nvPr>
        </p:nvSpPr>
        <p:spPr/>
        <p:txBody>
          <a:bodyPr/>
          <a:lstStyle/>
          <a:p>
            <a:fld id="{3D7EF869-A8E0-4741-A78F-BF1B14EB59DF}" type="slidenum">
              <a:rPr lang="en-US" smtClean="0"/>
              <a:t>‹#›</a:t>
            </a:fld>
            <a:endParaRPr lang="en-US"/>
          </a:p>
        </p:txBody>
      </p:sp>
    </p:spTree>
    <p:extLst>
      <p:ext uri="{BB962C8B-B14F-4D97-AF65-F5344CB8AC3E}">
        <p14:creationId xmlns:p14="http://schemas.microsoft.com/office/powerpoint/2010/main" val="1359562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5BB2D3-50AC-7248-2114-87973C26DA8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73C903-B140-720D-95CC-59F1D3E3B8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89DB45-3691-E590-C956-E16E800C956C}"/>
              </a:ext>
            </a:extLst>
          </p:cNvPr>
          <p:cNvSpPr>
            <a:spLocks noGrp="1"/>
          </p:cNvSpPr>
          <p:nvPr>
            <p:ph type="dt" sz="half" idx="10"/>
          </p:nvPr>
        </p:nvSpPr>
        <p:spPr/>
        <p:txBody>
          <a:bodyPr/>
          <a:lstStyle/>
          <a:p>
            <a:fld id="{6E54C344-6C3F-410C-A9ED-166E09E8E5C4}" type="datetimeFigureOut">
              <a:rPr lang="en-US" smtClean="0"/>
              <a:t>5/2/2024</a:t>
            </a:fld>
            <a:endParaRPr lang="en-US"/>
          </a:p>
        </p:txBody>
      </p:sp>
      <p:sp>
        <p:nvSpPr>
          <p:cNvPr id="5" name="Footer Placeholder 4">
            <a:extLst>
              <a:ext uri="{FF2B5EF4-FFF2-40B4-BE49-F238E27FC236}">
                <a16:creationId xmlns:a16="http://schemas.microsoft.com/office/drawing/2014/main" id="{C8EED95A-7BDC-923C-CFB9-942EFF99CC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EEC6EB-CE8B-0440-6078-719FF28A12D4}"/>
              </a:ext>
            </a:extLst>
          </p:cNvPr>
          <p:cNvSpPr>
            <a:spLocks noGrp="1"/>
          </p:cNvSpPr>
          <p:nvPr>
            <p:ph type="sldNum" sz="quarter" idx="12"/>
          </p:nvPr>
        </p:nvSpPr>
        <p:spPr/>
        <p:txBody>
          <a:bodyPr/>
          <a:lstStyle/>
          <a:p>
            <a:fld id="{3D7EF869-A8E0-4741-A78F-BF1B14EB59DF}" type="slidenum">
              <a:rPr lang="en-US" smtClean="0"/>
              <a:t>‹#›</a:t>
            </a:fld>
            <a:endParaRPr lang="en-US"/>
          </a:p>
        </p:txBody>
      </p:sp>
    </p:spTree>
    <p:extLst>
      <p:ext uri="{BB962C8B-B14F-4D97-AF65-F5344CB8AC3E}">
        <p14:creationId xmlns:p14="http://schemas.microsoft.com/office/powerpoint/2010/main" val="3834355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27307-E9CC-1F1E-6194-2B0F496F97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DDD8EF-7A3C-2F71-B150-9C1D055CF8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CD2E75-8E54-B2DC-E7B2-8B507092ADCB}"/>
              </a:ext>
            </a:extLst>
          </p:cNvPr>
          <p:cNvSpPr>
            <a:spLocks noGrp="1"/>
          </p:cNvSpPr>
          <p:nvPr>
            <p:ph type="dt" sz="half" idx="10"/>
          </p:nvPr>
        </p:nvSpPr>
        <p:spPr/>
        <p:txBody>
          <a:bodyPr/>
          <a:lstStyle/>
          <a:p>
            <a:fld id="{6E54C344-6C3F-410C-A9ED-166E09E8E5C4}" type="datetimeFigureOut">
              <a:rPr lang="en-US" smtClean="0"/>
              <a:t>5/2/2024</a:t>
            </a:fld>
            <a:endParaRPr lang="en-US"/>
          </a:p>
        </p:txBody>
      </p:sp>
      <p:sp>
        <p:nvSpPr>
          <p:cNvPr id="5" name="Footer Placeholder 4">
            <a:extLst>
              <a:ext uri="{FF2B5EF4-FFF2-40B4-BE49-F238E27FC236}">
                <a16:creationId xmlns:a16="http://schemas.microsoft.com/office/drawing/2014/main" id="{E4AAF01D-EFAE-2F61-66E7-370E66EB7E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EBD25E-CB4A-8F58-507E-0B02AD0DD79A}"/>
              </a:ext>
            </a:extLst>
          </p:cNvPr>
          <p:cNvSpPr>
            <a:spLocks noGrp="1"/>
          </p:cNvSpPr>
          <p:nvPr>
            <p:ph type="sldNum" sz="quarter" idx="12"/>
          </p:nvPr>
        </p:nvSpPr>
        <p:spPr/>
        <p:txBody>
          <a:bodyPr/>
          <a:lstStyle/>
          <a:p>
            <a:fld id="{3D7EF869-A8E0-4741-A78F-BF1B14EB59DF}" type="slidenum">
              <a:rPr lang="en-US" smtClean="0"/>
              <a:t>‹#›</a:t>
            </a:fld>
            <a:endParaRPr lang="en-US"/>
          </a:p>
        </p:txBody>
      </p:sp>
    </p:spTree>
    <p:extLst>
      <p:ext uri="{BB962C8B-B14F-4D97-AF65-F5344CB8AC3E}">
        <p14:creationId xmlns:p14="http://schemas.microsoft.com/office/powerpoint/2010/main" val="3959476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2C890-1C1A-CE94-7294-4D8376697B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DCBEE25-DF43-3E4F-57EC-B2ADF6183C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D6896E-1F9B-D29C-5BBA-4F159867B75B}"/>
              </a:ext>
            </a:extLst>
          </p:cNvPr>
          <p:cNvSpPr>
            <a:spLocks noGrp="1"/>
          </p:cNvSpPr>
          <p:nvPr>
            <p:ph type="dt" sz="half" idx="10"/>
          </p:nvPr>
        </p:nvSpPr>
        <p:spPr/>
        <p:txBody>
          <a:bodyPr/>
          <a:lstStyle/>
          <a:p>
            <a:fld id="{6E54C344-6C3F-410C-A9ED-166E09E8E5C4}" type="datetimeFigureOut">
              <a:rPr lang="en-US" smtClean="0"/>
              <a:t>5/2/2024</a:t>
            </a:fld>
            <a:endParaRPr lang="en-US"/>
          </a:p>
        </p:txBody>
      </p:sp>
      <p:sp>
        <p:nvSpPr>
          <p:cNvPr id="5" name="Footer Placeholder 4">
            <a:extLst>
              <a:ext uri="{FF2B5EF4-FFF2-40B4-BE49-F238E27FC236}">
                <a16:creationId xmlns:a16="http://schemas.microsoft.com/office/drawing/2014/main" id="{E3AFB280-2A59-0F5C-65BE-536C17BC1E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2A6A78-5687-183A-3181-95C9AB6395F5}"/>
              </a:ext>
            </a:extLst>
          </p:cNvPr>
          <p:cNvSpPr>
            <a:spLocks noGrp="1"/>
          </p:cNvSpPr>
          <p:nvPr>
            <p:ph type="sldNum" sz="quarter" idx="12"/>
          </p:nvPr>
        </p:nvSpPr>
        <p:spPr/>
        <p:txBody>
          <a:bodyPr/>
          <a:lstStyle/>
          <a:p>
            <a:fld id="{3D7EF869-A8E0-4741-A78F-BF1B14EB59DF}" type="slidenum">
              <a:rPr lang="en-US" smtClean="0"/>
              <a:t>‹#›</a:t>
            </a:fld>
            <a:endParaRPr lang="en-US"/>
          </a:p>
        </p:txBody>
      </p:sp>
    </p:spTree>
    <p:extLst>
      <p:ext uri="{BB962C8B-B14F-4D97-AF65-F5344CB8AC3E}">
        <p14:creationId xmlns:p14="http://schemas.microsoft.com/office/powerpoint/2010/main" val="2915269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5135A-80F6-F048-3A84-63E710D386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B269E2-2B17-A412-5CF7-88F4706DDE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BBC668-B390-C211-94C3-1A0271DDB1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2E5D88-E653-D533-27FE-64B76D7876BF}"/>
              </a:ext>
            </a:extLst>
          </p:cNvPr>
          <p:cNvSpPr>
            <a:spLocks noGrp="1"/>
          </p:cNvSpPr>
          <p:nvPr>
            <p:ph type="dt" sz="half" idx="10"/>
          </p:nvPr>
        </p:nvSpPr>
        <p:spPr/>
        <p:txBody>
          <a:bodyPr/>
          <a:lstStyle/>
          <a:p>
            <a:fld id="{6E54C344-6C3F-410C-A9ED-166E09E8E5C4}" type="datetimeFigureOut">
              <a:rPr lang="en-US" smtClean="0"/>
              <a:t>5/2/2024</a:t>
            </a:fld>
            <a:endParaRPr lang="en-US"/>
          </a:p>
        </p:txBody>
      </p:sp>
      <p:sp>
        <p:nvSpPr>
          <p:cNvPr id="6" name="Footer Placeholder 5">
            <a:extLst>
              <a:ext uri="{FF2B5EF4-FFF2-40B4-BE49-F238E27FC236}">
                <a16:creationId xmlns:a16="http://schemas.microsoft.com/office/drawing/2014/main" id="{79F57469-431B-F894-4DBB-5EE24F45B6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F52793-7052-2FC9-C676-B54A19E31EC8}"/>
              </a:ext>
            </a:extLst>
          </p:cNvPr>
          <p:cNvSpPr>
            <a:spLocks noGrp="1"/>
          </p:cNvSpPr>
          <p:nvPr>
            <p:ph type="sldNum" sz="quarter" idx="12"/>
          </p:nvPr>
        </p:nvSpPr>
        <p:spPr/>
        <p:txBody>
          <a:bodyPr/>
          <a:lstStyle/>
          <a:p>
            <a:fld id="{3D7EF869-A8E0-4741-A78F-BF1B14EB59DF}" type="slidenum">
              <a:rPr lang="en-US" smtClean="0"/>
              <a:t>‹#›</a:t>
            </a:fld>
            <a:endParaRPr lang="en-US"/>
          </a:p>
        </p:txBody>
      </p:sp>
    </p:spTree>
    <p:extLst>
      <p:ext uri="{BB962C8B-B14F-4D97-AF65-F5344CB8AC3E}">
        <p14:creationId xmlns:p14="http://schemas.microsoft.com/office/powerpoint/2010/main" val="2141770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4CB3E-F848-8799-A5BD-58FA1F44B1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48F3B8-6735-417A-712E-6AD2C86FC1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A33BBF-E99A-7D18-850E-690F63C28C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0FADE6-95C6-D97A-F1D1-8FB60E0856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9DE3BB-F8BA-9F58-125D-06CC0AC495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EFB76A0-1D63-1786-F9A5-E7E1C7C5603F}"/>
              </a:ext>
            </a:extLst>
          </p:cNvPr>
          <p:cNvSpPr>
            <a:spLocks noGrp="1"/>
          </p:cNvSpPr>
          <p:nvPr>
            <p:ph type="dt" sz="half" idx="10"/>
          </p:nvPr>
        </p:nvSpPr>
        <p:spPr/>
        <p:txBody>
          <a:bodyPr/>
          <a:lstStyle/>
          <a:p>
            <a:fld id="{6E54C344-6C3F-410C-A9ED-166E09E8E5C4}" type="datetimeFigureOut">
              <a:rPr lang="en-US" smtClean="0"/>
              <a:t>5/2/2024</a:t>
            </a:fld>
            <a:endParaRPr lang="en-US"/>
          </a:p>
        </p:txBody>
      </p:sp>
      <p:sp>
        <p:nvSpPr>
          <p:cNvPr id="8" name="Footer Placeholder 7">
            <a:extLst>
              <a:ext uri="{FF2B5EF4-FFF2-40B4-BE49-F238E27FC236}">
                <a16:creationId xmlns:a16="http://schemas.microsoft.com/office/drawing/2014/main" id="{781637DF-0BEC-BF91-0015-B94BF28F7F8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9C0D94D-4CA3-F942-7680-057573677CBB}"/>
              </a:ext>
            </a:extLst>
          </p:cNvPr>
          <p:cNvSpPr>
            <a:spLocks noGrp="1"/>
          </p:cNvSpPr>
          <p:nvPr>
            <p:ph type="sldNum" sz="quarter" idx="12"/>
          </p:nvPr>
        </p:nvSpPr>
        <p:spPr/>
        <p:txBody>
          <a:bodyPr/>
          <a:lstStyle/>
          <a:p>
            <a:fld id="{3D7EF869-A8E0-4741-A78F-BF1B14EB59DF}" type="slidenum">
              <a:rPr lang="en-US" smtClean="0"/>
              <a:t>‹#›</a:t>
            </a:fld>
            <a:endParaRPr lang="en-US"/>
          </a:p>
        </p:txBody>
      </p:sp>
    </p:spTree>
    <p:extLst>
      <p:ext uri="{BB962C8B-B14F-4D97-AF65-F5344CB8AC3E}">
        <p14:creationId xmlns:p14="http://schemas.microsoft.com/office/powerpoint/2010/main" val="3188252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63774-EC69-9210-AC1E-1D14B14FA05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6617A13-B07C-79AE-7C02-3F3459ABA2A2}"/>
              </a:ext>
            </a:extLst>
          </p:cNvPr>
          <p:cNvSpPr>
            <a:spLocks noGrp="1"/>
          </p:cNvSpPr>
          <p:nvPr>
            <p:ph type="dt" sz="half" idx="10"/>
          </p:nvPr>
        </p:nvSpPr>
        <p:spPr/>
        <p:txBody>
          <a:bodyPr/>
          <a:lstStyle/>
          <a:p>
            <a:fld id="{6E54C344-6C3F-410C-A9ED-166E09E8E5C4}" type="datetimeFigureOut">
              <a:rPr lang="en-US" smtClean="0"/>
              <a:t>5/2/2024</a:t>
            </a:fld>
            <a:endParaRPr lang="en-US"/>
          </a:p>
        </p:txBody>
      </p:sp>
      <p:sp>
        <p:nvSpPr>
          <p:cNvPr id="4" name="Footer Placeholder 3">
            <a:extLst>
              <a:ext uri="{FF2B5EF4-FFF2-40B4-BE49-F238E27FC236}">
                <a16:creationId xmlns:a16="http://schemas.microsoft.com/office/drawing/2014/main" id="{17AF458E-E77A-D101-0EE8-3D84243E4D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8F4D4A-F421-7517-9402-5B3F564941AA}"/>
              </a:ext>
            </a:extLst>
          </p:cNvPr>
          <p:cNvSpPr>
            <a:spLocks noGrp="1"/>
          </p:cNvSpPr>
          <p:nvPr>
            <p:ph type="sldNum" sz="quarter" idx="12"/>
          </p:nvPr>
        </p:nvSpPr>
        <p:spPr/>
        <p:txBody>
          <a:bodyPr/>
          <a:lstStyle/>
          <a:p>
            <a:fld id="{3D7EF869-A8E0-4741-A78F-BF1B14EB59DF}" type="slidenum">
              <a:rPr lang="en-US" smtClean="0"/>
              <a:t>‹#›</a:t>
            </a:fld>
            <a:endParaRPr lang="en-US"/>
          </a:p>
        </p:txBody>
      </p:sp>
    </p:spTree>
    <p:extLst>
      <p:ext uri="{BB962C8B-B14F-4D97-AF65-F5344CB8AC3E}">
        <p14:creationId xmlns:p14="http://schemas.microsoft.com/office/powerpoint/2010/main" val="990833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FA2F19-481B-3921-14F8-67C1CD424B87}"/>
              </a:ext>
            </a:extLst>
          </p:cNvPr>
          <p:cNvSpPr>
            <a:spLocks noGrp="1"/>
          </p:cNvSpPr>
          <p:nvPr>
            <p:ph type="dt" sz="half" idx="10"/>
          </p:nvPr>
        </p:nvSpPr>
        <p:spPr/>
        <p:txBody>
          <a:bodyPr/>
          <a:lstStyle/>
          <a:p>
            <a:fld id="{6E54C344-6C3F-410C-A9ED-166E09E8E5C4}" type="datetimeFigureOut">
              <a:rPr lang="en-US" smtClean="0"/>
              <a:t>5/2/2024</a:t>
            </a:fld>
            <a:endParaRPr lang="en-US"/>
          </a:p>
        </p:txBody>
      </p:sp>
      <p:sp>
        <p:nvSpPr>
          <p:cNvPr id="3" name="Footer Placeholder 2">
            <a:extLst>
              <a:ext uri="{FF2B5EF4-FFF2-40B4-BE49-F238E27FC236}">
                <a16:creationId xmlns:a16="http://schemas.microsoft.com/office/drawing/2014/main" id="{DA60DAF6-1015-D0FD-FB3B-EB630F63B27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78CDD9-DE52-4B02-BE56-C591CBD2844E}"/>
              </a:ext>
            </a:extLst>
          </p:cNvPr>
          <p:cNvSpPr>
            <a:spLocks noGrp="1"/>
          </p:cNvSpPr>
          <p:nvPr>
            <p:ph type="sldNum" sz="quarter" idx="12"/>
          </p:nvPr>
        </p:nvSpPr>
        <p:spPr/>
        <p:txBody>
          <a:bodyPr/>
          <a:lstStyle/>
          <a:p>
            <a:fld id="{3D7EF869-A8E0-4741-A78F-BF1B14EB59DF}" type="slidenum">
              <a:rPr lang="en-US" smtClean="0"/>
              <a:t>‹#›</a:t>
            </a:fld>
            <a:endParaRPr lang="en-US"/>
          </a:p>
        </p:txBody>
      </p:sp>
    </p:spTree>
    <p:extLst>
      <p:ext uri="{BB962C8B-B14F-4D97-AF65-F5344CB8AC3E}">
        <p14:creationId xmlns:p14="http://schemas.microsoft.com/office/powerpoint/2010/main" val="905814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4E7DE-1EE6-CFE7-E430-4FB55FEA11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AD2335-510E-F4B0-F583-ABB4DE4368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C4865FB-7220-0DB2-214B-A82F6C1A22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625367-8EBA-9B2A-B3F2-215A4F07AC4A}"/>
              </a:ext>
            </a:extLst>
          </p:cNvPr>
          <p:cNvSpPr>
            <a:spLocks noGrp="1"/>
          </p:cNvSpPr>
          <p:nvPr>
            <p:ph type="dt" sz="half" idx="10"/>
          </p:nvPr>
        </p:nvSpPr>
        <p:spPr/>
        <p:txBody>
          <a:bodyPr/>
          <a:lstStyle/>
          <a:p>
            <a:fld id="{6E54C344-6C3F-410C-A9ED-166E09E8E5C4}" type="datetimeFigureOut">
              <a:rPr lang="en-US" smtClean="0"/>
              <a:t>5/2/2024</a:t>
            </a:fld>
            <a:endParaRPr lang="en-US"/>
          </a:p>
        </p:txBody>
      </p:sp>
      <p:sp>
        <p:nvSpPr>
          <p:cNvPr id="6" name="Footer Placeholder 5">
            <a:extLst>
              <a:ext uri="{FF2B5EF4-FFF2-40B4-BE49-F238E27FC236}">
                <a16:creationId xmlns:a16="http://schemas.microsoft.com/office/drawing/2014/main" id="{6E7AD2AB-D014-6F0A-B0CF-E481FB1994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0754E6-37E2-EBB9-9079-773176990416}"/>
              </a:ext>
            </a:extLst>
          </p:cNvPr>
          <p:cNvSpPr>
            <a:spLocks noGrp="1"/>
          </p:cNvSpPr>
          <p:nvPr>
            <p:ph type="sldNum" sz="quarter" idx="12"/>
          </p:nvPr>
        </p:nvSpPr>
        <p:spPr/>
        <p:txBody>
          <a:bodyPr/>
          <a:lstStyle/>
          <a:p>
            <a:fld id="{3D7EF869-A8E0-4741-A78F-BF1B14EB59DF}" type="slidenum">
              <a:rPr lang="en-US" smtClean="0"/>
              <a:t>‹#›</a:t>
            </a:fld>
            <a:endParaRPr lang="en-US"/>
          </a:p>
        </p:txBody>
      </p:sp>
    </p:spTree>
    <p:extLst>
      <p:ext uri="{BB962C8B-B14F-4D97-AF65-F5344CB8AC3E}">
        <p14:creationId xmlns:p14="http://schemas.microsoft.com/office/powerpoint/2010/main" val="572663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0C2C9-630A-8F3E-A200-7AFE48309C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E5D057E-5967-1F1D-ECC4-8C8364FD8A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0F61DF-8D4A-BEEF-F3BA-36A4EEDE10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E0FDF6-3D10-69AA-0919-1733C1FA517A}"/>
              </a:ext>
            </a:extLst>
          </p:cNvPr>
          <p:cNvSpPr>
            <a:spLocks noGrp="1"/>
          </p:cNvSpPr>
          <p:nvPr>
            <p:ph type="dt" sz="half" idx="10"/>
          </p:nvPr>
        </p:nvSpPr>
        <p:spPr/>
        <p:txBody>
          <a:bodyPr/>
          <a:lstStyle/>
          <a:p>
            <a:fld id="{6E54C344-6C3F-410C-A9ED-166E09E8E5C4}" type="datetimeFigureOut">
              <a:rPr lang="en-US" smtClean="0"/>
              <a:t>5/2/2024</a:t>
            </a:fld>
            <a:endParaRPr lang="en-US"/>
          </a:p>
        </p:txBody>
      </p:sp>
      <p:sp>
        <p:nvSpPr>
          <p:cNvPr id="6" name="Footer Placeholder 5">
            <a:extLst>
              <a:ext uri="{FF2B5EF4-FFF2-40B4-BE49-F238E27FC236}">
                <a16:creationId xmlns:a16="http://schemas.microsoft.com/office/drawing/2014/main" id="{4AF9D70F-FCF4-0092-C102-BB1497D9CF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F578A9-0E5B-91E8-30CC-78ED64DC6CA3}"/>
              </a:ext>
            </a:extLst>
          </p:cNvPr>
          <p:cNvSpPr>
            <a:spLocks noGrp="1"/>
          </p:cNvSpPr>
          <p:nvPr>
            <p:ph type="sldNum" sz="quarter" idx="12"/>
          </p:nvPr>
        </p:nvSpPr>
        <p:spPr/>
        <p:txBody>
          <a:bodyPr/>
          <a:lstStyle/>
          <a:p>
            <a:fld id="{3D7EF869-A8E0-4741-A78F-BF1B14EB59DF}" type="slidenum">
              <a:rPr lang="en-US" smtClean="0"/>
              <a:t>‹#›</a:t>
            </a:fld>
            <a:endParaRPr lang="en-US"/>
          </a:p>
        </p:txBody>
      </p:sp>
    </p:spTree>
    <p:extLst>
      <p:ext uri="{BB962C8B-B14F-4D97-AF65-F5344CB8AC3E}">
        <p14:creationId xmlns:p14="http://schemas.microsoft.com/office/powerpoint/2010/main" val="555363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C776B1-70AD-4331-3A50-E1C7FD1288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47CBD43-1054-F301-23A7-347F33FBFA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D19032-BB1E-E634-2D25-1C53C4BDE4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54C344-6C3F-410C-A9ED-166E09E8E5C4}" type="datetimeFigureOut">
              <a:rPr lang="en-US" smtClean="0"/>
              <a:t>5/2/2024</a:t>
            </a:fld>
            <a:endParaRPr lang="en-US"/>
          </a:p>
        </p:txBody>
      </p:sp>
      <p:sp>
        <p:nvSpPr>
          <p:cNvPr id="5" name="Footer Placeholder 4">
            <a:extLst>
              <a:ext uri="{FF2B5EF4-FFF2-40B4-BE49-F238E27FC236}">
                <a16:creationId xmlns:a16="http://schemas.microsoft.com/office/drawing/2014/main" id="{26A4AEFC-D4FE-511A-DEC8-717304B77F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F1D6934-29F3-737D-2255-E54FBEA1E4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7EF869-A8E0-4741-A78F-BF1B14EB59DF}" type="slidenum">
              <a:rPr lang="en-US" smtClean="0"/>
              <a:t>‹#›</a:t>
            </a:fld>
            <a:endParaRPr lang="en-US"/>
          </a:p>
        </p:txBody>
      </p:sp>
    </p:spTree>
    <p:extLst>
      <p:ext uri="{BB962C8B-B14F-4D97-AF65-F5344CB8AC3E}">
        <p14:creationId xmlns:p14="http://schemas.microsoft.com/office/powerpoint/2010/main" val="35829866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EF8A-A7E3-8774-2088-1BE9A347C20F}"/>
              </a:ext>
            </a:extLst>
          </p:cNvPr>
          <p:cNvSpPr>
            <a:spLocks noGrp="1"/>
          </p:cNvSpPr>
          <p:nvPr>
            <p:ph type="ctrTitle"/>
          </p:nvPr>
        </p:nvSpPr>
        <p:spPr/>
        <p:txBody>
          <a:bodyPr/>
          <a:lstStyle/>
          <a:p>
            <a:r>
              <a:rPr lang="en-US" dirty="0"/>
              <a:t>Understanding Computer Architecture</a:t>
            </a:r>
          </a:p>
        </p:txBody>
      </p:sp>
      <p:sp>
        <p:nvSpPr>
          <p:cNvPr id="3" name="Subtitle 2">
            <a:extLst>
              <a:ext uri="{FF2B5EF4-FFF2-40B4-BE49-F238E27FC236}">
                <a16:creationId xmlns:a16="http://schemas.microsoft.com/office/drawing/2014/main" id="{F72929B7-5AAD-858C-46F7-0774312CFEDE}"/>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711965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2C0BC-80D0-CC45-4568-55662155B626}"/>
              </a:ext>
            </a:extLst>
          </p:cNvPr>
          <p:cNvSpPr>
            <a:spLocks noGrp="1"/>
          </p:cNvSpPr>
          <p:nvPr>
            <p:ph type="title"/>
          </p:nvPr>
        </p:nvSpPr>
        <p:spPr/>
        <p:txBody>
          <a:bodyPr/>
          <a:lstStyle/>
          <a:p>
            <a:r>
              <a:rPr lang="en-US" i="0" dirty="0">
                <a:solidFill>
                  <a:srgbClr val="0D0D0D"/>
                </a:solidFill>
                <a:effectLst/>
                <a:highlight>
                  <a:srgbClr val="FFFFFF"/>
                </a:highlight>
              </a:rPr>
              <a:t>Storage Unit</a:t>
            </a:r>
            <a:endParaRPr lang="en-US" dirty="0"/>
          </a:p>
        </p:txBody>
      </p:sp>
      <p:sp>
        <p:nvSpPr>
          <p:cNvPr id="3" name="Content Placeholder 2">
            <a:extLst>
              <a:ext uri="{FF2B5EF4-FFF2-40B4-BE49-F238E27FC236}">
                <a16:creationId xmlns:a16="http://schemas.microsoft.com/office/drawing/2014/main" id="{91616805-942C-2CD6-96A3-FCD53B34EB60}"/>
              </a:ext>
            </a:extLst>
          </p:cNvPr>
          <p:cNvSpPr>
            <a:spLocks noGrp="1"/>
          </p:cNvSpPr>
          <p:nvPr>
            <p:ph idx="1"/>
          </p:nvPr>
        </p:nvSpPr>
        <p:spPr/>
        <p:txBody>
          <a:bodyPr/>
          <a:lstStyle/>
          <a:p>
            <a:pPr algn="l">
              <a:buFont typeface="Arial" panose="020B0604020202020204" pitchFamily="34" charset="0"/>
              <a:buChar char="•"/>
            </a:pPr>
            <a:r>
              <a:rPr lang="en-US" b="0" i="0" dirty="0">
                <a:solidFill>
                  <a:srgbClr val="0D0D0D"/>
                </a:solidFill>
                <a:effectLst/>
                <a:highlight>
                  <a:srgbClr val="FFFFFF"/>
                </a:highlight>
                <a:latin typeface="Söhne"/>
              </a:rPr>
              <a:t>Stores data and program instructions for long-term retention.</a:t>
            </a:r>
          </a:p>
          <a:p>
            <a:pPr algn="l">
              <a:buFont typeface="Arial" panose="020B0604020202020204" pitchFamily="34" charset="0"/>
              <a:buChar char="•"/>
            </a:pPr>
            <a:r>
              <a:rPr lang="en-US" b="0" i="0" dirty="0">
                <a:solidFill>
                  <a:srgbClr val="0D0D0D"/>
                </a:solidFill>
                <a:effectLst/>
                <a:highlight>
                  <a:srgbClr val="FFFFFF"/>
                </a:highlight>
                <a:latin typeface="Söhne"/>
              </a:rPr>
              <a:t>Consists of secondary memory devices such as hard drives, solid-state drives, optical discs, and flash drives.</a:t>
            </a:r>
          </a:p>
          <a:p>
            <a:pPr algn="l">
              <a:buFont typeface="Arial" panose="020B0604020202020204" pitchFamily="34" charset="0"/>
              <a:buChar char="•"/>
            </a:pPr>
            <a:r>
              <a:rPr lang="en-US" b="0" i="0" dirty="0">
                <a:solidFill>
                  <a:srgbClr val="0D0D0D"/>
                </a:solidFill>
                <a:effectLst/>
                <a:highlight>
                  <a:srgbClr val="FFFFFF"/>
                </a:highlight>
                <a:latin typeface="Söhne"/>
              </a:rPr>
              <a:t>Provides non-volatile storage that retains data even when the computer is powered off.</a:t>
            </a:r>
          </a:p>
          <a:p>
            <a:endParaRPr lang="en-US" dirty="0"/>
          </a:p>
        </p:txBody>
      </p:sp>
    </p:spTree>
    <p:extLst>
      <p:ext uri="{BB962C8B-B14F-4D97-AF65-F5344CB8AC3E}">
        <p14:creationId xmlns:p14="http://schemas.microsoft.com/office/powerpoint/2010/main" val="2785823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E9BB9-61B1-6A90-2B35-64147E432FCE}"/>
              </a:ext>
            </a:extLst>
          </p:cNvPr>
          <p:cNvSpPr>
            <a:spLocks noGrp="1"/>
          </p:cNvSpPr>
          <p:nvPr>
            <p:ph type="title"/>
          </p:nvPr>
        </p:nvSpPr>
        <p:spPr/>
        <p:txBody>
          <a:bodyPr/>
          <a:lstStyle/>
          <a:p>
            <a:r>
              <a:rPr lang="en-US" i="0" dirty="0">
                <a:solidFill>
                  <a:srgbClr val="0D0D0D"/>
                </a:solidFill>
                <a:effectLst/>
                <a:highlight>
                  <a:srgbClr val="FFFFFF"/>
                </a:highlight>
              </a:rPr>
              <a:t>Communication Unit</a:t>
            </a:r>
            <a:endParaRPr lang="en-US" dirty="0"/>
          </a:p>
        </p:txBody>
      </p:sp>
      <p:sp>
        <p:nvSpPr>
          <p:cNvPr id="3" name="Content Placeholder 2">
            <a:extLst>
              <a:ext uri="{FF2B5EF4-FFF2-40B4-BE49-F238E27FC236}">
                <a16:creationId xmlns:a16="http://schemas.microsoft.com/office/drawing/2014/main" id="{090A4001-1BF1-0608-ECC9-ED3345A8EBE5}"/>
              </a:ext>
            </a:extLst>
          </p:cNvPr>
          <p:cNvSpPr>
            <a:spLocks noGrp="1"/>
          </p:cNvSpPr>
          <p:nvPr>
            <p:ph idx="1"/>
          </p:nvPr>
        </p:nvSpPr>
        <p:spPr/>
        <p:txBody>
          <a:bodyPr/>
          <a:lstStyle/>
          <a:p>
            <a:pPr algn="l">
              <a:buFont typeface="Arial" panose="020B0604020202020204" pitchFamily="34" charset="0"/>
              <a:buChar char="•"/>
            </a:pPr>
            <a:r>
              <a:rPr lang="en-US" b="0" i="0" dirty="0">
                <a:solidFill>
                  <a:srgbClr val="0D0D0D"/>
                </a:solidFill>
                <a:effectLst/>
                <a:highlight>
                  <a:srgbClr val="FFFFFF"/>
                </a:highlight>
                <a:latin typeface="Söhne"/>
              </a:rPr>
              <a:t>Facilitates communication between the computer and external devices, networks, or other computers.</a:t>
            </a:r>
          </a:p>
          <a:p>
            <a:pPr algn="l">
              <a:buFont typeface="Arial" panose="020B0604020202020204" pitchFamily="34" charset="0"/>
              <a:buChar char="•"/>
            </a:pPr>
            <a:r>
              <a:rPr lang="en-US" b="0" i="0" dirty="0">
                <a:solidFill>
                  <a:srgbClr val="0D0D0D"/>
                </a:solidFill>
                <a:effectLst/>
                <a:highlight>
                  <a:srgbClr val="FFFFFF"/>
                </a:highlight>
                <a:latin typeface="Söhne"/>
              </a:rPr>
              <a:t>Includes network interface cards (NICs), modems, and other communication devices that enable data transfer and connectivity.</a:t>
            </a:r>
          </a:p>
          <a:p>
            <a:endParaRPr lang="en-US" dirty="0"/>
          </a:p>
        </p:txBody>
      </p:sp>
    </p:spTree>
    <p:extLst>
      <p:ext uri="{BB962C8B-B14F-4D97-AF65-F5344CB8AC3E}">
        <p14:creationId xmlns:p14="http://schemas.microsoft.com/office/powerpoint/2010/main" val="2427047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517BE-DACB-15FB-94C3-3D3EC97D102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105EAD7-1C71-5FC8-9592-63C079D81F00}"/>
              </a:ext>
            </a:extLst>
          </p:cNvPr>
          <p:cNvSpPr>
            <a:spLocks noGrp="1"/>
          </p:cNvSpPr>
          <p:nvPr>
            <p:ph idx="1"/>
          </p:nvPr>
        </p:nvSpPr>
        <p:spPr/>
        <p:txBody>
          <a:bodyPr/>
          <a:lstStyle/>
          <a:p>
            <a:r>
              <a:rPr lang="en-US" b="0" i="0" dirty="0">
                <a:solidFill>
                  <a:srgbClr val="0D0D0D"/>
                </a:solidFill>
                <a:effectLst/>
                <a:highlight>
                  <a:srgbClr val="FFFFFF"/>
                </a:highlight>
                <a:latin typeface="Söhne"/>
              </a:rPr>
              <a:t>These functional units work together to process data, execute instructions, and perform various computing tasks, enabling the computer to perform its intended functions efficiently and effectively.</a:t>
            </a:r>
            <a:endParaRPr lang="en-US" dirty="0"/>
          </a:p>
        </p:txBody>
      </p:sp>
    </p:spTree>
    <p:extLst>
      <p:ext uri="{BB962C8B-B14F-4D97-AF65-F5344CB8AC3E}">
        <p14:creationId xmlns:p14="http://schemas.microsoft.com/office/powerpoint/2010/main" val="3675156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DD954-77D3-FC6E-1F6C-D99F4EFD6801}"/>
              </a:ext>
            </a:extLst>
          </p:cNvPr>
          <p:cNvSpPr>
            <a:spLocks noGrp="1"/>
          </p:cNvSpPr>
          <p:nvPr>
            <p:ph type="title"/>
          </p:nvPr>
        </p:nvSpPr>
        <p:spPr/>
        <p:txBody>
          <a:bodyPr/>
          <a:lstStyle/>
          <a:p>
            <a:r>
              <a:rPr lang="en-US" b="0" i="0" dirty="0">
                <a:solidFill>
                  <a:srgbClr val="0D0D0D"/>
                </a:solidFill>
                <a:effectLst/>
                <a:highlight>
                  <a:srgbClr val="FFFFFF"/>
                </a:highlight>
                <a:latin typeface="Söhne"/>
              </a:rPr>
              <a:t>Key aspects of computer architecture include:</a:t>
            </a:r>
            <a:endParaRPr lang="en-US" dirty="0"/>
          </a:p>
        </p:txBody>
      </p:sp>
      <p:sp>
        <p:nvSpPr>
          <p:cNvPr id="3" name="Content Placeholder 2">
            <a:extLst>
              <a:ext uri="{FF2B5EF4-FFF2-40B4-BE49-F238E27FC236}">
                <a16:creationId xmlns:a16="http://schemas.microsoft.com/office/drawing/2014/main" id="{D9810DCC-F2D7-80CC-3F84-BCA746B5AC22}"/>
              </a:ext>
            </a:extLst>
          </p:cNvPr>
          <p:cNvSpPr>
            <a:spLocks noGrp="1"/>
          </p:cNvSpPr>
          <p:nvPr>
            <p:ph idx="1"/>
          </p:nvPr>
        </p:nvSpPr>
        <p:spPr/>
        <p:txBody>
          <a:bodyPr/>
          <a:lstStyle/>
          <a:p>
            <a:r>
              <a:rPr lang="en-US" i="0" dirty="0">
                <a:solidFill>
                  <a:srgbClr val="0D0D0D"/>
                </a:solidFill>
                <a:effectLst/>
                <a:highlight>
                  <a:srgbClr val="FFFFFF"/>
                </a:highlight>
                <a:latin typeface="Söhne"/>
              </a:rPr>
              <a:t>Instruction Set Architecture (ISA)</a:t>
            </a:r>
          </a:p>
          <a:p>
            <a:r>
              <a:rPr lang="en-US" i="0" dirty="0">
                <a:solidFill>
                  <a:srgbClr val="0D0D0D"/>
                </a:solidFill>
                <a:effectLst/>
                <a:highlight>
                  <a:srgbClr val="FFFFFF"/>
                </a:highlight>
                <a:latin typeface="Söhne"/>
              </a:rPr>
              <a:t>Processor Organization/Architecture</a:t>
            </a:r>
            <a:endParaRPr lang="en-US" dirty="0">
              <a:solidFill>
                <a:srgbClr val="0D0D0D"/>
              </a:solidFill>
              <a:highlight>
                <a:srgbClr val="FFFFFF"/>
              </a:highlight>
              <a:latin typeface="Söhne"/>
            </a:endParaRPr>
          </a:p>
          <a:p>
            <a:r>
              <a:rPr lang="en-US" i="0" dirty="0">
                <a:solidFill>
                  <a:srgbClr val="0D0D0D"/>
                </a:solidFill>
                <a:effectLst/>
                <a:highlight>
                  <a:srgbClr val="FFFFFF"/>
                </a:highlight>
                <a:latin typeface="Söhne"/>
              </a:rPr>
              <a:t>Memory Hierarchy</a:t>
            </a:r>
          </a:p>
          <a:p>
            <a:r>
              <a:rPr lang="en-US" i="0" dirty="0">
                <a:solidFill>
                  <a:srgbClr val="0D0D0D"/>
                </a:solidFill>
                <a:effectLst/>
                <a:highlight>
                  <a:srgbClr val="FFFFFF"/>
                </a:highlight>
                <a:latin typeface="Söhne"/>
              </a:rPr>
              <a:t>Input/Output (I/O) System</a:t>
            </a:r>
            <a:endParaRPr lang="en-US" dirty="0">
              <a:solidFill>
                <a:srgbClr val="0D0D0D"/>
              </a:solidFill>
              <a:highlight>
                <a:srgbClr val="FFFFFF"/>
              </a:highlight>
              <a:latin typeface="Söhne"/>
            </a:endParaRPr>
          </a:p>
          <a:p>
            <a:r>
              <a:rPr lang="en-US" i="0" dirty="0">
                <a:solidFill>
                  <a:srgbClr val="0D0D0D"/>
                </a:solidFill>
                <a:effectLst/>
                <a:highlight>
                  <a:srgbClr val="FFFFFF"/>
                </a:highlight>
                <a:latin typeface="Söhne"/>
              </a:rPr>
              <a:t>System Interconnect</a:t>
            </a:r>
          </a:p>
          <a:p>
            <a:r>
              <a:rPr lang="en-US" i="0" dirty="0">
                <a:solidFill>
                  <a:srgbClr val="0D0D0D"/>
                </a:solidFill>
                <a:effectLst/>
                <a:highlight>
                  <a:srgbClr val="FFFFFF"/>
                </a:highlight>
                <a:latin typeface="Söhne"/>
              </a:rPr>
              <a:t>Parallelism and Concurrency</a:t>
            </a:r>
            <a:endParaRPr lang="en-US" dirty="0">
              <a:solidFill>
                <a:srgbClr val="0D0D0D"/>
              </a:solidFill>
              <a:highlight>
                <a:srgbClr val="FFFFFF"/>
              </a:highlight>
              <a:latin typeface="Söhne"/>
            </a:endParaRPr>
          </a:p>
          <a:p>
            <a:r>
              <a:rPr lang="en-US" i="0" dirty="0">
                <a:solidFill>
                  <a:srgbClr val="0D0D0D"/>
                </a:solidFill>
                <a:effectLst/>
                <a:highlight>
                  <a:srgbClr val="FFFFFF"/>
                </a:highlight>
                <a:latin typeface="Söhne"/>
              </a:rPr>
              <a:t>Performance and Power Efficiency</a:t>
            </a:r>
            <a:endParaRPr lang="en-US" dirty="0"/>
          </a:p>
        </p:txBody>
      </p:sp>
    </p:spTree>
    <p:extLst>
      <p:ext uri="{BB962C8B-B14F-4D97-AF65-F5344CB8AC3E}">
        <p14:creationId xmlns:p14="http://schemas.microsoft.com/office/powerpoint/2010/main" val="3959332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15BCA-561F-6DB4-0DC3-59C0C33F0E14}"/>
              </a:ext>
            </a:extLst>
          </p:cNvPr>
          <p:cNvSpPr>
            <a:spLocks noGrp="1"/>
          </p:cNvSpPr>
          <p:nvPr>
            <p:ph type="title"/>
          </p:nvPr>
        </p:nvSpPr>
        <p:spPr/>
        <p:txBody>
          <a:bodyPr/>
          <a:lstStyle/>
          <a:p>
            <a:r>
              <a:rPr lang="en-US" i="0" dirty="0">
                <a:solidFill>
                  <a:srgbClr val="0D0D0D"/>
                </a:solidFill>
                <a:effectLst/>
                <a:highlight>
                  <a:srgbClr val="FFFFFF"/>
                </a:highlight>
                <a:latin typeface="Söhne"/>
              </a:rPr>
              <a:t>Instruction Set Architecture (ISA)</a:t>
            </a:r>
            <a:br>
              <a:rPr lang="en-US" i="0" dirty="0">
                <a:solidFill>
                  <a:srgbClr val="0D0D0D"/>
                </a:solidFill>
                <a:effectLst/>
                <a:highlight>
                  <a:srgbClr val="FFFFFF"/>
                </a:highlight>
                <a:latin typeface="Söhne"/>
              </a:rPr>
            </a:br>
            <a:endParaRPr lang="en-US" dirty="0"/>
          </a:p>
        </p:txBody>
      </p:sp>
      <p:sp>
        <p:nvSpPr>
          <p:cNvPr id="3" name="Content Placeholder 2">
            <a:extLst>
              <a:ext uri="{FF2B5EF4-FFF2-40B4-BE49-F238E27FC236}">
                <a16:creationId xmlns:a16="http://schemas.microsoft.com/office/drawing/2014/main" id="{F99DCE93-B6FF-C61B-3448-FB20D9D4429A}"/>
              </a:ext>
            </a:extLst>
          </p:cNvPr>
          <p:cNvSpPr>
            <a:spLocks noGrp="1"/>
          </p:cNvSpPr>
          <p:nvPr>
            <p:ph idx="1"/>
          </p:nvPr>
        </p:nvSpPr>
        <p:spPr/>
        <p:txBody>
          <a:bodyPr/>
          <a:lstStyle/>
          <a:p>
            <a:pPr algn="l">
              <a:buFont typeface="Arial" panose="020B0604020202020204" pitchFamily="34" charset="0"/>
              <a:buChar char="•"/>
            </a:pPr>
            <a:r>
              <a:rPr lang="en-US" b="0" i="0" dirty="0">
                <a:solidFill>
                  <a:srgbClr val="0D0D0D"/>
                </a:solidFill>
                <a:effectLst/>
                <a:highlight>
                  <a:srgbClr val="FFFFFF"/>
                </a:highlight>
                <a:latin typeface="Söhne"/>
              </a:rPr>
              <a:t>Defines the set of instructions that a processor can execute, along with their formats, addressing modes, and operation codes.</a:t>
            </a:r>
          </a:p>
          <a:p>
            <a:pPr algn="l">
              <a:buFont typeface="Arial" panose="020B0604020202020204" pitchFamily="34" charset="0"/>
              <a:buChar char="•"/>
            </a:pPr>
            <a:r>
              <a:rPr lang="en-US" b="0" i="0" dirty="0">
                <a:solidFill>
                  <a:srgbClr val="0D0D0D"/>
                </a:solidFill>
                <a:effectLst/>
                <a:highlight>
                  <a:srgbClr val="FFFFFF"/>
                </a:highlight>
                <a:latin typeface="Söhne"/>
              </a:rPr>
              <a:t>Determines the interface between hardware and software, providing a standardized instruction set for software development.</a:t>
            </a:r>
          </a:p>
          <a:p>
            <a:endParaRPr lang="en-US" dirty="0"/>
          </a:p>
        </p:txBody>
      </p:sp>
    </p:spTree>
    <p:extLst>
      <p:ext uri="{BB962C8B-B14F-4D97-AF65-F5344CB8AC3E}">
        <p14:creationId xmlns:p14="http://schemas.microsoft.com/office/powerpoint/2010/main" val="2655432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EA7F2-985E-3DA5-9A32-5EC9E253079D}"/>
              </a:ext>
            </a:extLst>
          </p:cNvPr>
          <p:cNvSpPr>
            <a:spLocks noGrp="1"/>
          </p:cNvSpPr>
          <p:nvPr>
            <p:ph type="title"/>
          </p:nvPr>
        </p:nvSpPr>
        <p:spPr/>
        <p:txBody>
          <a:bodyPr/>
          <a:lstStyle/>
          <a:p>
            <a:r>
              <a:rPr lang="en-US" i="0" dirty="0">
                <a:solidFill>
                  <a:srgbClr val="0D0D0D"/>
                </a:solidFill>
                <a:effectLst/>
                <a:highlight>
                  <a:srgbClr val="FFFFFF"/>
                </a:highlight>
                <a:latin typeface="Söhne"/>
              </a:rPr>
              <a:t>Processor Organization/Architecture</a:t>
            </a:r>
            <a:endParaRPr lang="en-US" dirty="0">
              <a:solidFill>
                <a:srgbClr val="0D0D0D"/>
              </a:solidFill>
              <a:highlight>
                <a:srgbClr val="FFFFFF"/>
              </a:highlight>
              <a:latin typeface="Söhne"/>
            </a:endParaRPr>
          </a:p>
        </p:txBody>
      </p:sp>
      <p:sp>
        <p:nvSpPr>
          <p:cNvPr id="3" name="Content Placeholder 2">
            <a:extLst>
              <a:ext uri="{FF2B5EF4-FFF2-40B4-BE49-F238E27FC236}">
                <a16:creationId xmlns:a16="http://schemas.microsoft.com/office/drawing/2014/main" id="{084A828C-E8AF-D8D2-1E07-FCB94262ED7D}"/>
              </a:ext>
            </a:extLst>
          </p:cNvPr>
          <p:cNvSpPr>
            <a:spLocks noGrp="1"/>
          </p:cNvSpPr>
          <p:nvPr>
            <p:ph idx="1"/>
          </p:nvPr>
        </p:nvSpPr>
        <p:spPr/>
        <p:txBody>
          <a:bodyPr/>
          <a:lstStyle/>
          <a:p>
            <a:pPr algn="l">
              <a:buFont typeface="Arial" panose="020B0604020202020204" pitchFamily="34" charset="0"/>
              <a:buChar char="•"/>
            </a:pPr>
            <a:r>
              <a:rPr lang="en-US" b="0" i="0" dirty="0">
                <a:solidFill>
                  <a:srgbClr val="0D0D0D"/>
                </a:solidFill>
                <a:effectLst/>
                <a:highlight>
                  <a:srgbClr val="FFFFFF"/>
                </a:highlight>
                <a:latin typeface="Söhne"/>
              </a:rPr>
              <a:t>Central Processing Unit (CPU) design, including the organization of functional units such as the arithmetic logic unit (ALU), control unit (CU), and registers.</a:t>
            </a:r>
          </a:p>
          <a:p>
            <a:pPr algn="l">
              <a:buFont typeface="Arial" panose="020B0604020202020204" pitchFamily="34" charset="0"/>
              <a:buChar char="•"/>
            </a:pPr>
            <a:r>
              <a:rPr lang="en-US" b="0" i="0" dirty="0">
                <a:solidFill>
                  <a:srgbClr val="0D0D0D"/>
                </a:solidFill>
                <a:effectLst/>
                <a:highlight>
                  <a:srgbClr val="FFFFFF"/>
                </a:highlight>
                <a:latin typeface="Söhne"/>
              </a:rPr>
              <a:t>Pipelining, superscalar execution, and other techniques for improving processor performance and efficiency.</a:t>
            </a:r>
          </a:p>
          <a:p>
            <a:pPr algn="l">
              <a:buFont typeface="Arial" panose="020B0604020202020204" pitchFamily="34" charset="0"/>
              <a:buChar char="•"/>
            </a:pPr>
            <a:r>
              <a:rPr lang="en-US" b="0" i="0" dirty="0">
                <a:solidFill>
                  <a:srgbClr val="0D0D0D"/>
                </a:solidFill>
                <a:effectLst/>
                <a:highlight>
                  <a:srgbClr val="FFFFFF"/>
                </a:highlight>
                <a:latin typeface="Söhne"/>
              </a:rPr>
              <a:t>Multi-core and multi-threaded architectures for parallel processing.</a:t>
            </a:r>
          </a:p>
          <a:p>
            <a:endParaRPr lang="en-US" dirty="0"/>
          </a:p>
        </p:txBody>
      </p:sp>
    </p:spTree>
    <p:extLst>
      <p:ext uri="{BB962C8B-B14F-4D97-AF65-F5344CB8AC3E}">
        <p14:creationId xmlns:p14="http://schemas.microsoft.com/office/powerpoint/2010/main" val="3595420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8E7B1-B1CF-F338-FC25-E4E011E77E66}"/>
              </a:ext>
            </a:extLst>
          </p:cNvPr>
          <p:cNvSpPr>
            <a:spLocks noGrp="1"/>
          </p:cNvSpPr>
          <p:nvPr>
            <p:ph type="title"/>
          </p:nvPr>
        </p:nvSpPr>
        <p:spPr/>
        <p:txBody>
          <a:bodyPr/>
          <a:lstStyle/>
          <a:p>
            <a:r>
              <a:rPr lang="en-US" dirty="0"/>
              <a:t>Memory Hierarchy</a:t>
            </a:r>
          </a:p>
        </p:txBody>
      </p:sp>
      <p:sp>
        <p:nvSpPr>
          <p:cNvPr id="3" name="Content Placeholder 2">
            <a:extLst>
              <a:ext uri="{FF2B5EF4-FFF2-40B4-BE49-F238E27FC236}">
                <a16:creationId xmlns:a16="http://schemas.microsoft.com/office/drawing/2014/main" id="{0A92BAB3-8195-3100-7735-21518412C234}"/>
              </a:ext>
            </a:extLst>
          </p:cNvPr>
          <p:cNvSpPr>
            <a:spLocks noGrp="1"/>
          </p:cNvSpPr>
          <p:nvPr>
            <p:ph idx="1"/>
          </p:nvPr>
        </p:nvSpPr>
        <p:spPr/>
        <p:txBody>
          <a:bodyPr/>
          <a:lstStyle/>
          <a:p>
            <a:pPr algn="l">
              <a:buFont typeface="Arial" panose="020B0604020202020204" pitchFamily="34" charset="0"/>
              <a:buChar char="•"/>
            </a:pPr>
            <a:r>
              <a:rPr lang="en-US" b="0" i="0" dirty="0">
                <a:solidFill>
                  <a:srgbClr val="0D0D0D"/>
                </a:solidFill>
                <a:effectLst/>
                <a:highlight>
                  <a:srgbClr val="FFFFFF"/>
                </a:highlight>
                <a:latin typeface="Söhne"/>
              </a:rPr>
              <a:t>Organization of memory subsystems, including primary memory (RAM), cache memory, and secondary memory (storage devices).</a:t>
            </a:r>
          </a:p>
          <a:p>
            <a:pPr algn="l">
              <a:buFont typeface="Arial" panose="020B0604020202020204" pitchFamily="34" charset="0"/>
              <a:buChar char="•"/>
            </a:pPr>
            <a:r>
              <a:rPr lang="en-US" b="0" i="0" dirty="0">
                <a:solidFill>
                  <a:srgbClr val="0D0D0D"/>
                </a:solidFill>
                <a:effectLst/>
                <a:highlight>
                  <a:srgbClr val="FFFFFF"/>
                </a:highlight>
                <a:latin typeface="Söhne"/>
              </a:rPr>
              <a:t>Cache organization and management strategies, such as cache levels, associativity, and replacement policies.</a:t>
            </a:r>
          </a:p>
          <a:p>
            <a:pPr algn="l">
              <a:buFont typeface="Arial" panose="020B0604020202020204" pitchFamily="34" charset="0"/>
              <a:buChar char="•"/>
            </a:pPr>
            <a:r>
              <a:rPr lang="en-US" b="0" i="0" dirty="0">
                <a:solidFill>
                  <a:srgbClr val="0D0D0D"/>
                </a:solidFill>
                <a:effectLst/>
                <a:highlight>
                  <a:srgbClr val="FFFFFF"/>
                </a:highlight>
                <a:latin typeface="Söhne"/>
              </a:rPr>
              <a:t>Virtual memory systems, including paging and segmentation, for managing memory resources and supporting larger address spaces</a:t>
            </a:r>
          </a:p>
          <a:p>
            <a:endParaRPr lang="en-US" dirty="0"/>
          </a:p>
        </p:txBody>
      </p:sp>
    </p:spTree>
    <p:extLst>
      <p:ext uri="{BB962C8B-B14F-4D97-AF65-F5344CB8AC3E}">
        <p14:creationId xmlns:p14="http://schemas.microsoft.com/office/powerpoint/2010/main" val="2219359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30F4B-7E7B-04B8-BAF6-36A6ED2E4791}"/>
              </a:ext>
            </a:extLst>
          </p:cNvPr>
          <p:cNvSpPr>
            <a:spLocks noGrp="1"/>
          </p:cNvSpPr>
          <p:nvPr>
            <p:ph type="title"/>
          </p:nvPr>
        </p:nvSpPr>
        <p:spPr/>
        <p:txBody>
          <a:bodyPr/>
          <a:lstStyle/>
          <a:p>
            <a:r>
              <a:rPr lang="en-US" dirty="0"/>
              <a:t>Input/Output Systems</a:t>
            </a:r>
          </a:p>
        </p:txBody>
      </p:sp>
      <p:sp>
        <p:nvSpPr>
          <p:cNvPr id="3" name="Content Placeholder 2">
            <a:extLst>
              <a:ext uri="{FF2B5EF4-FFF2-40B4-BE49-F238E27FC236}">
                <a16:creationId xmlns:a16="http://schemas.microsoft.com/office/drawing/2014/main" id="{5C843F56-7C88-E6E7-1D76-8E30D2A6F0AA}"/>
              </a:ext>
            </a:extLst>
          </p:cNvPr>
          <p:cNvSpPr>
            <a:spLocks noGrp="1"/>
          </p:cNvSpPr>
          <p:nvPr>
            <p:ph idx="1"/>
          </p:nvPr>
        </p:nvSpPr>
        <p:spPr/>
        <p:txBody>
          <a:bodyPr/>
          <a:lstStyle/>
          <a:p>
            <a:pPr algn="l">
              <a:buFont typeface="Arial" panose="020B0604020202020204" pitchFamily="34" charset="0"/>
              <a:buChar char="•"/>
            </a:pPr>
            <a:r>
              <a:rPr lang="en-US" b="0" i="0" dirty="0">
                <a:solidFill>
                  <a:srgbClr val="0D0D0D"/>
                </a:solidFill>
                <a:effectLst/>
                <a:highlight>
                  <a:srgbClr val="FFFFFF"/>
                </a:highlight>
                <a:latin typeface="Söhne"/>
              </a:rPr>
              <a:t>Interface between the computer and external devices, such as keyboards, mice, monitors, printers, and storage devices.</a:t>
            </a:r>
          </a:p>
          <a:p>
            <a:pPr algn="l">
              <a:buFont typeface="Arial" panose="020B0604020202020204" pitchFamily="34" charset="0"/>
              <a:buChar char="•"/>
            </a:pPr>
            <a:r>
              <a:rPr lang="en-US" b="0" i="0" dirty="0">
                <a:solidFill>
                  <a:srgbClr val="0D0D0D"/>
                </a:solidFill>
                <a:effectLst/>
                <a:highlight>
                  <a:srgbClr val="FFFFFF"/>
                </a:highlight>
                <a:latin typeface="Söhne"/>
              </a:rPr>
              <a:t>I/O controllers, buses, and protocols for transferring data between the CPU and peripheral devices.</a:t>
            </a:r>
          </a:p>
          <a:p>
            <a:pPr algn="l">
              <a:buFont typeface="Arial" panose="020B0604020202020204" pitchFamily="34" charset="0"/>
              <a:buChar char="•"/>
            </a:pPr>
            <a:r>
              <a:rPr lang="en-US" b="0" i="0" dirty="0">
                <a:solidFill>
                  <a:srgbClr val="0D0D0D"/>
                </a:solidFill>
                <a:effectLst/>
                <a:highlight>
                  <a:srgbClr val="FFFFFF"/>
                </a:highlight>
                <a:latin typeface="Söhne"/>
              </a:rPr>
              <a:t>Interrupt handling mechanisms for managing asynchronous events and I/O operations.</a:t>
            </a:r>
          </a:p>
          <a:p>
            <a:endParaRPr lang="en-US" dirty="0"/>
          </a:p>
        </p:txBody>
      </p:sp>
    </p:spTree>
    <p:extLst>
      <p:ext uri="{BB962C8B-B14F-4D97-AF65-F5344CB8AC3E}">
        <p14:creationId xmlns:p14="http://schemas.microsoft.com/office/powerpoint/2010/main" val="1802327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D3ED6-C840-C891-4DFF-EDD0C8C221B6}"/>
              </a:ext>
            </a:extLst>
          </p:cNvPr>
          <p:cNvSpPr>
            <a:spLocks noGrp="1"/>
          </p:cNvSpPr>
          <p:nvPr>
            <p:ph type="title"/>
          </p:nvPr>
        </p:nvSpPr>
        <p:spPr/>
        <p:txBody>
          <a:bodyPr>
            <a:normAutofit fontScale="90000"/>
          </a:bodyPr>
          <a:lstStyle/>
          <a:p>
            <a:br>
              <a:rPr lang="en-US" i="0" dirty="0">
                <a:solidFill>
                  <a:srgbClr val="0D0D0D"/>
                </a:solidFill>
                <a:effectLst/>
                <a:highlight>
                  <a:srgbClr val="FFFFFF"/>
                </a:highlight>
              </a:rPr>
            </a:br>
            <a:r>
              <a:rPr lang="en-US" i="0" dirty="0">
                <a:solidFill>
                  <a:srgbClr val="0D0D0D"/>
                </a:solidFill>
                <a:effectLst/>
                <a:highlight>
                  <a:srgbClr val="FFFFFF"/>
                </a:highlight>
              </a:rPr>
              <a:t>System Interconnect</a:t>
            </a:r>
            <a:br>
              <a:rPr lang="en-US" i="0" dirty="0">
                <a:solidFill>
                  <a:srgbClr val="0D0D0D"/>
                </a:solidFill>
                <a:effectLst/>
                <a:highlight>
                  <a:srgbClr val="FFFFFF"/>
                </a:highlight>
                <a:latin typeface="Söhne"/>
              </a:rPr>
            </a:br>
            <a:endParaRPr lang="en-US" dirty="0"/>
          </a:p>
        </p:txBody>
      </p:sp>
      <p:sp>
        <p:nvSpPr>
          <p:cNvPr id="3" name="Content Placeholder 2">
            <a:extLst>
              <a:ext uri="{FF2B5EF4-FFF2-40B4-BE49-F238E27FC236}">
                <a16:creationId xmlns:a16="http://schemas.microsoft.com/office/drawing/2014/main" id="{86D4D8A8-39CD-2106-B384-BDE884B0F5E6}"/>
              </a:ext>
            </a:extLst>
          </p:cNvPr>
          <p:cNvSpPr>
            <a:spLocks noGrp="1"/>
          </p:cNvSpPr>
          <p:nvPr>
            <p:ph idx="1"/>
          </p:nvPr>
        </p:nvSpPr>
        <p:spPr/>
        <p:txBody>
          <a:bodyPr/>
          <a:lstStyle/>
          <a:p>
            <a:pPr algn="l">
              <a:buFont typeface="Arial" panose="020B0604020202020204" pitchFamily="34" charset="0"/>
              <a:buChar char="•"/>
            </a:pPr>
            <a:r>
              <a:rPr lang="en-US" b="0" i="0" dirty="0">
                <a:solidFill>
                  <a:srgbClr val="0D0D0D"/>
                </a:solidFill>
                <a:effectLst/>
                <a:highlight>
                  <a:srgbClr val="FFFFFF"/>
                </a:highlight>
                <a:latin typeface="Söhne"/>
              </a:rPr>
              <a:t>Bus architectures for connecting components within a computer system, including data, address, and control buses.</a:t>
            </a:r>
          </a:p>
          <a:p>
            <a:pPr algn="l">
              <a:buFont typeface="Arial" panose="020B0604020202020204" pitchFamily="34" charset="0"/>
              <a:buChar char="•"/>
            </a:pPr>
            <a:r>
              <a:rPr lang="en-US" b="0" i="0" dirty="0">
                <a:solidFill>
                  <a:srgbClr val="0D0D0D"/>
                </a:solidFill>
                <a:effectLst/>
                <a:highlight>
                  <a:srgbClr val="FFFFFF"/>
                </a:highlight>
                <a:latin typeface="Söhne"/>
              </a:rPr>
              <a:t>Point-to-point and network-based interconnects for connecting multiple processors, memory modules, and I/O devices in multi-processor and distributed systems.</a:t>
            </a:r>
          </a:p>
          <a:p>
            <a:endParaRPr lang="en-US" dirty="0"/>
          </a:p>
        </p:txBody>
      </p:sp>
    </p:spTree>
    <p:extLst>
      <p:ext uri="{BB962C8B-B14F-4D97-AF65-F5344CB8AC3E}">
        <p14:creationId xmlns:p14="http://schemas.microsoft.com/office/powerpoint/2010/main" val="291798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9DD8D-3A42-CBBE-E8ED-5868DDBE3CA7}"/>
              </a:ext>
            </a:extLst>
          </p:cNvPr>
          <p:cNvSpPr>
            <a:spLocks noGrp="1"/>
          </p:cNvSpPr>
          <p:nvPr>
            <p:ph type="title"/>
          </p:nvPr>
        </p:nvSpPr>
        <p:spPr/>
        <p:txBody>
          <a:bodyPr/>
          <a:lstStyle/>
          <a:p>
            <a:r>
              <a:rPr lang="en-US" i="0" dirty="0">
                <a:solidFill>
                  <a:srgbClr val="0D0D0D"/>
                </a:solidFill>
                <a:effectLst/>
                <a:highlight>
                  <a:srgbClr val="FFFFFF"/>
                </a:highlight>
                <a:latin typeface="Söhne"/>
              </a:rPr>
              <a:t>Parallelism and Concurrency</a:t>
            </a:r>
            <a:endParaRPr lang="en-US" dirty="0">
              <a:solidFill>
                <a:srgbClr val="0D0D0D"/>
              </a:solidFill>
              <a:highlight>
                <a:srgbClr val="FFFFFF"/>
              </a:highlight>
              <a:latin typeface="Söhne"/>
            </a:endParaRPr>
          </a:p>
        </p:txBody>
      </p:sp>
      <p:sp>
        <p:nvSpPr>
          <p:cNvPr id="3" name="Content Placeholder 2">
            <a:extLst>
              <a:ext uri="{FF2B5EF4-FFF2-40B4-BE49-F238E27FC236}">
                <a16:creationId xmlns:a16="http://schemas.microsoft.com/office/drawing/2014/main" id="{8D27E052-15EB-C9EB-66E3-42C3AC6E9BEC}"/>
              </a:ext>
            </a:extLst>
          </p:cNvPr>
          <p:cNvSpPr>
            <a:spLocks noGrp="1"/>
          </p:cNvSpPr>
          <p:nvPr>
            <p:ph idx="1"/>
          </p:nvPr>
        </p:nvSpPr>
        <p:spPr>
          <a:xfrm>
            <a:off x="838200" y="1825625"/>
            <a:ext cx="10515600" cy="4899640"/>
          </a:xfrm>
        </p:spPr>
        <p:txBody>
          <a:bodyPr>
            <a:normAutofit/>
          </a:bodyPr>
          <a:lstStyle/>
          <a:p>
            <a:r>
              <a:rPr lang="en-US" b="0" i="0" dirty="0">
                <a:solidFill>
                  <a:srgbClr val="0D0D0D"/>
                </a:solidFill>
                <a:effectLst/>
                <a:highlight>
                  <a:srgbClr val="FFFFFF"/>
                </a:highlight>
                <a:latin typeface="Söhne"/>
              </a:rPr>
              <a:t> Computer architecture also addresses the design and support of parallel and concurrent processing, including multi-core processors, vector processors, and parallel computing systems. It includes techniques such as parallel execution, thread-level parallelism, and instruction-level parallelism.</a:t>
            </a:r>
          </a:p>
          <a:p>
            <a:endParaRPr lang="en-US" dirty="0"/>
          </a:p>
        </p:txBody>
      </p:sp>
    </p:spTree>
    <p:extLst>
      <p:ext uri="{BB962C8B-B14F-4D97-AF65-F5344CB8AC3E}">
        <p14:creationId xmlns:p14="http://schemas.microsoft.com/office/powerpoint/2010/main" val="3072166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CE539-C983-D88E-F9DA-D07D587C29C0}"/>
              </a:ext>
            </a:extLst>
          </p:cNvPr>
          <p:cNvSpPr>
            <a:spLocks noGrp="1"/>
          </p:cNvSpPr>
          <p:nvPr>
            <p:ph type="title"/>
          </p:nvPr>
        </p:nvSpPr>
        <p:spPr/>
        <p:txBody>
          <a:bodyPr/>
          <a:lstStyle/>
          <a:p>
            <a:r>
              <a:rPr lang="en-US" dirty="0"/>
              <a:t>Introduction to Computer Architecture</a:t>
            </a:r>
          </a:p>
        </p:txBody>
      </p:sp>
      <p:sp>
        <p:nvSpPr>
          <p:cNvPr id="3" name="Content Placeholder 2">
            <a:extLst>
              <a:ext uri="{FF2B5EF4-FFF2-40B4-BE49-F238E27FC236}">
                <a16:creationId xmlns:a16="http://schemas.microsoft.com/office/drawing/2014/main" id="{23B96DED-9155-8DE8-9AAA-4DD284F2B318}"/>
              </a:ext>
            </a:extLst>
          </p:cNvPr>
          <p:cNvSpPr>
            <a:spLocks noGrp="1"/>
          </p:cNvSpPr>
          <p:nvPr>
            <p:ph idx="1"/>
          </p:nvPr>
        </p:nvSpPr>
        <p:spPr/>
        <p:txBody>
          <a:bodyPr/>
          <a:lstStyle/>
          <a:p>
            <a:r>
              <a:rPr lang="en-US" dirty="0"/>
              <a:t>What is Computer Architecture?</a:t>
            </a:r>
          </a:p>
          <a:p>
            <a:r>
              <a:rPr lang="en-US" b="0" i="0" dirty="0">
                <a:solidFill>
                  <a:srgbClr val="0D0D0D"/>
                </a:solidFill>
                <a:effectLst/>
                <a:highlight>
                  <a:srgbClr val="FFFFFF"/>
                </a:highlight>
                <a:latin typeface="Söhne"/>
              </a:rPr>
              <a:t>Computer architecture refers to the design and organization of computer systems, including their components and their relationships to each other. It encompasses both hardware and software aspects of computer systems and is concerned with how computers are structured, how they operate, and how they perform tasks.</a:t>
            </a:r>
            <a:endParaRPr lang="en-US" dirty="0"/>
          </a:p>
        </p:txBody>
      </p:sp>
    </p:spTree>
    <p:extLst>
      <p:ext uri="{BB962C8B-B14F-4D97-AF65-F5344CB8AC3E}">
        <p14:creationId xmlns:p14="http://schemas.microsoft.com/office/powerpoint/2010/main" val="117669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09FAD-AB88-E664-EDF9-137312C28BE5}"/>
              </a:ext>
            </a:extLst>
          </p:cNvPr>
          <p:cNvSpPr>
            <a:spLocks noGrp="1"/>
          </p:cNvSpPr>
          <p:nvPr>
            <p:ph type="title"/>
          </p:nvPr>
        </p:nvSpPr>
        <p:spPr/>
        <p:txBody>
          <a:bodyPr/>
          <a:lstStyle/>
          <a:p>
            <a:r>
              <a:rPr lang="en-US" i="0" dirty="0">
                <a:solidFill>
                  <a:srgbClr val="0D0D0D"/>
                </a:solidFill>
                <a:effectLst/>
                <a:highlight>
                  <a:srgbClr val="FFFFFF"/>
                </a:highlight>
              </a:rPr>
              <a:t>Performance and Power Efficiency</a:t>
            </a:r>
          </a:p>
        </p:txBody>
      </p:sp>
      <p:sp>
        <p:nvSpPr>
          <p:cNvPr id="3" name="Content Placeholder 2">
            <a:extLst>
              <a:ext uri="{FF2B5EF4-FFF2-40B4-BE49-F238E27FC236}">
                <a16:creationId xmlns:a16="http://schemas.microsoft.com/office/drawing/2014/main" id="{B378F9C3-C34A-5357-6229-533A743EC0BF}"/>
              </a:ext>
            </a:extLst>
          </p:cNvPr>
          <p:cNvSpPr>
            <a:spLocks noGrp="1"/>
          </p:cNvSpPr>
          <p:nvPr>
            <p:ph idx="1"/>
          </p:nvPr>
        </p:nvSpPr>
        <p:spPr/>
        <p:txBody>
          <a:bodyPr/>
          <a:lstStyle/>
          <a:p>
            <a:endParaRPr lang="en-US" b="0" i="0">
              <a:solidFill>
                <a:srgbClr val="0D0D0D"/>
              </a:solidFill>
              <a:effectLst/>
              <a:highlight>
                <a:srgbClr val="FFFFFF"/>
              </a:highlight>
              <a:latin typeface="Söhne"/>
            </a:endParaRPr>
          </a:p>
          <a:p>
            <a:r>
              <a:rPr lang="en-US" b="0" i="0">
                <a:solidFill>
                  <a:srgbClr val="0D0D0D"/>
                </a:solidFill>
                <a:effectLst/>
                <a:highlight>
                  <a:srgbClr val="FFFFFF"/>
                </a:highlight>
                <a:latin typeface="Söhne"/>
              </a:rPr>
              <a:t>Computer </a:t>
            </a:r>
            <a:r>
              <a:rPr lang="en-US" b="0" i="0" dirty="0">
                <a:solidFill>
                  <a:srgbClr val="0D0D0D"/>
                </a:solidFill>
                <a:effectLst/>
                <a:highlight>
                  <a:srgbClr val="FFFFFF"/>
                </a:highlight>
                <a:latin typeface="Söhne"/>
              </a:rPr>
              <a:t>architects strive to design systems that balance performance, power consumption, and cost. This involves optimizing hardware designs, instruction execution, memory access patterns, and power management techniques to achieve desired performance levels while minimizing energy consumption and heat dissipation.</a:t>
            </a:r>
          </a:p>
          <a:p>
            <a:endParaRPr lang="en-US" dirty="0"/>
          </a:p>
        </p:txBody>
      </p:sp>
    </p:spTree>
    <p:extLst>
      <p:ext uri="{BB962C8B-B14F-4D97-AF65-F5344CB8AC3E}">
        <p14:creationId xmlns:p14="http://schemas.microsoft.com/office/powerpoint/2010/main" val="15127168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48F62-A136-6E45-5E08-5C9BFBCD71D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9C7A113-858D-D51E-5253-4BD96F4C94EC}"/>
              </a:ext>
            </a:extLst>
          </p:cNvPr>
          <p:cNvSpPr>
            <a:spLocks noGrp="1"/>
          </p:cNvSpPr>
          <p:nvPr>
            <p:ph idx="1"/>
          </p:nvPr>
        </p:nvSpPr>
        <p:spPr/>
        <p:txBody>
          <a:bodyPr/>
          <a:lstStyle/>
          <a:p>
            <a:r>
              <a:rPr lang="en-US" b="0" i="0" dirty="0">
                <a:solidFill>
                  <a:srgbClr val="0D0D0D"/>
                </a:solidFill>
                <a:effectLst/>
                <a:highlight>
                  <a:srgbClr val="FFFFFF"/>
                </a:highlight>
                <a:latin typeface="Söhne"/>
              </a:rPr>
              <a:t>Computer architecture plays a crucial role in determining the performance, efficiency, and scalability of computer systems. It influences the design of hardware components, the development of software applications, and the overall user experience. Understanding computer architecture is essential for computer engineers, system architects, and software developers to design, optimize, and troubleshoot computer systems effectively.</a:t>
            </a:r>
            <a:endParaRPr lang="en-US" dirty="0"/>
          </a:p>
        </p:txBody>
      </p:sp>
    </p:spTree>
    <p:extLst>
      <p:ext uri="{BB962C8B-B14F-4D97-AF65-F5344CB8AC3E}">
        <p14:creationId xmlns:p14="http://schemas.microsoft.com/office/powerpoint/2010/main" val="105819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87CC5-C324-A033-2C68-9502580E2244}"/>
              </a:ext>
            </a:extLst>
          </p:cNvPr>
          <p:cNvSpPr>
            <a:spLocks noGrp="1"/>
          </p:cNvSpPr>
          <p:nvPr>
            <p:ph type="title"/>
          </p:nvPr>
        </p:nvSpPr>
        <p:spPr/>
        <p:txBody>
          <a:bodyPr/>
          <a:lstStyle/>
          <a:p>
            <a:r>
              <a:rPr lang="en-US" dirty="0"/>
              <a:t>Basic components/ Functional Unit</a:t>
            </a:r>
          </a:p>
        </p:txBody>
      </p:sp>
      <p:sp>
        <p:nvSpPr>
          <p:cNvPr id="3" name="Content Placeholder 2">
            <a:extLst>
              <a:ext uri="{FF2B5EF4-FFF2-40B4-BE49-F238E27FC236}">
                <a16:creationId xmlns:a16="http://schemas.microsoft.com/office/drawing/2014/main" id="{6E220989-B42B-B1C9-A724-31C271D6D62D}"/>
              </a:ext>
            </a:extLst>
          </p:cNvPr>
          <p:cNvSpPr>
            <a:spLocks noGrp="1"/>
          </p:cNvSpPr>
          <p:nvPr>
            <p:ph idx="1"/>
          </p:nvPr>
        </p:nvSpPr>
        <p:spPr/>
        <p:txBody>
          <a:bodyPr/>
          <a:lstStyle/>
          <a:p>
            <a:pPr marL="514350" indent="-514350">
              <a:buFont typeface="+mj-lt"/>
              <a:buAutoNum type="arabicPeriod"/>
            </a:pPr>
            <a:r>
              <a:rPr lang="en-US" dirty="0"/>
              <a:t>Input unit</a:t>
            </a:r>
          </a:p>
          <a:p>
            <a:pPr marL="514350" indent="-514350">
              <a:buFont typeface="+mj-lt"/>
              <a:buAutoNum type="arabicPeriod"/>
            </a:pPr>
            <a:r>
              <a:rPr lang="en-US" i="0" dirty="0">
                <a:solidFill>
                  <a:srgbClr val="0D0D0D"/>
                </a:solidFill>
                <a:effectLst/>
                <a:highlight>
                  <a:srgbClr val="FFFFFF"/>
                </a:highlight>
                <a:latin typeface="Söhne"/>
              </a:rPr>
              <a:t>Central Processing Unit (CPU)</a:t>
            </a:r>
            <a:endParaRPr lang="en-US" dirty="0">
              <a:latin typeface="Söhne"/>
            </a:endParaRPr>
          </a:p>
          <a:p>
            <a:pPr marL="514350" indent="-514350">
              <a:buFont typeface="+mj-lt"/>
              <a:buAutoNum type="arabicPeriod"/>
            </a:pPr>
            <a:r>
              <a:rPr lang="en-US" i="0" dirty="0">
                <a:solidFill>
                  <a:srgbClr val="0D0D0D"/>
                </a:solidFill>
                <a:effectLst/>
                <a:highlight>
                  <a:srgbClr val="FFFFFF"/>
                </a:highlight>
                <a:latin typeface="Söhne"/>
              </a:rPr>
              <a:t>Control Unit (CU)</a:t>
            </a:r>
            <a:endParaRPr lang="en-US" dirty="0">
              <a:latin typeface="Söhne"/>
            </a:endParaRPr>
          </a:p>
          <a:p>
            <a:pPr marL="514350" indent="-514350">
              <a:buFont typeface="+mj-lt"/>
              <a:buAutoNum type="arabicPeriod"/>
            </a:pPr>
            <a:r>
              <a:rPr lang="en-US" i="0" dirty="0">
                <a:solidFill>
                  <a:srgbClr val="0D0D0D"/>
                </a:solidFill>
                <a:effectLst/>
                <a:highlight>
                  <a:srgbClr val="FFFFFF"/>
                </a:highlight>
                <a:latin typeface="Söhne"/>
              </a:rPr>
              <a:t>Arithmetic Logic Unit (ALU)</a:t>
            </a:r>
          </a:p>
          <a:p>
            <a:pPr marL="514350" indent="-514350">
              <a:buFont typeface="+mj-lt"/>
              <a:buAutoNum type="arabicPeriod"/>
            </a:pPr>
            <a:r>
              <a:rPr lang="en-US" i="0" dirty="0">
                <a:solidFill>
                  <a:srgbClr val="0D0D0D"/>
                </a:solidFill>
                <a:effectLst/>
                <a:highlight>
                  <a:srgbClr val="FFFFFF"/>
                </a:highlight>
                <a:latin typeface="Söhne"/>
              </a:rPr>
              <a:t>Memory Unit</a:t>
            </a:r>
          </a:p>
          <a:p>
            <a:pPr marL="514350" indent="-514350">
              <a:buFont typeface="+mj-lt"/>
              <a:buAutoNum type="arabicPeriod"/>
            </a:pPr>
            <a:r>
              <a:rPr lang="en-US" i="0" dirty="0">
                <a:solidFill>
                  <a:srgbClr val="0D0D0D"/>
                </a:solidFill>
                <a:effectLst/>
                <a:highlight>
                  <a:srgbClr val="FFFFFF"/>
                </a:highlight>
                <a:latin typeface="Söhne"/>
              </a:rPr>
              <a:t>Output Unit</a:t>
            </a:r>
            <a:endParaRPr lang="en-US" dirty="0">
              <a:solidFill>
                <a:srgbClr val="0D0D0D"/>
              </a:solidFill>
              <a:highlight>
                <a:srgbClr val="FFFFFF"/>
              </a:highlight>
              <a:latin typeface="Söhne"/>
            </a:endParaRPr>
          </a:p>
          <a:p>
            <a:pPr marL="514350" indent="-514350">
              <a:buFont typeface="+mj-lt"/>
              <a:buAutoNum type="arabicPeriod"/>
            </a:pPr>
            <a:r>
              <a:rPr lang="en-US" i="0" dirty="0">
                <a:solidFill>
                  <a:srgbClr val="0D0D0D"/>
                </a:solidFill>
                <a:effectLst/>
                <a:highlight>
                  <a:srgbClr val="FFFFFF"/>
                </a:highlight>
                <a:latin typeface="Söhne"/>
              </a:rPr>
              <a:t>Storage Unit</a:t>
            </a:r>
          </a:p>
          <a:p>
            <a:pPr marL="514350" indent="-514350">
              <a:buFont typeface="+mj-lt"/>
              <a:buAutoNum type="arabicPeriod"/>
            </a:pPr>
            <a:r>
              <a:rPr lang="en-US" i="0" dirty="0">
                <a:solidFill>
                  <a:srgbClr val="0D0D0D"/>
                </a:solidFill>
                <a:effectLst/>
                <a:highlight>
                  <a:srgbClr val="FFFFFF"/>
                </a:highlight>
                <a:latin typeface="Söhne"/>
              </a:rPr>
              <a:t>Communication Unit</a:t>
            </a:r>
            <a:endParaRPr lang="en-US" dirty="0">
              <a:latin typeface="Söhne"/>
            </a:endParaRPr>
          </a:p>
        </p:txBody>
      </p:sp>
    </p:spTree>
    <p:extLst>
      <p:ext uri="{BB962C8B-B14F-4D97-AF65-F5344CB8AC3E}">
        <p14:creationId xmlns:p14="http://schemas.microsoft.com/office/powerpoint/2010/main" val="1241090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36D53-0E23-3E58-7221-3697530CF70F}"/>
              </a:ext>
            </a:extLst>
          </p:cNvPr>
          <p:cNvSpPr>
            <a:spLocks noGrp="1"/>
          </p:cNvSpPr>
          <p:nvPr>
            <p:ph type="title"/>
          </p:nvPr>
        </p:nvSpPr>
        <p:spPr/>
        <p:txBody>
          <a:bodyPr/>
          <a:lstStyle/>
          <a:p>
            <a:r>
              <a:rPr lang="en-US" dirty="0"/>
              <a:t>Input unit</a:t>
            </a:r>
            <a:br>
              <a:rPr lang="en-US" dirty="0"/>
            </a:br>
            <a:endParaRPr lang="en-US" dirty="0"/>
          </a:p>
        </p:txBody>
      </p:sp>
      <p:sp>
        <p:nvSpPr>
          <p:cNvPr id="3" name="Content Placeholder 2">
            <a:extLst>
              <a:ext uri="{FF2B5EF4-FFF2-40B4-BE49-F238E27FC236}">
                <a16:creationId xmlns:a16="http://schemas.microsoft.com/office/drawing/2014/main" id="{5BC94470-146D-BF7A-FA29-7C259A63EDD6}"/>
              </a:ext>
            </a:extLst>
          </p:cNvPr>
          <p:cNvSpPr>
            <a:spLocks noGrp="1"/>
          </p:cNvSpPr>
          <p:nvPr>
            <p:ph idx="1"/>
          </p:nvPr>
        </p:nvSpPr>
        <p:spPr/>
        <p:txBody>
          <a:bodyPr/>
          <a:lstStyle/>
          <a:p>
            <a:pPr algn="l">
              <a:buFont typeface="Arial" panose="020B0604020202020204" pitchFamily="34" charset="0"/>
              <a:buChar char="•"/>
            </a:pPr>
            <a:r>
              <a:rPr lang="en-US" b="0" i="0" dirty="0">
                <a:solidFill>
                  <a:srgbClr val="0D0D0D"/>
                </a:solidFill>
                <a:effectLst/>
                <a:highlight>
                  <a:srgbClr val="FFFFFF"/>
                </a:highlight>
                <a:latin typeface="Söhne"/>
              </a:rPr>
              <a:t>Responsible for accepting input data from external sources, such as keyboards, mice, scanners, and other input devices.</a:t>
            </a:r>
          </a:p>
          <a:p>
            <a:pPr algn="l">
              <a:buFont typeface="Arial" panose="020B0604020202020204" pitchFamily="34" charset="0"/>
              <a:buChar char="•"/>
            </a:pPr>
            <a:r>
              <a:rPr lang="en-US" b="0" i="0" dirty="0">
                <a:solidFill>
                  <a:srgbClr val="0D0D0D"/>
                </a:solidFill>
                <a:effectLst/>
                <a:highlight>
                  <a:srgbClr val="FFFFFF"/>
                </a:highlight>
                <a:latin typeface="Söhne"/>
              </a:rPr>
              <a:t>Converts input signals into a format that the computer can process and passes them to the central processing unit (CPU) for further processing.</a:t>
            </a:r>
          </a:p>
          <a:p>
            <a:endParaRPr lang="en-US" dirty="0"/>
          </a:p>
        </p:txBody>
      </p:sp>
    </p:spTree>
    <p:extLst>
      <p:ext uri="{BB962C8B-B14F-4D97-AF65-F5344CB8AC3E}">
        <p14:creationId xmlns:p14="http://schemas.microsoft.com/office/powerpoint/2010/main" val="2033970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FD878-AE6B-03EA-9D04-2F264F72C42C}"/>
              </a:ext>
            </a:extLst>
          </p:cNvPr>
          <p:cNvSpPr>
            <a:spLocks noGrp="1"/>
          </p:cNvSpPr>
          <p:nvPr>
            <p:ph type="title"/>
          </p:nvPr>
        </p:nvSpPr>
        <p:spPr/>
        <p:txBody>
          <a:bodyPr>
            <a:normAutofit fontScale="90000"/>
          </a:bodyPr>
          <a:lstStyle/>
          <a:p>
            <a:br>
              <a:rPr lang="en-US" sz="4900" i="0" dirty="0">
                <a:solidFill>
                  <a:srgbClr val="0D0D0D"/>
                </a:solidFill>
                <a:effectLst/>
                <a:highlight>
                  <a:srgbClr val="FFFFFF"/>
                </a:highlight>
              </a:rPr>
            </a:br>
            <a:r>
              <a:rPr lang="en-US" sz="4900" i="0" dirty="0">
                <a:solidFill>
                  <a:srgbClr val="0D0D0D"/>
                </a:solidFill>
                <a:effectLst/>
                <a:highlight>
                  <a:srgbClr val="FFFFFF"/>
                </a:highlight>
              </a:rPr>
              <a:t>Central Processing Unit (CPU)</a:t>
            </a:r>
            <a:br>
              <a:rPr lang="en-US" dirty="0">
                <a:latin typeface="Söhne"/>
              </a:rPr>
            </a:br>
            <a:endParaRPr lang="en-US" dirty="0"/>
          </a:p>
        </p:txBody>
      </p:sp>
      <p:sp>
        <p:nvSpPr>
          <p:cNvPr id="3" name="Content Placeholder 2">
            <a:extLst>
              <a:ext uri="{FF2B5EF4-FFF2-40B4-BE49-F238E27FC236}">
                <a16:creationId xmlns:a16="http://schemas.microsoft.com/office/drawing/2014/main" id="{970D44B1-5215-0EFE-4204-BE2B3454AB6C}"/>
              </a:ext>
            </a:extLst>
          </p:cNvPr>
          <p:cNvSpPr>
            <a:spLocks noGrp="1"/>
          </p:cNvSpPr>
          <p:nvPr>
            <p:ph idx="1"/>
          </p:nvPr>
        </p:nvSpPr>
        <p:spPr/>
        <p:txBody>
          <a:bodyPr/>
          <a:lstStyle/>
          <a:p>
            <a:pPr algn="l">
              <a:buFont typeface="Arial" panose="020B0604020202020204" pitchFamily="34" charset="0"/>
              <a:buChar char="•"/>
            </a:pPr>
            <a:r>
              <a:rPr lang="en-US" b="0" i="0" dirty="0">
                <a:solidFill>
                  <a:srgbClr val="0D0D0D"/>
                </a:solidFill>
                <a:effectLst/>
                <a:highlight>
                  <a:srgbClr val="FFFFFF"/>
                </a:highlight>
                <a:latin typeface="Söhne"/>
              </a:rPr>
              <a:t>Often referred to as the brain of the computer.</a:t>
            </a:r>
          </a:p>
          <a:p>
            <a:pPr algn="l">
              <a:buFont typeface="Arial" panose="020B0604020202020204" pitchFamily="34" charset="0"/>
              <a:buChar char="•"/>
            </a:pPr>
            <a:r>
              <a:rPr lang="en-US" b="0" i="0" dirty="0">
                <a:solidFill>
                  <a:srgbClr val="0D0D0D"/>
                </a:solidFill>
                <a:effectLst/>
                <a:highlight>
                  <a:srgbClr val="FFFFFF"/>
                </a:highlight>
                <a:latin typeface="Söhne"/>
              </a:rPr>
              <a:t>Responsible for executing program instructions, performing calculations, and coordinating the operation of other functional units.</a:t>
            </a:r>
          </a:p>
          <a:p>
            <a:pPr algn="l">
              <a:buFont typeface="Arial" panose="020B0604020202020204" pitchFamily="34" charset="0"/>
              <a:buChar char="•"/>
            </a:pPr>
            <a:r>
              <a:rPr lang="en-US" b="0" i="0" dirty="0">
                <a:solidFill>
                  <a:srgbClr val="0D0D0D"/>
                </a:solidFill>
                <a:effectLst/>
                <a:highlight>
                  <a:srgbClr val="FFFFFF"/>
                </a:highlight>
                <a:latin typeface="Söhne"/>
              </a:rPr>
              <a:t>Consists of three main components: the control unit, arithmetic logic unit (ALU), and registers(A</a:t>
            </a:r>
            <a:r>
              <a:rPr lang="en-US" b="0" i="0" dirty="0">
                <a:solidFill>
                  <a:srgbClr val="1D1D1F"/>
                </a:solidFill>
                <a:effectLst/>
                <a:highlight>
                  <a:srgbClr val="FFFFFF"/>
                </a:highlight>
                <a:latin typeface="-apple-system"/>
              </a:rPr>
              <a:t> register is a </a:t>
            </a:r>
            <a:r>
              <a:rPr lang="en-US" i="0" dirty="0">
                <a:solidFill>
                  <a:srgbClr val="1D1D1F"/>
                </a:solidFill>
                <a:effectLst/>
                <a:highlight>
                  <a:srgbClr val="FFFFFF"/>
                </a:highlight>
                <a:latin typeface="-apple-system"/>
              </a:rPr>
              <a:t>tiny, fast storage memory</a:t>
            </a:r>
            <a:r>
              <a:rPr lang="en-US" b="0" i="0" dirty="0">
                <a:solidFill>
                  <a:srgbClr val="0D0D0D"/>
                </a:solidFill>
                <a:effectLst/>
                <a:highlight>
                  <a:srgbClr val="FFFFFF"/>
                </a:highlight>
                <a:latin typeface="Söhne"/>
              </a:rPr>
              <a:t>).</a:t>
            </a:r>
          </a:p>
          <a:p>
            <a:endParaRPr lang="en-US" dirty="0"/>
          </a:p>
        </p:txBody>
      </p:sp>
    </p:spTree>
    <p:extLst>
      <p:ext uri="{BB962C8B-B14F-4D97-AF65-F5344CB8AC3E}">
        <p14:creationId xmlns:p14="http://schemas.microsoft.com/office/powerpoint/2010/main" val="2552146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C4404-6D71-B933-85DF-BF1CB03744A3}"/>
              </a:ext>
            </a:extLst>
          </p:cNvPr>
          <p:cNvSpPr>
            <a:spLocks noGrp="1"/>
          </p:cNvSpPr>
          <p:nvPr>
            <p:ph type="title"/>
          </p:nvPr>
        </p:nvSpPr>
        <p:spPr/>
        <p:txBody>
          <a:bodyPr>
            <a:noAutofit/>
          </a:bodyPr>
          <a:lstStyle/>
          <a:p>
            <a:br>
              <a:rPr lang="en-US" i="0" dirty="0">
                <a:solidFill>
                  <a:srgbClr val="0D0D0D"/>
                </a:solidFill>
                <a:effectLst/>
                <a:highlight>
                  <a:srgbClr val="FFFFFF"/>
                </a:highlight>
              </a:rPr>
            </a:br>
            <a:r>
              <a:rPr lang="en-US" i="0" dirty="0">
                <a:solidFill>
                  <a:srgbClr val="0D0D0D"/>
                </a:solidFill>
                <a:effectLst/>
                <a:highlight>
                  <a:srgbClr val="FFFFFF"/>
                </a:highlight>
              </a:rPr>
              <a:t>Control Unit (CU)</a:t>
            </a:r>
            <a:br>
              <a:rPr lang="en-US" dirty="0"/>
            </a:br>
            <a:endParaRPr lang="en-US" dirty="0"/>
          </a:p>
        </p:txBody>
      </p:sp>
      <p:sp>
        <p:nvSpPr>
          <p:cNvPr id="3" name="Content Placeholder 2">
            <a:extLst>
              <a:ext uri="{FF2B5EF4-FFF2-40B4-BE49-F238E27FC236}">
                <a16:creationId xmlns:a16="http://schemas.microsoft.com/office/drawing/2014/main" id="{CEB12F42-3AE2-BFAD-C5D0-D4A9D9EE3711}"/>
              </a:ext>
            </a:extLst>
          </p:cNvPr>
          <p:cNvSpPr>
            <a:spLocks noGrp="1"/>
          </p:cNvSpPr>
          <p:nvPr>
            <p:ph idx="1"/>
          </p:nvPr>
        </p:nvSpPr>
        <p:spPr/>
        <p:txBody>
          <a:bodyPr/>
          <a:lstStyle/>
          <a:p>
            <a:pPr algn="l">
              <a:buFont typeface="Arial" panose="020B0604020202020204" pitchFamily="34" charset="0"/>
              <a:buChar char="•"/>
            </a:pPr>
            <a:r>
              <a:rPr lang="en-US" b="0" i="0" dirty="0">
                <a:solidFill>
                  <a:srgbClr val="0D0D0D"/>
                </a:solidFill>
                <a:effectLst/>
                <a:highlight>
                  <a:srgbClr val="FFFFFF"/>
                </a:highlight>
                <a:latin typeface="Söhne"/>
              </a:rPr>
              <a:t>Manages the execution of instructions, including fetching instructions from memory, decoding them, and controlling the flow of data between CPU components and other parts of the computer.</a:t>
            </a:r>
          </a:p>
          <a:p>
            <a:pPr algn="l">
              <a:buFont typeface="Arial" panose="020B0604020202020204" pitchFamily="34" charset="0"/>
              <a:buChar char="•"/>
            </a:pPr>
            <a:r>
              <a:rPr lang="en-US" b="0" i="0" dirty="0">
                <a:solidFill>
                  <a:srgbClr val="0D0D0D"/>
                </a:solidFill>
                <a:effectLst/>
                <a:highlight>
                  <a:srgbClr val="FFFFFF"/>
                </a:highlight>
                <a:latin typeface="Söhne"/>
              </a:rPr>
              <a:t>Coordinates the operation of the CPU and ensures that instructions are executed in the correct sequence.</a:t>
            </a:r>
          </a:p>
          <a:p>
            <a:endParaRPr lang="en-US" dirty="0"/>
          </a:p>
        </p:txBody>
      </p:sp>
    </p:spTree>
    <p:extLst>
      <p:ext uri="{BB962C8B-B14F-4D97-AF65-F5344CB8AC3E}">
        <p14:creationId xmlns:p14="http://schemas.microsoft.com/office/powerpoint/2010/main" val="3914130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1442C-1291-9804-D7B7-E87DE29F3CA6}"/>
              </a:ext>
            </a:extLst>
          </p:cNvPr>
          <p:cNvSpPr>
            <a:spLocks noGrp="1"/>
          </p:cNvSpPr>
          <p:nvPr>
            <p:ph type="title"/>
          </p:nvPr>
        </p:nvSpPr>
        <p:spPr/>
        <p:txBody>
          <a:bodyPr/>
          <a:lstStyle/>
          <a:p>
            <a:r>
              <a:rPr lang="en-US" i="0" dirty="0">
                <a:solidFill>
                  <a:srgbClr val="0D0D0D"/>
                </a:solidFill>
                <a:effectLst/>
                <a:highlight>
                  <a:srgbClr val="FFFFFF"/>
                </a:highlight>
              </a:rPr>
              <a:t>Arithmetic Logic Unit (ALU)</a:t>
            </a:r>
            <a:endParaRPr lang="en-US" dirty="0"/>
          </a:p>
        </p:txBody>
      </p:sp>
      <p:sp>
        <p:nvSpPr>
          <p:cNvPr id="3" name="Content Placeholder 2">
            <a:extLst>
              <a:ext uri="{FF2B5EF4-FFF2-40B4-BE49-F238E27FC236}">
                <a16:creationId xmlns:a16="http://schemas.microsoft.com/office/drawing/2014/main" id="{B2FE114F-CB27-CF96-1678-12C6B72FC80E}"/>
              </a:ext>
            </a:extLst>
          </p:cNvPr>
          <p:cNvSpPr>
            <a:spLocks noGrp="1"/>
          </p:cNvSpPr>
          <p:nvPr>
            <p:ph idx="1"/>
          </p:nvPr>
        </p:nvSpPr>
        <p:spPr/>
        <p:txBody>
          <a:bodyPr/>
          <a:lstStyle/>
          <a:p>
            <a:pPr algn="l">
              <a:buFont typeface="Arial" panose="020B0604020202020204" pitchFamily="34" charset="0"/>
              <a:buChar char="•"/>
            </a:pPr>
            <a:r>
              <a:rPr lang="en-US" b="0" i="0" dirty="0">
                <a:solidFill>
                  <a:srgbClr val="0D0D0D"/>
                </a:solidFill>
                <a:effectLst/>
                <a:highlight>
                  <a:srgbClr val="FFFFFF"/>
                </a:highlight>
                <a:latin typeface="Söhne"/>
              </a:rPr>
              <a:t>Performs arithmetic operations (such as addition, subtraction, multiplication, and division) and logical operations (such as AND, OR, NOT) on data.</a:t>
            </a:r>
          </a:p>
          <a:p>
            <a:pPr algn="l">
              <a:buFont typeface="Arial" panose="020B0604020202020204" pitchFamily="34" charset="0"/>
              <a:buChar char="•"/>
            </a:pPr>
            <a:r>
              <a:rPr lang="en-US" b="0" i="0" dirty="0">
                <a:solidFill>
                  <a:srgbClr val="0D0D0D"/>
                </a:solidFill>
                <a:effectLst/>
                <a:highlight>
                  <a:srgbClr val="FFFFFF"/>
                </a:highlight>
                <a:latin typeface="Söhne"/>
              </a:rPr>
              <a:t>Executes arithmetic and logic instructions provided by the control unit.</a:t>
            </a:r>
          </a:p>
          <a:p>
            <a:endParaRPr lang="en-US" dirty="0"/>
          </a:p>
        </p:txBody>
      </p:sp>
    </p:spTree>
    <p:extLst>
      <p:ext uri="{BB962C8B-B14F-4D97-AF65-F5344CB8AC3E}">
        <p14:creationId xmlns:p14="http://schemas.microsoft.com/office/powerpoint/2010/main" val="4247352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8DC49-BC0A-9421-2BFC-4AB04EDA9DED}"/>
              </a:ext>
            </a:extLst>
          </p:cNvPr>
          <p:cNvSpPr>
            <a:spLocks noGrp="1"/>
          </p:cNvSpPr>
          <p:nvPr>
            <p:ph type="title"/>
          </p:nvPr>
        </p:nvSpPr>
        <p:spPr/>
        <p:txBody>
          <a:bodyPr/>
          <a:lstStyle/>
          <a:p>
            <a:r>
              <a:rPr lang="en-US" i="0" dirty="0">
                <a:solidFill>
                  <a:srgbClr val="0D0D0D"/>
                </a:solidFill>
                <a:effectLst/>
                <a:highlight>
                  <a:srgbClr val="FFFFFF"/>
                </a:highlight>
              </a:rPr>
              <a:t>Memory Unit</a:t>
            </a:r>
            <a:endParaRPr lang="en-US" dirty="0"/>
          </a:p>
        </p:txBody>
      </p:sp>
      <p:sp>
        <p:nvSpPr>
          <p:cNvPr id="3" name="Content Placeholder 2">
            <a:extLst>
              <a:ext uri="{FF2B5EF4-FFF2-40B4-BE49-F238E27FC236}">
                <a16:creationId xmlns:a16="http://schemas.microsoft.com/office/drawing/2014/main" id="{A0CA75BC-51E1-0439-5FEC-CF8C3A78F8F9}"/>
              </a:ext>
            </a:extLst>
          </p:cNvPr>
          <p:cNvSpPr>
            <a:spLocks noGrp="1"/>
          </p:cNvSpPr>
          <p:nvPr>
            <p:ph idx="1"/>
          </p:nvPr>
        </p:nvSpPr>
        <p:spPr/>
        <p:txBody>
          <a:bodyPr>
            <a:normAutofit lnSpcReduction="10000"/>
          </a:bodyPr>
          <a:lstStyle/>
          <a:p>
            <a:pPr algn="l">
              <a:buFont typeface="Arial" panose="020B0604020202020204" pitchFamily="34" charset="0"/>
              <a:buChar char="•"/>
            </a:pPr>
            <a:r>
              <a:rPr lang="en-US" b="0" i="0" dirty="0">
                <a:solidFill>
                  <a:srgbClr val="0D0D0D"/>
                </a:solidFill>
                <a:effectLst/>
                <a:highlight>
                  <a:srgbClr val="FFFFFF"/>
                </a:highlight>
                <a:latin typeface="Söhne"/>
              </a:rPr>
              <a:t>Stores data and program instructions temporarily or permanently.</a:t>
            </a:r>
          </a:p>
          <a:p>
            <a:pPr algn="l">
              <a:buFont typeface="Arial" panose="020B0604020202020204" pitchFamily="34" charset="0"/>
              <a:buChar char="•"/>
            </a:pPr>
            <a:r>
              <a:rPr lang="en-US" b="0" i="0" dirty="0">
                <a:solidFill>
                  <a:srgbClr val="0D0D0D"/>
                </a:solidFill>
                <a:effectLst/>
                <a:highlight>
                  <a:srgbClr val="FFFFFF"/>
                </a:highlight>
                <a:latin typeface="Söhne"/>
              </a:rPr>
              <a:t>Consists of two main types of memory: primary memory (RAM,ROM) and secondary memory (hard drives, CD, etc.).</a:t>
            </a:r>
          </a:p>
          <a:p>
            <a:pPr algn="l">
              <a:buFont typeface="Arial" panose="020B0604020202020204" pitchFamily="34" charset="0"/>
              <a:buChar char="•"/>
            </a:pPr>
            <a:r>
              <a:rPr lang="en-US" b="0" i="0" dirty="0">
                <a:solidFill>
                  <a:srgbClr val="0D0D0D"/>
                </a:solidFill>
                <a:effectLst/>
                <a:highlight>
                  <a:srgbClr val="FFFFFF"/>
                </a:highlight>
                <a:latin typeface="Söhne"/>
              </a:rPr>
              <a:t>Primary memory holds data and instructions that are currently being processed by the CPU, while secondary memory stores data and instructions for long-term storage.</a:t>
            </a:r>
          </a:p>
          <a:p>
            <a:pPr algn="l">
              <a:buFont typeface="Arial" panose="020B0604020202020204" pitchFamily="34" charset="0"/>
              <a:buChar char="•"/>
            </a:pPr>
            <a:r>
              <a:rPr lang="en-US" b="0" i="0" dirty="0">
                <a:solidFill>
                  <a:srgbClr val="1D1D1F"/>
                </a:solidFill>
                <a:effectLst/>
                <a:highlight>
                  <a:srgbClr val="FFFFFF"/>
                </a:highlight>
                <a:latin typeface="-apple-system"/>
              </a:rPr>
              <a:t>RAM is volatile(Unstable) memory that temporarily stores the files you are working on. ROM is non-volatile memory that permanently stores instructions for your computer.</a:t>
            </a:r>
            <a:r>
              <a:rPr lang="en-US" b="0" i="0" dirty="0">
                <a:solidFill>
                  <a:srgbClr val="273239"/>
                </a:solidFill>
                <a:effectLst/>
                <a:highlight>
                  <a:srgbClr val="FFFFFF"/>
                </a:highlight>
                <a:latin typeface="Nunito" pitchFamily="2" charset="0"/>
              </a:rPr>
              <a:t> </a:t>
            </a:r>
          </a:p>
          <a:p>
            <a:pPr algn="l">
              <a:buFont typeface="Arial" panose="020B0604020202020204" pitchFamily="34" charset="0"/>
              <a:buChar char="•"/>
            </a:pPr>
            <a:r>
              <a:rPr lang="en-US" b="0" i="0" dirty="0">
                <a:solidFill>
                  <a:srgbClr val="273239"/>
                </a:solidFill>
                <a:effectLst/>
                <a:highlight>
                  <a:srgbClr val="FFFFFF"/>
                </a:highlight>
                <a:latin typeface="-apple-system"/>
              </a:rPr>
              <a:t>RAM is faster than ROM.</a:t>
            </a:r>
            <a:endParaRPr lang="en-US" b="0" i="0" dirty="0">
              <a:solidFill>
                <a:srgbClr val="0D0D0D"/>
              </a:solidFill>
              <a:effectLst/>
              <a:highlight>
                <a:srgbClr val="FFFFFF"/>
              </a:highlight>
              <a:latin typeface="-apple-system"/>
            </a:endParaRPr>
          </a:p>
          <a:p>
            <a:endParaRPr lang="en-US" dirty="0"/>
          </a:p>
        </p:txBody>
      </p:sp>
    </p:spTree>
    <p:extLst>
      <p:ext uri="{BB962C8B-B14F-4D97-AF65-F5344CB8AC3E}">
        <p14:creationId xmlns:p14="http://schemas.microsoft.com/office/powerpoint/2010/main" val="51170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8CBFF-D055-D4CB-20B1-8D5234C5F77E}"/>
              </a:ext>
            </a:extLst>
          </p:cNvPr>
          <p:cNvSpPr>
            <a:spLocks noGrp="1"/>
          </p:cNvSpPr>
          <p:nvPr>
            <p:ph type="title"/>
          </p:nvPr>
        </p:nvSpPr>
        <p:spPr/>
        <p:txBody>
          <a:bodyPr/>
          <a:lstStyle/>
          <a:p>
            <a:r>
              <a:rPr lang="en-US" i="0" dirty="0">
                <a:solidFill>
                  <a:srgbClr val="0D0D0D"/>
                </a:solidFill>
                <a:effectLst/>
                <a:highlight>
                  <a:srgbClr val="FFFFFF"/>
                </a:highlight>
              </a:rPr>
              <a:t>Output Unit</a:t>
            </a:r>
            <a:endParaRPr lang="en-US" dirty="0"/>
          </a:p>
        </p:txBody>
      </p:sp>
      <p:sp>
        <p:nvSpPr>
          <p:cNvPr id="3" name="Content Placeholder 2">
            <a:extLst>
              <a:ext uri="{FF2B5EF4-FFF2-40B4-BE49-F238E27FC236}">
                <a16:creationId xmlns:a16="http://schemas.microsoft.com/office/drawing/2014/main" id="{53804BB8-723C-08A6-295F-DE150FFFA3F3}"/>
              </a:ext>
            </a:extLst>
          </p:cNvPr>
          <p:cNvSpPr>
            <a:spLocks noGrp="1"/>
          </p:cNvSpPr>
          <p:nvPr>
            <p:ph idx="1"/>
          </p:nvPr>
        </p:nvSpPr>
        <p:spPr/>
        <p:txBody>
          <a:bodyPr/>
          <a:lstStyle/>
          <a:p>
            <a:pPr algn="l">
              <a:buFont typeface="Arial" panose="020B0604020202020204" pitchFamily="34" charset="0"/>
              <a:buChar char="•"/>
            </a:pPr>
            <a:r>
              <a:rPr lang="en-US" b="0" i="0" dirty="0">
                <a:solidFill>
                  <a:srgbClr val="0D0D0D"/>
                </a:solidFill>
                <a:effectLst/>
                <a:highlight>
                  <a:srgbClr val="FFFFFF"/>
                </a:highlight>
                <a:latin typeface="Söhne"/>
              </a:rPr>
              <a:t>Responsible for presenting processed data to the user in a human-readable format.</a:t>
            </a:r>
          </a:p>
          <a:p>
            <a:pPr algn="l">
              <a:buFont typeface="Arial" panose="020B0604020202020204" pitchFamily="34" charset="0"/>
              <a:buChar char="•"/>
            </a:pPr>
            <a:r>
              <a:rPr lang="en-US" b="0" i="0" dirty="0">
                <a:solidFill>
                  <a:srgbClr val="0D0D0D"/>
                </a:solidFill>
                <a:effectLst/>
                <a:highlight>
                  <a:srgbClr val="FFFFFF"/>
                </a:highlight>
                <a:latin typeface="Söhne"/>
              </a:rPr>
              <a:t>Converts processed data into output signals that can be displayed on monitors, printed on printers, or transmitted through other output devices.</a:t>
            </a:r>
          </a:p>
          <a:p>
            <a:endParaRPr lang="en-US" dirty="0"/>
          </a:p>
        </p:txBody>
      </p:sp>
    </p:spTree>
    <p:extLst>
      <p:ext uri="{BB962C8B-B14F-4D97-AF65-F5344CB8AC3E}">
        <p14:creationId xmlns:p14="http://schemas.microsoft.com/office/powerpoint/2010/main" val="40979122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584</TotalTime>
  <Words>1026</Words>
  <Application>Microsoft Office PowerPoint</Application>
  <PresentationFormat>Widescreen</PresentationFormat>
  <Paragraphs>75</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-apple-system</vt:lpstr>
      <vt:lpstr>Arial</vt:lpstr>
      <vt:lpstr>Calibri</vt:lpstr>
      <vt:lpstr>Calibri Light</vt:lpstr>
      <vt:lpstr>Nunito</vt:lpstr>
      <vt:lpstr>Söhne</vt:lpstr>
      <vt:lpstr>Office Theme</vt:lpstr>
      <vt:lpstr>Understanding Computer Architecture</vt:lpstr>
      <vt:lpstr>Introduction to Computer Architecture</vt:lpstr>
      <vt:lpstr>Basic components/ Functional Unit</vt:lpstr>
      <vt:lpstr>Input unit </vt:lpstr>
      <vt:lpstr> Central Processing Unit (CPU) </vt:lpstr>
      <vt:lpstr> Control Unit (CU) </vt:lpstr>
      <vt:lpstr>Arithmetic Logic Unit (ALU)</vt:lpstr>
      <vt:lpstr>Memory Unit</vt:lpstr>
      <vt:lpstr>Output Unit</vt:lpstr>
      <vt:lpstr>Storage Unit</vt:lpstr>
      <vt:lpstr>Communication Unit</vt:lpstr>
      <vt:lpstr>PowerPoint Presentation</vt:lpstr>
      <vt:lpstr>Key aspects of computer architecture include:</vt:lpstr>
      <vt:lpstr>Instruction Set Architecture (ISA) </vt:lpstr>
      <vt:lpstr>Processor Organization/Architecture</vt:lpstr>
      <vt:lpstr>Memory Hierarchy</vt:lpstr>
      <vt:lpstr>Input/Output Systems</vt:lpstr>
      <vt:lpstr> System Interconnect </vt:lpstr>
      <vt:lpstr>Parallelism and Concurrency</vt:lpstr>
      <vt:lpstr>Performance and Power Efficiency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Computer Architecture</dc:title>
  <dc:creator>Maria Ashvini</dc:creator>
  <cp:lastModifiedBy>Maria Ashvini</cp:lastModifiedBy>
  <cp:revision>1</cp:revision>
  <dcterms:created xsi:type="dcterms:W3CDTF">2024-04-30T07:39:52Z</dcterms:created>
  <dcterms:modified xsi:type="dcterms:W3CDTF">2024-05-02T04:57:23Z</dcterms:modified>
</cp:coreProperties>
</file>