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62" r:id="rId6"/>
    <p:sldId id="259" r:id="rId7"/>
    <p:sldId id="264" r:id="rId8"/>
    <p:sldId id="265" r:id="rId9"/>
    <p:sldId id="266" r:id="rId10"/>
    <p:sldId id="261"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0E744E-9CBE-4099-A914-AB8281B51EFB}" v="1" dt="2024-05-01T08:17:12.5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Ashvini" userId="1f8334ccb4f1908a" providerId="LiveId" clId="{200E744E-9CBE-4099-A914-AB8281B51EFB}"/>
    <pc:docChg chg="undo custSel addSld delSld modSld">
      <pc:chgData name="Maria Ashvini" userId="1f8334ccb4f1908a" providerId="LiveId" clId="{200E744E-9CBE-4099-A914-AB8281B51EFB}" dt="2024-05-02T09:45:07.653" v="198" actId="20577"/>
      <pc:docMkLst>
        <pc:docMk/>
      </pc:docMkLst>
      <pc:sldChg chg="modSp mod">
        <pc:chgData name="Maria Ashvini" userId="1f8334ccb4f1908a" providerId="LiveId" clId="{200E744E-9CBE-4099-A914-AB8281B51EFB}" dt="2024-05-01T08:00:11.874" v="33"/>
        <pc:sldMkLst>
          <pc:docMk/>
          <pc:sldMk cId="3485608868" sldId="257"/>
        </pc:sldMkLst>
        <pc:spChg chg="mod">
          <ac:chgData name="Maria Ashvini" userId="1f8334ccb4f1908a" providerId="LiveId" clId="{200E744E-9CBE-4099-A914-AB8281B51EFB}" dt="2024-05-01T08:00:11.874" v="33"/>
          <ac:spMkLst>
            <pc:docMk/>
            <pc:sldMk cId="3485608868" sldId="257"/>
            <ac:spMk id="3" creationId="{B3D70CE0-E6BD-EF95-05FE-3D27A72B7DE9}"/>
          </ac:spMkLst>
        </pc:spChg>
      </pc:sldChg>
      <pc:sldChg chg="modSp mod">
        <pc:chgData name="Maria Ashvini" userId="1f8334ccb4f1908a" providerId="LiveId" clId="{200E744E-9CBE-4099-A914-AB8281B51EFB}" dt="2024-05-01T08:08:54.709" v="65"/>
        <pc:sldMkLst>
          <pc:docMk/>
          <pc:sldMk cId="3375762393" sldId="258"/>
        </pc:sldMkLst>
        <pc:spChg chg="mod">
          <ac:chgData name="Maria Ashvini" userId="1f8334ccb4f1908a" providerId="LiveId" clId="{200E744E-9CBE-4099-A914-AB8281B51EFB}" dt="2024-05-01T08:05:54.867" v="38" actId="20577"/>
          <ac:spMkLst>
            <pc:docMk/>
            <pc:sldMk cId="3375762393" sldId="258"/>
            <ac:spMk id="2" creationId="{D40DF2D9-2E43-5862-EB91-40A4A02DB253}"/>
          </ac:spMkLst>
        </pc:spChg>
        <pc:spChg chg="mod">
          <ac:chgData name="Maria Ashvini" userId="1f8334ccb4f1908a" providerId="LiveId" clId="{200E744E-9CBE-4099-A914-AB8281B51EFB}" dt="2024-05-01T08:08:54.709" v="65"/>
          <ac:spMkLst>
            <pc:docMk/>
            <pc:sldMk cId="3375762393" sldId="258"/>
            <ac:spMk id="3" creationId="{63F72C08-51B7-4EB4-F98E-9D452E5555BE}"/>
          </ac:spMkLst>
        </pc:spChg>
      </pc:sldChg>
      <pc:sldChg chg="modSp mod">
        <pc:chgData name="Maria Ashvini" userId="1f8334ccb4f1908a" providerId="LiveId" clId="{200E744E-9CBE-4099-A914-AB8281B51EFB}" dt="2024-05-01T08:09:24.177" v="82"/>
        <pc:sldMkLst>
          <pc:docMk/>
          <pc:sldMk cId="2029070214" sldId="259"/>
        </pc:sldMkLst>
        <pc:spChg chg="mod">
          <ac:chgData name="Maria Ashvini" userId="1f8334ccb4f1908a" providerId="LiveId" clId="{200E744E-9CBE-4099-A914-AB8281B51EFB}" dt="2024-05-01T08:09:22.009" v="81" actId="20577"/>
          <ac:spMkLst>
            <pc:docMk/>
            <pc:sldMk cId="2029070214" sldId="259"/>
            <ac:spMk id="2" creationId="{A6DFD242-8619-C87D-4135-A1A2A04381E9}"/>
          </ac:spMkLst>
        </pc:spChg>
        <pc:spChg chg="mod">
          <ac:chgData name="Maria Ashvini" userId="1f8334ccb4f1908a" providerId="LiveId" clId="{200E744E-9CBE-4099-A914-AB8281B51EFB}" dt="2024-05-01T08:09:24.177" v="82"/>
          <ac:spMkLst>
            <pc:docMk/>
            <pc:sldMk cId="2029070214" sldId="259"/>
            <ac:spMk id="3" creationId="{9E4A8F0C-DA09-E66C-9D9A-F89189CF422D}"/>
          </ac:spMkLst>
        </pc:spChg>
      </pc:sldChg>
      <pc:sldChg chg="del">
        <pc:chgData name="Maria Ashvini" userId="1f8334ccb4f1908a" providerId="LiveId" clId="{200E744E-9CBE-4099-A914-AB8281B51EFB}" dt="2024-05-01T08:16:27.408" v="149" actId="47"/>
        <pc:sldMkLst>
          <pc:docMk/>
          <pc:sldMk cId="1687457749" sldId="260"/>
        </pc:sldMkLst>
      </pc:sldChg>
      <pc:sldChg chg="modSp mod">
        <pc:chgData name="Maria Ashvini" userId="1f8334ccb4f1908a" providerId="LiveId" clId="{200E744E-9CBE-4099-A914-AB8281B51EFB}" dt="2024-05-01T08:10:13.905" v="102" actId="20577"/>
        <pc:sldMkLst>
          <pc:docMk/>
          <pc:sldMk cId="1601789997" sldId="261"/>
        </pc:sldMkLst>
        <pc:spChg chg="mod">
          <ac:chgData name="Maria Ashvini" userId="1f8334ccb4f1908a" providerId="LiveId" clId="{200E744E-9CBE-4099-A914-AB8281B51EFB}" dt="2024-05-01T08:10:13.905" v="102" actId="20577"/>
          <ac:spMkLst>
            <pc:docMk/>
            <pc:sldMk cId="1601789997" sldId="261"/>
            <ac:spMk id="2" creationId="{C82616EF-C023-C687-D5B0-89B72185D566}"/>
          </ac:spMkLst>
        </pc:spChg>
        <pc:spChg chg="mod">
          <ac:chgData name="Maria Ashvini" userId="1f8334ccb4f1908a" providerId="LiveId" clId="{200E744E-9CBE-4099-A914-AB8281B51EFB}" dt="2024-05-01T08:10:05.777" v="92"/>
          <ac:spMkLst>
            <pc:docMk/>
            <pc:sldMk cId="1601789997" sldId="261"/>
            <ac:spMk id="3" creationId="{00D8C392-8B16-6AD9-65F4-1E935E200313}"/>
          </ac:spMkLst>
        </pc:spChg>
      </pc:sldChg>
      <pc:sldChg chg="modSp new mod">
        <pc:chgData name="Maria Ashvini" userId="1f8334ccb4f1908a" providerId="LiveId" clId="{200E744E-9CBE-4099-A914-AB8281B51EFB}" dt="2024-05-01T08:09:03.764" v="66"/>
        <pc:sldMkLst>
          <pc:docMk/>
          <pc:sldMk cId="1168199730" sldId="262"/>
        </pc:sldMkLst>
        <pc:spChg chg="mod">
          <ac:chgData name="Maria Ashvini" userId="1f8334ccb4f1908a" providerId="LiveId" clId="{200E744E-9CBE-4099-A914-AB8281B51EFB}" dt="2024-05-01T08:05:58.593" v="40"/>
          <ac:spMkLst>
            <pc:docMk/>
            <pc:sldMk cId="1168199730" sldId="262"/>
            <ac:spMk id="2" creationId="{8B4D2586-FB97-167F-BD74-881544271A59}"/>
          </ac:spMkLst>
        </pc:spChg>
        <pc:spChg chg="mod">
          <ac:chgData name="Maria Ashvini" userId="1f8334ccb4f1908a" providerId="LiveId" clId="{200E744E-9CBE-4099-A914-AB8281B51EFB}" dt="2024-05-01T08:09:03.764" v="66"/>
          <ac:spMkLst>
            <pc:docMk/>
            <pc:sldMk cId="1168199730" sldId="262"/>
            <ac:spMk id="3" creationId="{56835218-C0CB-CAE4-20D6-6D708E45D1F3}"/>
          </ac:spMkLst>
        </pc:spChg>
      </pc:sldChg>
      <pc:sldChg chg="modSp new mod">
        <pc:chgData name="Maria Ashvini" userId="1f8334ccb4f1908a" providerId="LiveId" clId="{200E744E-9CBE-4099-A914-AB8281B51EFB}" dt="2024-05-01T08:08:25.340" v="64" actId="113"/>
        <pc:sldMkLst>
          <pc:docMk/>
          <pc:sldMk cId="1337179455" sldId="263"/>
        </pc:sldMkLst>
        <pc:spChg chg="mod">
          <ac:chgData name="Maria Ashvini" userId="1f8334ccb4f1908a" providerId="LiveId" clId="{200E744E-9CBE-4099-A914-AB8281B51EFB}" dt="2024-05-01T08:06:26.460" v="42"/>
          <ac:spMkLst>
            <pc:docMk/>
            <pc:sldMk cId="1337179455" sldId="263"/>
            <ac:spMk id="2" creationId="{2251FA4B-8D9B-E1F2-9AAA-804CA5DAA013}"/>
          </ac:spMkLst>
        </pc:spChg>
        <pc:spChg chg="mod">
          <ac:chgData name="Maria Ashvini" userId="1f8334ccb4f1908a" providerId="LiveId" clId="{200E744E-9CBE-4099-A914-AB8281B51EFB}" dt="2024-05-01T08:08:25.340" v="64" actId="113"/>
          <ac:spMkLst>
            <pc:docMk/>
            <pc:sldMk cId="1337179455" sldId="263"/>
            <ac:spMk id="3" creationId="{A6082A52-7C94-1CCA-8EF7-D73448766AB5}"/>
          </ac:spMkLst>
        </pc:spChg>
      </pc:sldChg>
      <pc:sldChg chg="modSp new mod">
        <pc:chgData name="Maria Ashvini" userId="1f8334ccb4f1908a" providerId="LiveId" clId="{200E744E-9CBE-4099-A914-AB8281B51EFB}" dt="2024-05-01T08:09:41.138" v="91"/>
        <pc:sldMkLst>
          <pc:docMk/>
          <pc:sldMk cId="581001444" sldId="264"/>
        </pc:sldMkLst>
        <pc:spChg chg="mod">
          <ac:chgData name="Maria Ashvini" userId="1f8334ccb4f1908a" providerId="LiveId" clId="{200E744E-9CBE-4099-A914-AB8281B51EFB}" dt="2024-05-01T08:09:28.898" v="90" actId="20577"/>
          <ac:spMkLst>
            <pc:docMk/>
            <pc:sldMk cId="581001444" sldId="264"/>
            <ac:spMk id="2" creationId="{0BFAECFF-4E1F-AEF0-D1B3-A16A9D8122AC}"/>
          </ac:spMkLst>
        </pc:spChg>
        <pc:spChg chg="mod">
          <ac:chgData name="Maria Ashvini" userId="1f8334ccb4f1908a" providerId="LiveId" clId="{200E744E-9CBE-4099-A914-AB8281B51EFB}" dt="2024-05-01T08:09:41.138" v="91"/>
          <ac:spMkLst>
            <pc:docMk/>
            <pc:sldMk cId="581001444" sldId="264"/>
            <ac:spMk id="3" creationId="{8DA278EC-035D-6D77-D5B0-DA1DF237B042}"/>
          </ac:spMkLst>
        </pc:spChg>
      </pc:sldChg>
      <pc:sldChg chg="modSp new mod">
        <pc:chgData name="Maria Ashvini" userId="1f8334ccb4f1908a" providerId="LiveId" clId="{200E744E-9CBE-4099-A914-AB8281B51EFB}" dt="2024-05-01T08:16:44.891" v="150" actId="2711"/>
        <pc:sldMkLst>
          <pc:docMk/>
          <pc:sldMk cId="3791539850" sldId="265"/>
        </pc:sldMkLst>
        <pc:spChg chg="mod">
          <ac:chgData name="Maria Ashvini" userId="1f8334ccb4f1908a" providerId="LiveId" clId="{200E744E-9CBE-4099-A914-AB8281B51EFB}" dt="2024-05-01T08:16:44.891" v="150" actId="2711"/>
          <ac:spMkLst>
            <pc:docMk/>
            <pc:sldMk cId="3791539850" sldId="265"/>
            <ac:spMk id="2" creationId="{B02514AB-7183-9EFC-3C0E-4403E6FBFE8A}"/>
          </ac:spMkLst>
        </pc:spChg>
        <pc:spChg chg="mod">
          <ac:chgData name="Maria Ashvini" userId="1f8334ccb4f1908a" providerId="LiveId" clId="{200E744E-9CBE-4099-A914-AB8281B51EFB}" dt="2024-05-01T08:10:55.445" v="105"/>
          <ac:spMkLst>
            <pc:docMk/>
            <pc:sldMk cId="3791539850" sldId="265"/>
            <ac:spMk id="3" creationId="{F99DF413-6A8C-82C1-787F-3DA1E7A93AB4}"/>
          </ac:spMkLst>
        </pc:spChg>
      </pc:sldChg>
      <pc:sldChg chg="modSp new mod">
        <pc:chgData name="Maria Ashvini" userId="1f8334ccb4f1908a" providerId="LiveId" clId="{200E744E-9CBE-4099-A914-AB8281B51EFB}" dt="2024-05-01T08:17:20.780" v="165" actId="20577"/>
        <pc:sldMkLst>
          <pc:docMk/>
          <pc:sldMk cId="1380420487" sldId="266"/>
        </pc:sldMkLst>
        <pc:spChg chg="mod">
          <ac:chgData name="Maria Ashvini" userId="1f8334ccb4f1908a" providerId="LiveId" clId="{200E744E-9CBE-4099-A914-AB8281B51EFB}" dt="2024-05-01T08:17:04.993" v="152" actId="2711"/>
          <ac:spMkLst>
            <pc:docMk/>
            <pc:sldMk cId="1380420487" sldId="266"/>
            <ac:spMk id="2" creationId="{6CE29681-CD11-5773-CB45-645A825A59FB}"/>
          </ac:spMkLst>
        </pc:spChg>
        <pc:spChg chg="mod">
          <ac:chgData name="Maria Ashvini" userId="1f8334ccb4f1908a" providerId="LiveId" clId="{200E744E-9CBE-4099-A914-AB8281B51EFB}" dt="2024-05-01T08:17:20.780" v="165" actId="20577"/>
          <ac:spMkLst>
            <pc:docMk/>
            <pc:sldMk cId="1380420487" sldId="266"/>
            <ac:spMk id="3" creationId="{5F766C63-5218-47FE-DB14-5343E0721918}"/>
          </ac:spMkLst>
        </pc:spChg>
      </pc:sldChg>
      <pc:sldChg chg="modSp new mod">
        <pc:chgData name="Maria Ashvini" userId="1f8334ccb4f1908a" providerId="LiveId" clId="{200E744E-9CBE-4099-A914-AB8281B51EFB}" dt="2024-05-01T08:17:35.485" v="167" actId="2711"/>
        <pc:sldMkLst>
          <pc:docMk/>
          <pc:sldMk cId="2144724256" sldId="267"/>
        </pc:sldMkLst>
        <pc:spChg chg="mod">
          <ac:chgData name="Maria Ashvini" userId="1f8334ccb4f1908a" providerId="LiveId" clId="{200E744E-9CBE-4099-A914-AB8281B51EFB}" dt="2024-05-01T08:17:35.485" v="167" actId="2711"/>
          <ac:spMkLst>
            <pc:docMk/>
            <pc:sldMk cId="2144724256" sldId="267"/>
            <ac:spMk id="2" creationId="{95275C5C-8529-27F5-B822-C139E03CCEE2}"/>
          </ac:spMkLst>
        </pc:spChg>
        <pc:spChg chg="mod">
          <ac:chgData name="Maria Ashvini" userId="1f8334ccb4f1908a" providerId="LiveId" clId="{200E744E-9CBE-4099-A914-AB8281B51EFB}" dt="2024-05-01T08:11:52.338" v="113"/>
          <ac:spMkLst>
            <pc:docMk/>
            <pc:sldMk cId="2144724256" sldId="267"/>
            <ac:spMk id="3" creationId="{D5FEB741-E556-F303-A95C-85B18FEC1C7B}"/>
          </ac:spMkLst>
        </pc:spChg>
      </pc:sldChg>
      <pc:sldChg chg="modSp new mod">
        <pc:chgData name="Maria Ashvini" userId="1f8334ccb4f1908a" providerId="LiveId" clId="{200E744E-9CBE-4099-A914-AB8281B51EFB}" dt="2024-05-01T08:17:43.138" v="169" actId="2711"/>
        <pc:sldMkLst>
          <pc:docMk/>
          <pc:sldMk cId="1695487389" sldId="268"/>
        </pc:sldMkLst>
        <pc:spChg chg="mod">
          <ac:chgData name="Maria Ashvini" userId="1f8334ccb4f1908a" providerId="LiveId" clId="{200E744E-9CBE-4099-A914-AB8281B51EFB}" dt="2024-05-01T08:17:43.138" v="169" actId="2711"/>
          <ac:spMkLst>
            <pc:docMk/>
            <pc:sldMk cId="1695487389" sldId="268"/>
            <ac:spMk id="2" creationId="{564F4B33-272F-61F3-FEF6-16F582C5EE46}"/>
          </ac:spMkLst>
        </pc:spChg>
        <pc:spChg chg="mod">
          <ac:chgData name="Maria Ashvini" userId="1f8334ccb4f1908a" providerId="LiveId" clId="{200E744E-9CBE-4099-A914-AB8281B51EFB}" dt="2024-05-01T08:12:09.439" v="118"/>
          <ac:spMkLst>
            <pc:docMk/>
            <pc:sldMk cId="1695487389" sldId="268"/>
            <ac:spMk id="3" creationId="{2BC21860-AD1F-9707-3619-503D72BC87C2}"/>
          </ac:spMkLst>
        </pc:spChg>
      </pc:sldChg>
      <pc:sldChg chg="modSp new mod">
        <pc:chgData name="Maria Ashvini" userId="1f8334ccb4f1908a" providerId="LiveId" clId="{200E744E-9CBE-4099-A914-AB8281B51EFB}" dt="2024-05-01T08:17:50.209" v="171" actId="2711"/>
        <pc:sldMkLst>
          <pc:docMk/>
          <pc:sldMk cId="937558657" sldId="269"/>
        </pc:sldMkLst>
        <pc:spChg chg="mod">
          <ac:chgData name="Maria Ashvini" userId="1f8334ccb4f1908a" providerId="LiveId" clId="{200E744E-9CBE-4099-A914-AB8281B51EFB}" dt="2024-05-01T08:17:50.209" v="171" actId="2711"/>
          <ac:spMkLst>
            <pc:docMk/>
            <pc:sldMk cId="937558657" sldId="269"/>
            <ac:spMk id="2" creationId="{8015281F-2BA9-E3E9-CBE4-B2E47C06A347}"/>
          </ac:spMkLst>
        </pc:spChg>
        <pc:spChg chg="mod">
          <ac:chgData name="Maria Ashvini" userId="1f8334ccb4f1908a" providerId="LiveId" clId="{200E744E-9CBE-4099-A914-AB8281B51EFB}" dt="2024-05-01T08:12:24.618" v="121"/>
          <ac:spMkLst>
            <pc:docMk/>
            <pc:sldMk cId="937558657" sldId="269"/>
            <ac:spMk id="3" creationId="{3E28BCDE-AF78-682C-4B49-CD51D8878B62}"/>
          </ac:spMkLst>
        </pc:spChg>
      </pc:sldChg>
      <pc:sldChg chg="modSp new mod">
        <pc:chgData name="Maria Ashvini" userId="1f8334ccb4f1908a" providerId="LiveId" clId="{200E744E-9CBE-4099-A914-AB8281B51EFB}" dt="2024-05-01T08:13:56.392" v="124"/>
        <pc:sldMkLst>
          <pc:docMk/>
          <pc:sldMk cId="450570870" sldId="270"/>
        </pc:sldMkLst>
        <pc:spChg chg="mod">
          <ac:chgData name="Maria Ashvini" userId="1f8334ccb4f1908a" providerId="LiveId" clId="{200E744E-9CBE-4099-A914-AB8281B51EFB}" dt="2024-05-01T08:13:56.392" v="124"/>
          <ac:spMkLst>
            <pc:docMk/>
            <pc:sldMk cId="450570870" sldId="270"/>
            <ac:spMk id="2" creationId="{E243C562-CFE2-67BA-C7EB-051566187077}"/>
          </ac:spMkLst>
        </pc:spChg>
        <pc:spChg chg="mod">
          <ac:chgData name="Maria Ashvini" userId="1f8334ccb4f1908a" providerId="LiveId" clId="{200E744E-9CBE-4099-A914-AB8281B51EFB}" dt="2024-05-01T08:13:51.789" v="123"/>
          <ac:spMkLst>
            <pc:docMk/>
            <pc:sldMk cId="450570870" sldId="270"/>
            <ac:spMk id="3" creationId="{752CB814-2CAE-780A-11A6-DFC8480D2AD5}"/>
          </ac:spMkLst>
        </pc:spChg>
      </pc:sldChg>
      <pc:sldChg chg="modSp new mod">
        <pc:chgData name="Maria Ashvini" userId="1f8334ccb4f1908a" providerId="LiveId" clId="{200E744E-9CBE-4099-A914-AB8281B51EFB}" dt="2024-05-01T08:17:57.736" v="173" actId="2711"/>
        <pc:sldMkLst>
          <pc:docMk/>
          <pc:sldMk cId="3415436871" sldId="271"/>
        </pc:sldMkLst>
        <pc:spChg chg="mod">
          <ac:chgData name="Maria Ashvini" userId="1f8334ccb4f1908a" providerId="LiveId" clId="{200E744E-9CBE-4099-A914-AB8281B51EFB}" dt="2024-05-01T08:17:57.736" v="173" actId="2711"/>
          <ac:spMkLst>
            <pc:docMk/>
            <pc:sldMk cId="3415436871" sldId="271"/>
            <ac:spMk id="2" creationId="{421660E9-2926-1671-062D-F969506C6999}"/>
          </ac:spMkLst>
        </pc:spChg>
        <pc:spChg chg="mod">
          <ac:chgData name="Maria Ashvini" userId="1f8334ccb4f1908a" providerId="LiveId" clId="{200E744E-9CBE-4099-A914-AB8281B51EFB}" dt="2024-05-01T08:14:22.736" v="127"/>
          <ac:spMkLst>
            <pc:docMk/>
            <pc:sldMk cId="3415436871" sldId="271"/>
            <ac:spMk id="3" creationId="{8E4C8F12-AE97-6E50-E01B-72513229027F}"/>
          </ac:spMkLst>
        </pc:spChg>
      </pc:sldChg>
      <pc:sldChg chg="modSp new mod">
        <pc:chgData name="Maria Ashvini" userId="1f8334ccb4f1908a" providerId="LiveId" clId="{200E744E-9CBE-4099-A914-AB8281B51EFB}" dt="2024-05-01T08:18:11.177" v="177" actId="27636"/>
        <pc:sldMkLst>
          <pc:docMk/>
          <pc:sldMk cId="3325534194" sldId="272"/>
        </pc:sldMkLst>
        <pc:spChg chg="mod">
          <ac:chgData name="Maria Ashvini" userId="1f8334ccb4f1908a" providerId="LiveId" clId="{200E744E-9CBE-4099-A914-AB8281B51EFB}" dt="2024-05-01T08:18:06.736" v="175" actId="2711"/>
          <ac:spMkLst>
            <pc:docMk/>
            <pc:sldMk cId="3325534194" sldId="272"/>
            <ac:spMk id="2" creationId="{576C1E6C-0F9C-A264-87F2-3C2EEFEE7EC2}"/>
          </ac:spMkLst>
        </pc:spChg>
        <pc:spChg chg="mod">
          <ac:chgData name="Maria Ashvini" userId="1f8334ccb4f1908a" providerId="LiveId" clId="{200E744E-9CBE-4099-A914-AB8281B51EFB}" dt="2024-05-01T08:18:11.177" v="177" actId="27636"/>
          <ac:spMkLst>
            <pc:docMk/>
            <pc:sldMk cId="3325534194" sldId="272"/>
            <ac:spMk id="3" creationId="{1B122DF3-6A7E-B50C-1FB7-BB4BCB4F61B4}"/>
          </ac:spMkLst>
        </pc:spChg>
      </pc:sldChg>
      <pc:sldChg chg="modSp new mod">
        <pc:chgData name="Maria Ashvini" userId="1f8334ccb4f1908a" providerId="LiveId" clId="{200E744E-9CBE-4099-A914-AB8281B51EFB}" dt="2024-05-01T08:18:24.434" v="181" actId="27636"/>
        <pc:sldMkLst>
          <pc:docMk/>
          <pc:sldMk cId="3922494211" sldId="273"/>
        </pc:sldMkLst>
        <pc:spChg chg="mod">
          <ac:chgData name="Maria Ashvini" userId="1f8334ccb4f1908a" providerId="LiveId" clId="{200E744E-9CBE-4099-A914-AB8281B51EFB}" dt="2024-05-01T08:18:20.792" v="179" actId="2711"/>
          <ac:spMkLst>
            <pc:docMk/>
            <pc:sldMk cId="3922494211" sldId="273"/>
            <ac:spMk id="2" creationId="{08056D8E-3D2A-1D74-A6A9-52E3B20F6B1B}"/>
          </ac:spMkLst>
        </pc:spChg>
        <pc:spChg chg="mod">
          <ac:chgData name="Maria Ashvini" userId="1f8334ccb4f1908a" providerId="LiveId" clId="{200E744E-9CBE-4099-A914-AB8281B51EFB}" dt="2024-05-01T08:18:24.434" v="181" actId="27636"/>
          <ac:spMkLst>
            <pc:docMk/>
            <pc:sldMk cId="3922494211" sldId="273"/>
            <ac:spMk id="3" creationId="{7A4B46A0-76AB-7F37-516F-CB7C5EA5AFE2}"/>
          </ac:spMkLst>
        </pc:spChg>
      </pc:sldChg>
      <pc:sldChg chg="modSp new mod">
        <pc:chgData name="Maria Ashvini" userId="1f8334ccb4f1908a" providerId="LiveId" clId="{200E744E-9CBE-4099-A914-AB8281B51EFB}" dt="2024-05-01T08:18:33.870" v="183" actId="2711"/>
        <pc:sldMkLst>
          <pc:docMk/>
          <pc:sldMk cId="1966660801" sldId="274"/>
        </pc:sldMkLst>
        <pc:spChg chg="mod">
          <ac:chgData name="Maria Ashvini" userId="1f8334ccb4f1908a" providerId="LiveId" clId="{200E744E-9CBE-4099-A914-AB8281B51EFB}" dt="2024-05-01T08:18:33.870" v="183" actId="2711"/>
          <ac:spMkLst>
            <pc:docMk/>
            <pc:sldMk cId="1966660801" sldId="274"/>
            <ac:spMk id="2" creationId="{E3D4C002-BAA4-AF8C-B815-EB88508B8563}"/>
          </ac:spMkLst>
        </pc:spChg>
        <pc:spChg chg="mod">
          <ac:chgData name="Maria Ashvini" userId="1f8334ccb4f1908a" providerId="LiveId" clId="{200E744E-9CBE-4099-A914-AB8281B51EFB}" dt="2024-05-01T08:15:21.731" v="138"/>
          <ac:spMkLst>
            <pc:docMk/>
            <pc:sldMk cId="1966660801" sldId="274"/>
            <ac:spMk id="3" creationId="{9FAAB3FF-BB52-2AC4-A75F-5CC10888AD56}"/>
          </ac:spMkLst>
        </pc:spChg>
      </pc:sldChg>
      <pc:sldChg chg="modSp new mod">
        <pc:chgData name="Maria Ashvini" userId="1f8334ccb4f1908a" providerId="LiveId" clId="{200E744E-9CBE-4099-A914-AB8281B51EFB}" dt="2024-05-01T08:18:47.262" v="187" actId="27636"/>
        <pc:sldMkLst>
          <pc:docMk/>
          <pc:sldMk cId="606387767" sldId="275"/>
        </pc:sldMkLst>
        <pc:spChg chg="mod">
          <ac:chgData name="Maria Ashvini" userId="1f8334ccb4f1908a" providerId="LiveId" clId="{200E744E-9CBE-4099-A914-AB8281B51EFB}" dt="2024-05-01T08:18:43.378" v="185" actId="2711"/>
          <ac:spMkLst>
            <pc:docMk/>
            <pc:sldMk cId="606387767" sldId="275"/>
            <ac:spMk id="2" creationId="{EEA9145A-325A-26BB-A89E-A4D128B6B617}"/>
          </ac:spMkLst>
        </pc:spChg>
        <pc:spChg chg="mod">
          <ac:chgData name="Maria Ashvini" userId="1f8334ccb4f1908a" providerId="LiveId" clId="{200E744E-9CBE-4099-A914-AB8281B51EFB}" dt="2024-05-01T08:18:47.262" v="187" actId="27636"/>
          <ac:spMkLst>
            <pc:docMk/>
            <pc:sldMk cId="606387767" sldId="275"/>
            <ac:spMk id="3" creationId="{66A0429A-1AB3-9157-46EA-F69D71DA4C72}"/>
          </ac:spMkLst>
        </pc:spChg>
      </pc:sldChg>
      <pc:sldChg chg="modSp new mod">
        <pc:chgData name="Maria Ashvini" userId="1f8334ccb4f1908a" providerId="LiveId" clId="{200E744E-9CBE-4099-A914-AB8281B51EFB}" dt="2024-05-01T08:18:53.055" v="189" actId="2711"/>
        <pc:sldMkLst>
          <pc:docMk/>
          <pc:sldMk cId="376972169" sldId="276"/>
        </pc:sldMkLst>
        <pc:spChg chg="mod">
          <ac:chgData name="Maria Ashvini" userId="1f8334ccb4f1908a" providerId="LiveId" clId="{200E744E-9CBE-4099-A914-AB8281B51EFB}" dt="2024-05-01T08:18:53.055" v="189" actId="2711"/>
          <ac:spMkLst>
            <pc:docMk/>
            <pc:sldMk cId="376972169" sldId="276"/>
            <ac:spMk id="2" creationId="{9D7013EE-E26B-E3E7-AD24-28DF880DA210}"/>
          </ac:spMkLst>
        </pc:spChg>
        <pc:spChg chg="mod">
          <ac:chgData name="Maria Ashvini" userId="1f8334ccb4f1908a" providerId="LiveId" clId="{200E744E-9CBE-4099-A914-AB8281B51EFB}" dt="2024-05-01T08:15:51.939" v="146" actId="27636"/>
          <ac:spMkLst>
            <pc:docMk/>
            <pc:sldMk cId="376972169" sldId="276"/>
            <ac:spMk id="3" creationId="{0DB5DB79-B8DB-B07C-DF1D-D062AAA5040B}"/>
          </ac:spMkLst>
        </pc:spChg>
      </pc:sldChg>
      <pc:sldChg chg="modSp new mod">
        <pc:chgData name="Maria Ashvini" userId="1f8334ccb4f1908a" providerId="LiveId" clId="{200E744E-9CBE-4099-A914-AB8281B51EFB}" dt="2024-05-02T09:45:07.653" v="198" actId="20577"/>
        <pc:sldMkLst>
          <pc:docMk/>
          <pc:sldMk cId="2280632629" sldId="277"/>
        </pc:sldMkLst>
        <pc:spChg chg="mod">
          <ac:chgData name="Maria Ashvini" userId="1f8334ccb4f1908a" providerId="LiveId" clId="{200E744E-9CBE-4099-A914-AB8281B51EFB}" dt="2024-05-02T09:45:07.653" v="198" actId="20577"/>
          <ac:spMkLst>
            <pc:docMk/>
            <pc:sldMk cId="2280632629" sldId="277"/>
            <ac:spMk id="3" creationId="{1FDFC19E-C617-F1C3-23D6-A58FADFA91B2}"/>
          </ac:spMkLst>
        </pc:spChg>
      </pc:sldChg>
      <pc:sldChg chg="modSp new mod">
        <pc:chgData name="Maria Ashvini" userId="1f8334ccb4f1908a" providerId="LiveId" clId="{200E744E-9CBE-4099-A914-AB8281B51EFB}" dt="2024-05-01T08:19:09.535" v="197" actId="122"/>
        <pc:sldMkLst>
          <pc:docMk/>
          <pc:sldMk cId="1475471117" sldId="278"/>
        </pc:sldMkLst>
        <pc:spChg chg="mod">
          <ac:chgData name="Maria Ashvini" userId="1f8334ccb4f1908a" providerId="LiveId" clId="{200E744E-9CBE-4099-A914-AB8281B51EFB}" dt="2024-05-01T08:19:09.535" v="197" actId="122"/>
          <ac:spMkLst>
            <pc:docMk/>
            <pc:sldMk cId="1475471117" sldId="278"/>
            <ac:spMk id="2" creationId="{2BBCE9E7-1ECC-EF16-892D-2B6995E47B1E}"/>
          </ac:spMkLst>
        </pc:spChg>
        <pc:spChg chg="mod">
          <ac:chgData name="Maria Ashvini" userId="1f8334ccb4f1908a" providerId="LiveId" clId="{200E744E-9CBE-4099-A914-AB8281B51EFB}" dt="2024-05-01T08:19:03.925" v="192" actId="20577"/>
          <ac:spMkLst>
            <pc:docMk/>
            <pc:sldMk cId="1475471117" sldId="278"/>
            <ac:spMk id="3" creationId="{5461831B-1B00-4B09-739B-15E27A1EB62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694AC-321C-1D79-AD12-6A54B1781D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8A59AB-02F5-F669-4644-F9F571CC1F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168619-5655-E0FB-9F93-86C331F022DC}"/>
              </a:ext>
            </a:extLst>
          </p:cNvPr>
          <p:cNvSpPr>
            <a:spLocks noGrp="1"/>
          </p:cNvSpPr>
          <p:nvPr>
            <p:ph type="dt" sz="half" idx="10"/>
          </p:nvPr>
        </p:nvSpPr>
        <p:spPr/>
        <p:txBody>
          <a:bodyPr/>
          <a:lstStyle/>
          <a:p>
            <a:fld id="{929E41F3-8504-40C0-9B25-A7DC9569DF63}" type="datetimeFigureOut">
              <a:rPr lang="en-US" smtClean="0"/>
              <a:t>5/2/2024</a:t>
            </a:fld>
            <a:endParaRPr lang="en-US"/>
          </a:p>
        </p:txBody>
      </p:sp>
      <p:sp>
        <p:nvSpPr>
          <p:cNvPr id="5" name="Footer Placeholder 4">
            <a:extLst>
              <a:ext uri="{FF2B5EF4-FFF2-40B4-BE49-F238E27FC236}">
                <a16:creationId xmlns:a16="http://schemas.microsoft.com/office/drawing/2014/main" id="{36025431-1616-95C0-C52F-2849B8C65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C7A37D-A616-F690-0296-2C78B0EB37E1}"/>
              </a:ext>
            </a:extLst>
          </p:cNvPr>
          <p:cNvSpPr>
            <a:spLocks noGrp="1"/>
          </p:cNvSpPr>
          <p:nvPr>
            <p:ph type="sldNum" sz="quarter" idx="12"/>
          </p:nvPr>
        </p:nvSpPr>
        <p:spPr/>
        <p:txBody>
          <a:bodyPr/>
          <a:lstStyle/>
          <a:p>
            <a:fld id="{FEAC0F5E-5611-462D-AC7A-8263C6C446BA}" type="slidenum">
              <a:rPr lang="en-US" smtClean="0"/>
              <a:t>‹#›</a:t>
            </a:fld>
            <a:endParaRPr lang="en-US"/>
          </a:p>
        </p:txBody>
      </p:sp>
    </p:spTree>
    <p:extLst>
      <p:ext uri="{BB962C8B-B14F-4D97-AF65-F5344CB8AC3E}">
        <p14:creationId xmlns:p14="http://schemas.microsoft.com/office/powerpoint/2010/main" val="3033636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23E27-18A8-48BE-79DA-C82F07958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F74319-1F35-3CC4-A9FD-E18C73DEEF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8180F-EF23-1585-97AD-5C082B54B70E}"/>
              </a:ext>
            </a:extLst>
          </p:cNvPr>
          <p:cNvSpPr>
            <a:spLocks noGrp="1"/>
          </p:cNvSpPr>
          <p:nvPr>
            <p:ph type="dt" sz="half" idx="10"/>
          </p:nvPr>
        </p:nvSpPr>
        <p:spPr/>
        <p:txBody>
          <a:bodyPr/>
          <a:lstStyle/>
          <a:p>
            <a:fld id="{929E41F3-8504-40C0-9B25-A7DC9569DF63}" type="datetimeFigureOut">
              <a:rPr lang="en-US" smtClean="0"/>
              <a:t>5/2/2024</a:t>
            </a:fld>
            <a:endParaRPr lang="en-US"/>
          </a:p>
        </p:txBody>
      </p:sp>
      <p:sp>
        <p:nvSpPr>
          <p:cNvPr id="5" name="Footer Placeholder 4">
            <a:extLst>
              <a:ext uri="{FF2B5EF4-FFF2-40B4-BE49-F238E27FC236}">
                <a16:creationId xmlns:a16="http://schemas.microsoft.com/office/drawing/2014/main" id="{8A83DC77-D442-C0CB-0848-7A18FD3722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84318-A74B-AC8F-9EAF-71C96879F0B5}"/>
              </a:ext>
            </a:extLst>
          </p:cNvPr>
          <p:cNvSpPr>
            <a:spLocks noGrp="1"/>
          </p:cNvSpPr>
          <p:nvPr>
            <p:ph type="sldNum" sz="quarter" idx="12"/>
          </p:nvPr>
        </p:nvSpPr>
        <p:spPr/>
        <p:txBody>
          <a:bodyPr/>
          <a:lstStyle/>
          <a:p>
            <a:fld id="{FEAC0F5E-5611-462D-AC7A-8263C6C446BA}" type="slidenum">
              <a:rPr lang="en-US" smtClean="0"/>
              <a:t>‹#›</a:t>
            </a:fld>
            <a:endParaRPr lang="en-US"/>
          </a:p>
        </p:txBody>
      </p:sp>
    </p:spTree>
    <p:extLst>
      <p:ext uri="{BB962C8B-B14F-4D97-AF65-F5344CB8AC3E}">
        <p14:creationId xmlns:p14="http://schemas.microsoft.com/office/powerpoint/2010/main" val="2721885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CEA32C-63FC-095B-0DF2-E0EDEAF36E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FFC17F-738A-6FE5-FD09-51B591A340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36E2B-F289-F729-8F41-D91A7764871C}"/>
              </a:ext>
            </a:extLst>
          </p:cNvPr>
          <p:cNvSpPr>
            <a:spLocks noGrp="1"/>
          </p:cNvSpPr>
          <p:nvPr>
            <p:ph type="dt" sz="half" idx="10"/>
          </p:nvPr>
        </p:nvSpPr>
        <p:spPr/>
        <p:txBody>
          <a:bodyPr/>
          <a:lstStyle/>
          <a:p>
            <a:fld id="{929E41F3-8504-40C0-9B25-A7DC9569DF63}" type="datetimeFigureOut">
              <a:rPr lang="en-US" smtClean="0"/>
              <a:t>5/2/2024</a:t>
            </a:fld>
            <a:endParaRPr lang="en-US"/>
          </a:p>
        </p:txBody>
      </p:sp>
      <p:sp>
        <p:nvSpPr>
          <p:cNvPr id="5" name="Footer Placeholder 4">
            <a:extLst>
              <a:ext uri="{FF2B5EF4-FFF2-40B4-BE49-F238E27FC236}">
                <a16:creationId xmlns:a16="http://schemas.microsoft.com/office/drawing/2014/main" id="{869FCCCC-EA05-0D66-E069-34B002A2F6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67C672-7878-968A-0AC8-740A7EDA50F2}"/>
              </a:ext>
            </a:extLst>
          </p:cNvPr>
          <p:cNvSpPr>
            <a:spLocks noGrp="1"/>
          </p:cNvSpPr>
          <p:nvPr>
            <p:ph type="sldNum" sz="quarter" idx="12"/>
          </p:nvPr>
        </p:nvSpPr>
        <p:spPr/>
        <p:txBody>
          <a:bodyPr/>
          <a:lstStyle/>
          <a:p>
            <a:fld id="{FEAC0F5E-5611-462D-AC7A-8263C6C446BA}" type="slidenum">
              <a:rPr lang="en-US" smtClean="0"/>
              <a:t>‹#›</a:t>
            </a:fld>
            <a:endParaRPr lang="en-US"/>
          </a:p>
        </p:txBody>
      </p:sp>
    </p:spTree>
    <p:extLst>
      <p:ext uri="{BB962C8B-B14F-4D97-AF65-F5344CB8AC3E}">
        <p14:creationId xmlns:p14="http://schemas.microsoft.com/office/powerpoint/2010/main" val="1482330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849B0-3EF7-7E67-779B-922EC2A6FE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16A294-A3D2-AB53-616D-3F9C644BDD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6991B2-9E10-63AF-1F63-C6D628EF2B55}"/>
              </a:ext>
            </a:extLst>
          </p:cNvPr>
          <p:cNvSpPr>
            <a:spLocks noGrp="1"/>
          </p:cNvSpPr>
          <p:nvPr>
            <p:ph type="dt" sz="half" idx="10"/>
          </p:nvPr>
        </p:nvSpPr>
        <p:spPr/>
        <p:txBody>
          <a:bodyPr/>
          <a:lstStyle/>
          <a:p>
            <a:fld id="{929E41F3-8504-40C0-9B25-A7DC9569DF63}" type="datetimeFigureOut">
              <a:rPr lang="en-US" smtClean="0"/>
              <a:t>5/2/2024</a:t>
            </a:fld>
            <a:endParaRPr lang="en-US"/>
          </a:p>
        </p:txBody>
      </p:sp>
      <p:sp>
        <p:nvSpPr>
          <p:cNvPr id="5" name="Footer Placeholder 4">
            <a:extLst>
              <a:ext uri="{FF2B5EF4-FFF2-40B4-BE49-F238E27FC236}">
                <a16:creationId xmlns:a16="http://schemas.microsoft.com/office/drawing/2014/main" id="{6B52DD1C-BCE0-43EB-3B1F-031A35051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71E84-34FA-8898-07C6-E37D1DC4761E}"/>
              </a:ext>
            </a:extLst>
          </p:cNvPr>
          <p:cNvSpPr>
            <a:spLocks noGrp="1"/>
          </p:cNvSpPr>
          <p:nvPr>
            <p:ph type="sldNum" sz="quarter" idx="12"/>
          </p:nvPr>
        </p:nvSpPr>
        <p:spPr/>
        <p:txBody>
          <a:bodyPr/>
          <a:lstStyle/>
          <a:p>
            <a:fld id="{FEAC0F5E-5611-462D-AC7A-8263C6C446BA}" type="slidenum">
              <a:rPr lang="en-US" smtClean="0"/>
              <a:t>‹#›</a:t>
            </a:fld>
            <a:endParaRPr lang="en-US"/>
          </a:p>
        </p:txBody>
      </p:sp>
    </p:spTree>
    <p:extLst>
      <p:ext uri="{BB962C8B-B14F-4D97-AF65-F5344CB8AC3E}">
        <p14:creationId xmlns:p14="http://schemas.microsoft.com/office/powerpoint/2010/main" val="148974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59386-8580-74FD-23BD-FB0CBAB3BA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B3212D-B6AE-E7AC-71A4-DA104EAF29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268027-7D32-9E07-0889-5EFA75D00022}"/>
              </a:ext>
            </a:extLst>
          </p:cNvPr>
          <p:cNvSpPr>
            <a:spLocks noGrp="1"/>
          </p:cNvSpPr>
          <p:nvPr>
            <p:ph type="dt" sz="half" idx="10"/>
          </p:nvPr>
        </p:nvSpPr>
        <p:spPr/>
        <p:txBody>
          <a:bodyPr/>
          <a:lstStyle/>
          <a:p>
            <a:fld id="{929E41F3-8504-40C0-9B25-A7DC9569DF63}" type="datetimeFigureOut">
              <a:rPr lang="en-US" smtClean="0"/>
              <a:t>5/2/2024</a:t>
            </a:fld>
            <a:endParaRPr lang="en-US"/>
          </a:p>
        </p:txBody>
      </p:sp>
      <p:sp>
        <p:nvSpPr>
          <p:cNvPr id="5" name="Footer Placeholder 4">
            <a:extLst>
              <a:ext uri="{FF2B5EF4-FFF2-40B4-BE49-F238E27FC236}">
                <a16:creationId xmlns:a16="http://schemas.microsoft.com/office/drawing/2014/main" id="{D14EECE4-6DBF-0A80-D5B7-B65C1E2E1D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98FA80-ED31-5C04-A0A9-D0818445324E}"/>
              </a:ext>
            </a:extLst>
          </p:cNvPr>
          <p:cNvSpPr>
            <a:spLocks noGrp="1"/>
          </p:cNvSpPr>
          <p:nvPr>
            <p:ph type="sldNum" sz="quarter" idx="12"/>
          </p:nvPr>
        </p:nvSpPr>
        <p:spPr/>
        <p:txBody>
          <a:bodyPr/>
          <a:lstStyle/>
          <a:p>
            <a:fld id="{FEAC0F5E-5611-462D-AC7A-8263C6C446BA}" type="slidenum">
              <a:rPr lang="en-US" smtClean="0"/>
              <a:t>‹#›</a:t>
            </a:fld>
            <a:endParaRPr lang="en-US"/>
          </a:p>
        </p:txBody>
      </p:sp>
    </p:spTree>
    <p:extLst>
      <p:ext uri="{BB962C8B-B14F-4D97-AF65-F5344CB8AC3E}">
        <p14:creationId xmlns:p14="http://schemas.microsoft.com/office/powerpoint/2010/main" val="1519061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94AC-158D-7408-997D-85BD7CA640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24CFA5-499E-9391-4F9C-74FC9E2E3A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01E743-12FE-DF91-CF0F-F13AC31ADC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268B06-A123-BCC9-8DF7-4EE151947B9B}"/>
              </a:ext>
            </a:extLst>
          </p:cNvPr>
          <p:cNvSpPr>
            <a:spLocks noGrp="1"/>
          </p:cNvSpPr>
          <p:nvPr>
            <p:ph type="dt" sz="half" idx="10"/>
          </p:nvPr>
        </p:nvSpPr>
        <p:spPr/>
        <p:txBody>
          <a:bodyPr/>
          <a:lstStyle/>
          <a:p>
            <a:fld id="{929E41F3-8504-40C0-9B25-A7DC9569DF63}" type="datetimeFigureOut">
              <a:rPr lang="en-US" smtClean="0"/>
              <a:t>5/2/2024</a:t>
            </a:fld>
            <a:endParaRPr lang="en-US"/>
          </a:p>
        </p:txBody>
      </p:sp>
      <p:sp>
        <p:nvSpPr>
          <p:cNvPr id="6" name="Footer Placeholder 5">
            <a:extLst>
              <a:ext uri="{FF2B5EF4-FFF2-40B4-BE49-F238E27FC236}">
                <a16:creationId xmlns:a16="http://schemas.microsoft.com/office/drawing/2014/main" id="{FABFC847-5920-4458-1B2F-7ADE836CF5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9075ED-55A5-85BD-938B-B32EE56302A4}"/>
              </a:ext>
            </a:extLst>
          </p:cNvPr>
          <p:cNvSpPr>
            <a:spLocks noGrp="1"/>
          </p:cNvSpPr>
          <p:nvPr>
            <p:ph type="sldNum" sz="quarter" idx="12"/>
          </p:nvPr>
        </p:nvSpPr>
        <p:spPr/>
        <p:txBody>
          <a:bodyPr/>
          <a:lstStyle/>
          <a:p>
            <a:fld id="{FEAC0F5E-5611-462D-AC7A-8263C6C446BA}" type="slidenum">
              <a:rPr lang="en-US" smtClean="0"/>
              <a:t>‹#›</a:t>
            </a:fld>
            <a:endParaRPr lang="en-US"/>
          </a:p>
        </p:txBody>
      </p:sp>
    </p:spTree>
    <p:extLst>
      <p:ext uri="{BB962C8B-B14F-4D97-AF65-F5344CB8AC3E}">
        <p14:creationId xmlns:p14="http://schemas.microsoft.com/office/powerpoint/2010/main" val="2587627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7D45A-DDC9-9CD9-01FD-B6D52699F7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AA0946-3AD5-7BA5-4CE6-1954C6E25C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2BF646-B2F8-A394-C700-875CE41968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19D6B2-70D6-3893-968D-038C1A503A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6E18DD-DF8E-D6BB-B794-1757268863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A9839C-B614-F178-E147-CC2B3AD8179E}"/>
              </a:ext>
            </a:extLst>
          </p:cNvPr>
          <p:cNvSpPr>
            <a:spLocks noGrp="1"/>
          </p:cNvSpPr>
          <p:nvPr>
            <p:ph type="dt" sz="half" idx="10"/>
          </p:nvPr>
        </p:nvSpPr>
        <p:spPr/>
        <p:txBody>
          <a:bodyPr/>
          <a:lstStyle/>
          <a:p>
            <a:fld id="{929E41F3-8504-40C0-9B25-A7DC9569DF63}" type="datetimeFigureOut">
              <a:rPr lang="en-US" smtClean="0"/>
              <a:t>5/2/2024</a:t>
            </a:fld>
            <a:endParaRPr lang="en-US"/>
          </a:p>
        </p:txBody>
      </p:sp>
      <p:sp>
        <p:nvSpPr>
          <p:cNvPr id="8" name="Footer Placeholder 7">
            <a:extLst>
              <a:ext uri="{FF2B5EF4-FFF2-40B4-BE49-F238E27FC236}">
                <a16:creationId xmlns:a16="http://schemas.microsoft.com/office/drawing/2014/main" id="{9B1F54B0-8BC8-3654-AEA2-941770F8C0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444F21-3441-9AEB-B911-3C857C218081}"/>
              </a:ext>
            </a:extLst>
          </p:cNvPr>
          <p:cNvSpPr>
            <a:spLocks noGrp="1"/>
          </p:cNvSpPr>
          <p:nvPr>
            <p:ph type="sldNum" sz="quarter" idx="12"/>
          </p:nvPr>
        </p:nvSpPr>
        <p:spPr/>
        <p:txBody>
          <a:bodyPr/>
          <a:lstStyle/>
          <a:p>
            <a:fld id="{FEAC0F5E-5611-462D-AC7A-8263C6C446BA}" type="slidenum">
              <a:rPr lang="en-US" smtClean="0"/>
              <a:t>‹#›</a:t>
            </a:fld>
            <a:endParaRPr lang="en-US"/>
          </a:p>
        </p:txBody>
      </p:sp>
    </p:spTree>
    <p:extLst>
      <p:ext uri="{BB962C8B-B14F-4D97-AF65-F5344CB8AC3E}">
        <p14:creationId xmlns:p14="http://schemas.microsoft.com/office/powerpoint/2010/main" val="540680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A7064-4F6F-897C-D8B7-D8A01007DE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EAF5F3-81DD-6E32-89EE-DCB7CAFCE757}"/>
              </a:ext>
            </a:extLst>
          </p:cNvPr>
          <p:cNvSpPr>
            <a:spLocks noGrp="1"/>
          </p:cNvSpPr>
          <p:nvPr>
            <p:ph type="dt" sz="half" idx="10"/>
          </p:nvPr>
        </p:nvSpPr>
        <p:spPr/>
        <p:txBody>
          <a:bodyPr/>
          <a:lstStyle/>
          <a:p>
            <a:fld id="{929E41F3-8504-40C0-9B25-A7DC9569DF63}" type="datetimeFigureOut">
              <a:rPr lang="en-US" smtClean="0"/>
              <a:t>5/2/2024</a:t>
            </a:fld>
            <a:endParaRPr lang="en-US"/>
          </a:p>
        </p:txBody>
      </p:sp>
      <p:sp>
        <p:nvSpPr>
          <p:cNvPr id="4" name="Footer Placeholder 3">
            <a:extLst>
              <a:ext uri="{FF2B5EF4-FFF2-40B4-BE49-F238E27FC236}">
                <a16:creationId xmlns:a16="http://schemas.microsoft.com/office/drawing/2014/main" id="{D18DEB82-2361-07CE-6E13-4FEAEC228E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7051EC-D251-2B07-6553-1356E1B047B5}"/>
              </a:ext>
            </a:extLst>
          </p:cNvPr>
          <p:cNvSpPr>
            <a:spLocks noGrp="1"/>
          </p:cNvSpPr>
          <p:nvPr>
            <p:ph type="sldNum" sz="quarter" idx="12"/>
          </p:nvPr>
        </p:nvSpPr>
        <p:spPr/>
        <p:txBody>
          <a:bodyPr/>
          <a:lstStyle/>
          <a:p>
            <a:fld id="{FEAC0F5E-5611-462D-AC7A-8263C6C446BA}" type="slidenum">
              <a:rPr lang="en-US" smtClean="0"/>
              <a:t>‹#›</a:t>
            </a:fld>
            <a:endParaRPr lang="en-US"/>
          </a:p>
        </p:txBody>
      </p:sp>
    </p:spTree>
    <p:extLst>
      <p:ext uri="{BB962C8B-B14F-4D97-AF65-F5344CB8AC3E}">
        <p14:creationId xmlns:p14="http://schemas.microsoft.com/office/powerpoint/2010/main" val="3697980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4426D2-040B-CAE9-2312-05A8C5CBF158}"/>
              </a:ext>
            </a:extLst>
          </p:cNvPr>
          <p:cNvSpPr>
            <a:spLocks noGrp="1"/>
          </p:cNvSpPr>
          <p:nvPr>
            <p:ph type="dt" sz="half" idx="10"/>
          </p:nvPr>
        </p:nvSpPr>
        <p:spPr/>
        <p:txBody>
          <a:bodyPr/>
          <a:lstStyle/>
          <a:p>
            <a:fld id="{929E41F3-8504-40C0-9B25-A7DC9569DF63}" type="datetimeFigureOut">
              <a:rPr lang="en-US" smtClean="0"/>
              <a:t>5/2/2024</a:t>
            </a:fld>
            <a:endParaRPr lang="en-US"/>
          </a:p>
        </p:txBody>
      </p:sp>
      <p:sp>
        <p:nvSpPr>
          <p:cNvPr id="3" name="Footer Placeholder 2">
            <a:extLst>
              <a:ext uri="{FF2B5EF4-FFF2-40B4-BE49-F238E27FC236}">
                <a16:creationId xmlns:a16="http://schemas.microsoft.com/office/drawing/2014/main" id="{88A570E9-EDD9-EB03-68A2-66500774FF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C2114E-6852-C9FA-34FF-E65E5C091F07}"/>
              </a:ext>
            </a:extLst>
          </p:cNvPr>
          <p:cNvSpPr>
            <a:spLocks noGrp="1"/>
          </p:cNvSpPr>
          <p:nvPr>
            <p:ph type="sldNum" sz="quarter" idx="12"/>
          </p:nvPr>
        </p:nvSpPr>
        <p:spPr/>
        <p:txBody>
          <a:bodyPr/>
          <a:lstStyle/>
          <a:p>
            <a:fld id="{FEAC0F5E-5611-462D-AC7A-8263C6C446BA}" type="slidenum">
              <a:rPr lang="en-US" smtClean="0"/>
              <a:t>‹#›</a:t>
            </a:fld>
            <a:endParaRPr lang="en-US"/>
          </a:p>
        </p:txBody>
      </p:sp>
    </p:spTree>
    <p:extLst>
      <p:ext uri="{BB962C8B-B14F-4D97-AF65-F5344CB8AC3E}">
        <p14:creationId xmlns:p14="http://schemas.microsoft.com/office/powerpoint/2010/main" val="626478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8905-4765-528D-B57F-2CF70617FB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D6B161-B0D2-EA15-D84A-9FB43F4518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64F58-C0E6-1A6C-5A1E-B6273815DC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D16ED6-A984-C40F-61C8-8B2208831610}"/>
              </a:ext>
            </a:extLst>
          </p:cNvPr>
          <p:cNvSpPr>
            <a:spLocks noGrp="1"/>
          </p:cNvSpPr>
          <p:nvPr>
            <p:ph type="dt" sz="half" idx="10"/>
          </p:nvPr>
        </p:nvSpPr>
        <p:spPr/>
        <p:txBody>
          <a:bodyPr/>
          <a:lstStyle/>
          <a:p>
            <a:fld id="{929E41F3-8504-40C0-9B25-A7DC9569DF63}" type="datetimeFigureOut">
              <a:rPr lang="en-US" smtClean="0"/>
              <a:t>5/2/2024</a:t>
            </a:fld>
            <a:endParaRPr lang="en-US"/>
          </a:p>
        </p:txBody>
      </p:sp>
      <p:sp>
        <p:nvSpPr>
          <p:cNvPr id="6" name="Footer Placeholder 5">
            <a:extLst>
              <a:ext uri="{FF2B5EF4-FFF2-40B4-BE49-F238E27FC236}">
                <a16:creationId xmlns:a16="http://schemas.microsoft.com/office/drawing/2014/main" id="{FAB74741-994E-3D23-1BA1-190D87BECB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053BC4-3BBB-BE98-D1E6-20674F0B63DF}"/>
              </a:ext>
            </a:extLst>
          </p:cNvPr>
          <p:cNvSpPr>
            <a:spLocks noGrp="1"/>
          </p:cNvSpPr>
          <p:nvPr>
            <p:ph type="sldNum" sz="quarter" idx="12"/>
          </p:nvPr>
        </p:nvSpPr>
        <p:spPr/>
        <p:txBody>
          <a:bodyPr/>
          <a:lstStyle/>
          <a:p>
            <a:fld id="{FEAC0F5E-5611-462D-AC7A-8263C6C446BA}" type="slidenum">
              <a:rPr lang="en-US" smtClean="0"/>
              <a:t>‹#›</a:t>
            </a:fld>
            <a:endParaRPr lang="en-US"/>
          </a:p>
        </p:txBody>
      </p:sp>
    </p:spTree>
    <p:extLst>
      <p:ext uri="{BB962C8B-B14F-4D97-AF65-F5344CB8AC3E}">
        <p14:creationId xmlns:p14="http://schemas.microsoft.com/office/powerpoint/2010/main" val="2191468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658D6-BE3F-41EB-F9CD-9025F6ED54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3F0B24-ABAF-3E37-A9C4-A72CAD18DF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870F6D-4427-4510-DC99-D15BCC5DD8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6174F9-424A-A10A-6F68-582C053C618A}"/>
              </a:ext>
            </a:extLst>
          </p:cNvPr>
          <p:cNvSpPr>
            <a:spLocks noGrp="1"/>
          </p:cNvSpPr>
          <p:nvPr>
            <p:ph type="dt" sz="half" idx="10"/>
          </p:nvPr>
        </p:nvSpPr>
        <p:spPr/>
        <p:txBody>
          <a:bodyPr/>
          <a:lstStyle/>
          <a:p>
            <a:fld id="{929E41F3-8504-40C0-9B25-A7DC9569DF63}" type="datetimeFigureOut">
              <a:rPr lang="en-US" smtClean="0"/>
              <a:t>5/2/2024</a:t>
            </a:fld>
            <a:endParaRPr lang="en-US"/>
          </a:p>
        </p:txBody>
      </p:sp>
      <p:sp>
        <p:nvSpPr>
          <p:cNvPr id="6" name="Footer Placeholder 5">
            <a:extLst>
              <a:ext uri="{FF2B5EF4-FFF2-40B4-BE49-F238E27FC236}">
                <a16:creationId xmlns:a16="http://schemas.microsoft.com/office/drawing/2014/main" id="{06C2A7DA-2C62-0AC2-14C3-6D5E1E2BD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B33EA5-F5FB-B3C1-DBF4-13C8ED2E638C}"/>
              </a:ext>
            </a:extLst>
          </p:cNvPr>
          <p:cNvSpPr>
            <a:spLocks noGrp="1"/>
          </p:cNvSpPr>
          <p:nvPr>
            <p:ph type="sldNum" sz="quarter" idx="12"/>
          </p:nvPr>
        </p:nvSpPr>
        <p:spPr/>
        <p:txBody>
          <a:bodyPr/>
          <a:lstStyle/>
          <a:p>
            <a:fld id="{FEAC0F5E-5611-462D-AC7A-8263C6C446BA}" type="slidenum">
              <a:rPr lang="en-US" smtClean="0"/>
              <a:t>‹#›</a:t>
            </a:fld>
            <a:endParaRPr lang="en-US"/>
          </a:p>
        </p:txBody>
      </p:sp>
    </p:spTree>
    <p:extLst>
      <p:ext uri="{BB962C8B-B14F-4D97-AF65-F5344CB8AC3E}">
        <p14:creationId xmlns:p14="http://schemas.microsoft.com/office/powerpoint/2010/main" val="1450406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AB3D11-4909-5457-FB5B-1AB72ED939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61FBA7-1A76-37DD-32FC-C8DEA5C893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A5EFEA-241B-E108-AEE4-4B0E7BF0AC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E41F3-8504-40C0-9B25-A7DC9569DF63}" type="datetimeFigureOut">
              <a:rPr lang="en-US" smtClean="0"/>
              <a:t>5/2/2024</a:t>
            </a:fld>
            <a:endParaRPr lang="en-US"/>
          </a:p>
        </p:txBody>
      </p:sp>
      <p:sp>
        <p:nvSpPr>
          <p:cNvPr id="5" name="Footer Placeholder 4">
            <a:extLst>
              <a:ext uri="{FF2B5EF4-FFF2-40B4-BE49-F238E27FC236}">
                <a16:creationId xmlns:a16="http://schemas.microsoft.com/office/drawing/2014/main" id="{5813060A-2C07-407F-518B-70277C79D5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F4251B-910C-ACA4-99C2-8688E55BDD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C0F5E-5611-462D-AC7A-8263C6C446BA}" type="slidenum">
              <a:rPr lang="en-US" smtClean="0"/>
              <a:t>‹#›</a:t>
            </a:fld>
            <a:endParaRPr lang="en-US"/>
          </a:p>
        </p:txBody>
      </p:sp>
    </p:spTree>
    <p:extLst>
      <p:ext uri="{BB962C8B-B14F-4D97-AF65-F5344CB8AC3E}">
        <p14:creationId xmlns:p14="http://schemas.microsoft.com/office/powerpoint/2010/main" val="3300283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85E8F-D103-0F82-975B-E747B8435F38}"/>
              </a:ext>
            </a:extLst>
          </p:cNvPr>
          <p:cNvSpPr>
            <a:spLocks noGrp="1"/>
          </p:cNvSpPr>
          <p:nvPr>
            <p:ph type="ctrTitle"/>
          </p:nvPr>
        </p:nvSpPr>
        <p:spPr/>
        <p:txBody>
          <a:bodyPr/>
          <a:lstStyle/>
          <a:p>
            <a:r>
              <a:rPr lang="en-US" dirty="0"/>
              <a:t>Understanding Computer Networking</a:t>
            </a:r>
          </a:p>
        </p:txBody>
      </p:sp>
      <p:sp>
        <p:nvSpPr>
          <p:cNvPr id="3" name="Subtitle 2">
            <a:extLst>
              <a:ext uri="{FF2B5EF4-FFF2-40B4-BE49-F238E27FC236}">
                <a16:creationId xmlns:a16="http://schemas.microsoft.com/office/drawing/2014/main" id="{2F8CDD77-9B2C-C535-0E86-0B3313B235A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5924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616EF-C023-C687-D5B0-89B72185D566}"/>
              </a:ext>
            </a:extLst>
          </p:cNvPr>
          <p:cNvSpPr>
            <a:spLocks noGrp="1"/>
          </p:cNvSpPr>
          <p:nvPr>
            <p:ph type="title"/>
          </p:nvPr>
        </p:nvSpPr>
        <p:spPr/>
        <p:txBody>
          <a:bodyPr/>
          <a:lstStyle/>
          <a:p>
            <a:r>
              <a:rPr lang="en-US" dirty="0"/>
              <a:t>Network Security Basics(Firewall)</a:t>
            </a:r>
          </a:p>
        </p:txBody>
      </p:sp>
      <p:sp>
        <p:nvSpPr>
          <p:cNvPr id="3" name="Content Placeholder 2">
            <a:extLst>
              <a:ext uri="{FF2B5EF4-FFF2-40B4-BE49-F238E27FC236}">
                <a16:creationId xmlns:a16="http://schemas.microsoft.com/office/drawing/2014/main" id="{00D8C392-8B16-6AD9-65F4-1E935E200313}"/>
              </a:ext>
            </a:extLst>
          </p:cNvPr>
          <p:cNvSpPr>
            <a:spLocks noGrp="1"/>
          </p:cNvSpPr>
          <p:nvPr>
            <p:ph idx="1"/>
          </p:nvPr>
        </p:nvSpPr>
        <p:spPr/>
        <p:txBody>
          <a:bodyPr/>
          <a:lstStyle/>
          <a:p>
            <a:r>
              <a:rPr lang="en-US" b="0" i="0" dirty="0">
                <a:solidFill>
                  <a:srgbClr val="0D0D0D"/>
                </a:solidFill>
                <a:effectLst/>
                <a:highlight>
                  <a:srgbClr val="FFFFFF"/>
                </a:highlight>
                <a:latin typeface="Söhne"/>
              </a:rPr>
              <a:t>A firewall is a security device or software that monitors and controls incoming and outgoing network traffic based on predetermined security rules. It helps protect networks from unauthorized access, malware, and other security threats.</a:t>
            </a:r>
            <a:endParaRPr lang="en-US" dirty="0"/>
          </a:p>
        </p:txBody>
      </p:sp>
    </p:spTree>
    <p:extLst>
      <p:ext uri="{BB962C8B-B14F-4D97-AF65-F5344CB8AC3E}">
        <p14:creationId xmlns:p14="http://schemas.microsoft.com/office/powerpoint/2010/main" val="1601789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75C5C-8529-27F5-B822-C139E03CCEE2}"/>
              </a:ext>
            </a:extLst>
          </p:cNvPr>
          <p:cNvSpPr>
            <a:spLocks noGrp="1"/>
          </p:cNvSpPr>
          <p:nvPr>
            <p:ph type="title"/>
          </p:nvPr>
        </p:nvSpPr>
        <p:spPr/>
        <p:txBody>
          <a:bodyPr/>
          <a:lstStyle/>
          <a:p>
            <a:r>
              <a:rPr lang="en-US" i="0" dirty="0">
                <a:solidFill>
                  <a:srgbClr val="0D0D0D"/>
                </a:solidFill>
                <a:effectLst/>
                <a:highlight>
                  <a:srgbClr val="FFFFFF"/>
                </a:highlight>
              </a:rPr>
              <a:t>Router</a:t>
            </a:r>
            <a:endParaRPr lang="en-US" dirty="0"/>
          </a:p>
        </p:txBody>
      </p:sp>
      <p:sp>
        <p:nvSpPr>
          <p:cNvPr id="3" name="Content Placeholder 2">
            <a:extLst>
              <a:ext uri="{FF2B5EF4-FFF2-40B4-BE49-F238E27FC236}">
                <a16:creationId xmlns:a16="http://schemas.microsoft.com/office/drawing/2014/main" id="{D5FEB741-E556-F303-A95C-85B18FEC1C7B}"/>
              </a:ext>
            </a:extLst>
          </p:cNvPr>
          <p:cNvSpPr>
            <a:spLocks noGrp="1"/>
          </p:cNvSpPr>
          <p:nvPr>
            <p:ph idx="1"/>
          </p:nvPr>
        </p:nvSpPr>
        <p:spPr/>
        <p:txBody>
          <a:bodyPr/>
          <a:lstStyle/>
          <a:p>
            <a:r>
              <a:rPr lang="en-US" b="0" i="0" dirty="0">
                <a:solidFill>
                  <a:srgbClr val="0D0D0D"/>
                </a:solidFill>
                <a:effectLst/>
                <a:highlight>
                  <a:srgbClr val="FFFFFF"/>
                </a:highlight>
                <a:latin typeface="Söhne"/>
              </a:rPr>
              <a:t>A router is a networking device that forwards data packets between different networks. It connects multiple networks together and directs traffic based on IP addresses. Routers operate at the network layer (Layer 3) of the OSI model.</a:t>
            </a:r>
            <a:endParaRPr lang="en-US" dirty="0"/>
          </a:p>
        </p:txBody>
      </p:sp>
    </p:spTree>
    <p:extLst>
      <p:ext uri="{BB962C8B-B14F-4D97-AF65-F5344CB8AC3E}">
        <p14:creationId xmlns:p14="http://schemas.microsoft.com/office/powerpoint/2010/main" val="2144724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F4B33-272F-61F3-FEF6-16F582C5EE46}"/>
              </a:ext>
            </a:extLst>
          </p:cNvPr>
          <p:cNvSpPr>
            <a:spLocks noGrp="1"/>
          </p:cNvSpPr>
          <p:nvPr>
            <p:ph type="title"/>
          </p:nvPr>
        </p:nvSpPr>
        <p:spPr/>
        <p:txBody>
          <a:bodyPr/>
          <a:lstStyle/>
          <a:p>
            <a:r>
              <a:rPr lang="en-US" i="0" dirty="0">
                <a:solidFill>
                  <a:srgbClr val="0D0D0D"/>
                </a:solidFill>
                <a:effectLst/>
                <a:highlight>
                  <a:srgbClr val="FFFFFF"/>
                </a:highlight>
              </a:rPr>
              <a:t>Switch</a:t>
            </a:r>
            <a:endParaRPr lang="en-US" dirty="0"/>
          </a:p>
        </p:txBody>
      </p:sp>
      <p:sp>
        <p:nvSpPr>
          <p:cNvPr id="3" name="Content Placeholder 2">
            <a:extLst>
              <a:ext uri="{FF2B5EF4-FFF2-40B4-BE49-F238E27FC236}">
                <a16:creationId xmlns:a16="http://schemas.microsoft.com/office/drawing/2014/main" id="{2BC21860-AD1F-9707-3619-503D72BC87C2}"/>
              </a:ext>
            </a:extLst>
          </p:cNvPr>
          <p:cNvSpPr>
            <a:spLocks noGrp="1"/>
          </p:cNvSpPr>
          <p:nvPr>
            <p:ph idx="1"/>
          </p:nvPr>
        </p:nvSpPr>
        <p:spPr/>
        <p:txBody>
          <a:bodyPr/>
          <a:lstStyle/>
          <a:p>
            <a:r>
              <a:rPr lang="en-US" b="0" i="0" dirty="0">
                <a:solidFill>
                  <a:srgbClr val="0D0D0D"/>
                </a:solidFill>
                <a:effectLst/>
                <a:highlight>
                  <a:srgbClr val="FFFFFF"/>
                </a:highlight>
                <a:latin typeface="Söhne"/>
              </a:rPr>
              <a:t>A switch is a networking device that connects multiple devices within the same network. It uses MAC addresses to forward data packets to the appropriate destination device. Switches operate at the data link layer (Layer 2) of the OSI model.</a:t>
            </a:r>
            <a:endParaRPr lang="en-US" dirty="0"/>
          </a:p>
        </p:txBody>
      </p:sp>
    </p:spTree>
    <p:extLst>
      <p:ext uri="{BB962C8B-B14F-4D97-AF65-F5344CB8AC3E}">
        <p14:creationId xmlns:p14="http://schemas.microsoft.com/office/powerpoint/2010/main" val="1695487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5281F-2BA9-E3E9-CBE4-B2E47C06A347}"/>
              </a:ext>
            </a:extLst>
          </p:cNvPr>
          <p:cNvSpPr>
            <a:spLocks noGrp="1"/>
          </p:cNvSpPr>
          <p:nvPr>
            <p:ph type="title"/>
          </p:nvPr>
        </p:nvSpPr>
        <p:spPr/>
        <p:txBody>
          <a:bodyPr/>
          <a:lstStyle/>
          <a:p>
            <a:r>
              <a:rPr lang="en-US" i="0" dirty="0">
                <a:solidFill>
                  <a:srgbClr val="0D0D0D"/>
                </a:solidFill>
                <a:effectLst/>
                <a:highlight>
                  <a:srgbClr val="FFFFFF"/>
                </a:highlight>
              </a:rPr>
              <a:t>MAC Address</a:t>
            </a:r>
            <a:endParaRPr lang="en-US" dirty="0"/>
          </a:p>
        </p:txBody>
      </p:sp>
      <p:sp>
        <p:nvSpPr>
          <p:cNvPr id="3" name="Content Placeholder 2">
            <a:extLst>
              <a:ext uri="{FF2B5EF4-FFF2-40B4-BE49-F238E27FC236}">
                <a16:creationId xmlns:a16="http://schemas.microsoft.com/office/drawing/2014/main" id="{3E28BCDE-AF78-682C-4B49-CD51D8878B62}"/>
              </a:ext>
            </a:extLst>
          </p:cNvPr>
          <p:cNvSpPr>
            <a:spLocks noGrp="1"/>
          </p:cNvSpPr>
          <p:nvPr>
            <p:ph idx="1"/>
          </p:nvPr>
        </p:nvSpPr>
        <p:spPr/>
        <p:txBody>
          <a:bodyPr/>
          <a:lstStyle/>
          <a:p>
            <a:r>
              <a:rPr lang="en-US" b="0" i="0" dirty="0">
                <a:solidFill>
                  <a:srgbClr val="0D0D0D"/>
                </a:solidFill>
                <a:effectLst/>
                <a:highlight>
                  <a:srgbClr val="FFFFFF"/>
                </a:highlight>
                <a:latin typeface="Söhne"/>
              </a:rPr>
              <a:t>A MAC (Media Access Control) address is a unique identifier assigned to each network interface card (NIC) in a device. It is used at the data link layer of the OSI model to identify devices within the same LAN.</a:t>
            </a:r>
            <a:endParaRPr lang="en-US" dirty="0"/>
          </a:p>
        </p:txBody>
      </p:sp>
    </p:spTree>
    <p:extLst>
      <p:ext uri="{BB962C8B-B14F-4D97-AF65-F5344CB8AC3E}">
        <p14:creationId xmlns:p14="http://schemas.microsoft.com/office/powerpoint/2010/main" val="937558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3C562-CFE2-67BA-C7EB-051566187077}"/>
              </a:ext>
            </a:extLst>
          </p:cNvPr>
          <p:cNvSpPr>
            <a:spLocks noGrp="1"/>
          </p:cNvSpPr>
          <p:nvPr>
            <p:ph type="title"/>
          </p:nvPr>
        </p:nvSpPr>
        <p:spPr/>
        <p:txBody>
          <a:bodyPr/>
          <a:lstStyle/>
          <a:p>
            <a:r>
              <a:rPr lang="en-US" b="0" i="0" dirty="0">
                <a:solidFill>
                  <a:srgbClr val="0D0D0D"/>
                </a:solidFill>
                <a:effectLst/>
                <a:highlight>
                  <a:srgbClr val="FFFFFF"/>
                </a:highlight>
                <a:latin typeface="Söhne"/>
              </a:rPr>
              <a:t>Wired and wireless networks</a:t>
            </a:r>
            <a:endParaRPr lang="en-US" dirty="0"/>
          </a:p>
        </p:txBody>
      </p:sp>
      <p:sp>
        <p:nvSpPr>
          <p:cNvPr id="3" name="Content Placeholder 2">
            <a:extLst>
              <a:ext uri="{FF2B5EF4-FFF2-40B4-BE49-F238E27FC236}">
                <a16:creationId xmlns:a16="http://schemas.microsoft.com/office/drawing/2014/main" id="{752CB814-2CAE-780A-11A6-DFC8480D2AD5}"/>
              </a:ext>
            </a:extLst>
          </p:cNvPr>
          <p:cNvSpPr>
            <a:spLocks noGrp="1"/>
          </p:cNvSpPr>
          <p:nvPr>
            <p:ph idx="1"/>
          </p:nvPr>
        </p:nvSpPr>
        <p:spPr/>
        <p:txBody>
          <a:bodyPr/>
          <a:lstStyle/>
          <a:p>
            <a:r>
              <a:rPr lang="en-US" b="0" i="0" dirty="0">
                <a:solidFill>
                  <a:srgbClr val="0D0D0D"/>
                </a:solidFill>
                <a:effectLst/>
                <a:highlight>
                  <a:srgbClr val="FFFFFF"/>
                </a:highlight>
                <a:latin typeface="Söhne"/>
              </a:rPr>
              <a:t>Wired and wireless networks are two common types of network configurations used to connect devices and enable communication. Each has its own advantages and disadvantages, and the choice between them depends on factors such as mobility, scalability, reliability, and cost.</a:t>
            </a:r>
            <a:endParaRPr lang="en-US" dirty="0"/>
          </a:p>
        </p:txBody>
      </p:sp>
    </p:spTree>
    <p:extLst>
      <p:ext uri="{BB962C8B-B14F-4D97-AF65-F5344CB8AC3E}">
        <p14:creationId xmlns:p14="http://schemas.microsoft.com/office/powerpoint/2010/main" val="450570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60E9-2926-1671-062D-F969506C6999}"/>
              </a:ext>
            </a:extLst>
          </p:cNvPr>
          <p:cNvSpPr>
            <a:spLocks noGrp="1"/>
          </p:cNvSpPr>
          <p:nvPr>
            <p:ph type="title"/>
          </p:nvPr>
        </p:nvSpPr>
        <p:spPr/>
        <p:txBody>
          <a:bodyPr/>
          <a:lstStyle/>
          <a:p>
            <a:r>
              <a:rPr lang="en-US" i="0" dirty="0">
                <a:solidFill>
                  <a:srgbClr val="0D0D0D"/>
                </a:solidFill>
                <a:effectLst/>
                <a:highlight>
                  <a:srgbClr val="FFFFFF"/>
                </a:highlight>
              </a:rPr>
              <a:t>Wired Network:</a:t>
            </a:r>
            <a:endParaRPr lang="en-US" dirty="0"/>
          </a:p>
        </p:txBody>
      </p:sp>
      <p:sp>
        <p:nvSpPr>
          <p:cNvPr id="3" name="Content Placeholder 2">
            <a:extLst>
              <a:ext uri="{FF2B5EF4-FFF2-40B4-BE49-F238E27FC236}">
                <a16:creationId xmlns:a16="http://schemas.microsoft.com/office/drawing/2014/main" id="{8E4C8F12-AE97-6E50-E01B-72513229027F}"/>
              </a:ext>
            </a:extLst>
          </p:cNvPr>
          <p:cNvSpPr>
            <a:spLocks noGrp="1"/>
          </p:cNvSpPr>
          <p:nvPr>
            <p:ph idx="1"/>
          </p:nvPr>
        </p:nvSpPr>
        <p:spPr/>
        <p:txBody>
          <a:bodyPr/>
          <a:lstStyle/>
          <a:p>
            <a:r>
              <a:rPr lang="en-US" b="0" i="0" dirty="0">
                <a:solidFill>
                  <a:srgbClr val="0D0D0D"/>
                </a:solidFill>
                <a:effectLst/>
                <a:highlight>
                  <a:srgbClr val="FFFFFF"/>
                </a:highlight>
                <a:latin typeface="Söhne"/>
              </a:rPr>
              <a:t>In a wired network, devices are connected to each other and to networking equipment (such as routers, switches, and hubs) using physical cables. The most commonly used cable types for wired networking are Ethernet cables, which typically use twisted pair copper wires or fiber optic cables.</a:t>
            </a:r>
            <a:endParaRPr lang="en-US" dirty="0"/>
          </a:p>
        </p:txBody>
      </p:sp>
    </p:spTree>
    <p:extLst>
      <p:ext uri="{BB962C8B-B14F-4D97-AF65-F5344CB8AC3E}">
        <p14:creationId xmlns:p14="http://schemas.microsoft.com/office/powerpoint/2010/main" val="3415436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1E6C-0F9C-A264-87F2-3C2EEFEE7EC2}"/>
              </a:ext>
            </a:extLst>
          </p:cNvPr>
          <p:cNvSpPr>
            <a:spLocks noGrp="1"/>
          </p:cNvSpPr>
          <p:nvPr>
            <p:ph type="title"/>
          </p:nvPr>
        </p:nvSpPr>
        <p:spPr/>
        <p:txBody>
          <a:bodyPr/>
          <a:lstStyle/>
          <a:p>
            <a:r>
              <a:rPr lang="en-US" i="0" dirty="0">
                <a:solidFill>
                  <a:srgbClr val="0D0D0D"/>
                </a:solidFill>
                <a:effectLst/>
                <a:highlight>
                  <a:srgbClr val="FFFFFF"/>
                </a:highlight>
              </a:rPr>
              <a:t>Advantages of Wired Networks</a:t>
            </a:r>
            <a:endParaRPr lang="en-US" dirty="0"/>
          </a:p>
        </p:txBody>
      </p:sp>
      <p:sp>
        <p:nvSpPr>
          <p:cNvPr id="3" name="Content Placeholder 2">
            <a:extLst>
              <a:ext uri="{FF2B5EF4-FFF2-40B4-BE49-F238E27FC236}">
                <a16:creationId xmlns:a16="http://schemas.microsoft.com/office/drawing/2014/main" id="{1B122DF3-6A7E-B50C-1FB7-BB4BCB4F61B4}"/>
              </a:ext>
            </a:extLst>
          </p:cNvPr>
          <p:cNvSpPr>
            <a:spLocks noGrp="1"/>
          </p:cNvSpPr>
          <p:nvPr>
            <p:ph idx="1"/>
          </p:nvPr>
        </p:nvSpPr>
        <p:spPr>
          <a:xfrm>
            <a:off x="838200" y="1825625"/>
            <a:ext cx="10515600" cy="4840646"/>
          </a:xfrm>
        </p:spPr>
        <p:txBody>
          <a:bodyPr>
            <a:normAutofit fontScale="92500" lnSpcReduction="20000"/>
          </a:bodyPr>
          <a:lstStyle/>
          <a:p>
            <a:pPr algn="l">
              <a:buFont typeface="+mj-lt"/>
              <a:buAutoNum type="arabicPeriod"/>
            </a:pPr>
            <a:r>
              <a:rPr lang="en-US" b="1" i="0" dirty="0">
                <a:solidFill>
                  <a:srgbClr val="0D0D0D"/>
                </a:solidFill>
                <a:effectLst/>
                <a:highlight>
                  <a:srgbClr val="FFFFFF"/>
                </a:highlight>
                <a:latin typeface="Söhne"/>
              </a:rPr>
              <a:t>Reliability:</a:t>
            </a:r>
            <a:r>
              <a:rPr lang="en-US" b="0" i="0" dirty="0">
                <a:solidFill>
                  <a:srgbClr val="0D0D0D"/>
                </a:solidFill>
                <a:effectLst/>
                <a:highlight>
                  <a:srgbClr val="FFFFFF"/>
                </a:highlight>
                <a:latin typeface="Söhne"/>
              </a:rPr>
              <a:t> Wired networks generally provide a more stable and reliable connection compared to wireless networks. They are less susceptible to interference from other electronic devices and environmental factors.</a:t>
            </a:r>
          </a:p>
          <a:p>
            <a:pPr algn="l">
              <a:buFont typeface="+mj-lt"/>
              <a:buAutoNum type="arabicPeriod"/>
            </a:pPr>
            <a:r>
              <a:rPr lang="en-US" b="1" i="0" dirty="0">
                <a:solidFill>
                  <a:srgbClr val="0D0D0D"/>
                </a:solidFill>
                <a:effectLst/>
                <a:highlight>
                  <a:srgbClr val="FFFFFF"/>
                </a:highlight>
                <a:latin typeface="Söhne"/>
              </a:rPr>
              <a:t>Speed:</a:t>
            </a:r>
            <a:r>
              <a:rPr lang="en-US" b="0" i="0" dirty="0">
                <a:solidFill>
                  <a:srgbClr val="0D0D0D"/>
                </a:solidFill>
                <a:effectLst/>
                <a:highlight>
                  <a:srgbClr val="FFFFFF"/>
                </a:highlight>
                <a:latin typeface="Söhne"/>
              </a:rPr>
              <a:t> Wired connections typically offer higher data transfer speeds compared to wireless connections. This makes wired networks well-suited for applications that require high bandwidth, such as streaming video, online gaming, and large file transfers.</a:t>
            </a:r>
          </a:p>
          <a:p>
            <a:pPr algn="l">
              <a:buFont typeface="+mj-lt"/>
              <a:buAutoNum type="arabicPeriod"/>
            </a:pPr>
            <a:r>
              <a:rPr lang="en-US" b="1" i="0" dirty="0">
                <a:solidFill>
                  <a:srgbClr val="0D0D0D"/>
                </a:solidFill>
                <a:effectLst/>
                <a:highlight>
                  <a:srgbClr val="FFFFFF"/>
                </a:highlight>
                <a:latin typeface="Söhne"/>
              </a:rPr>
              <a:t>Security:</a:t>
            </a:r>
            <a:r>
              <a:rPr lang="en-US" b="0" i="0" dirty="0">
                <a:solidFill>
                  <a:srgbClr val="0D0D0D"/>
                </a:solidFill>
                <a:effectLst/>
                <a:highlight>
                  <a:srgbClr val="FFFFFF"/>
                </a:highlight>
                <a:latin typeface="Söhne"/>
              </a:rPr>
              <a:t> Wired networks are inherently more secure than wireless networks because they require physical access to the network infrastructure to intercept data. This makes it more difficult for unauthorized users to access the network.</a:t>
            </a:r>
          </a:p>
          <a:p>
            <a:pPr algn="l">
              <a:buFont typeface="+mj-lt"/>
              <a:buAutoNum type="arabicPeriod"/>
            </a:pPr>
            <a:r>
              <a:rPr lang="en-US" b="1" i="0" dirty="0">
                <a:solidFill>
                  <a:srgbClr val="0D0D0D"/>
                </a:solidFill>
                <a:effectLst/>
                <a:highlight>
                  <a:srgbClr val="FFFFFF"/>
                </a:highlight>
                <a:latin typeface="Söhne"/>
              </a:rPr>
              <a:t>Consistency:</a:t>
            </a:r>
            <a:r>
              <a:rPr lang="en-US" b="0" i="0" dirty="0">
                <a:solidFill>
                  <a:srgbClr val="0D0D0D"/>
                </a:solidFill>
                <a:effectLst/>
                <a:highlight>
                  <a:srgbClr val="FFFFFF"/>
                </a:highlight>
                <a:latin typeface="Söhne"/>
              </a:rPr>
              <a:t> Wired connections maintain a consistent signal strength and bandwidth across the network, regardless of distance from the network equipment.</a:t>
            </a:r>
          </a:p>
          <a:p>
            <a:endParaRPr lang="en-US" dirty="0"/>
          </a:p>
        </p:txBody>
      </p:sp>
    </p:spTree>
    <p:extLst>
      <p:ext uri="{BB962C8B-B14F-4D97-AF65-F5344CB8AC3E}">
        <p14:creationId xmlns:p14="http://schemas.microsoft.com/office/powerpoint/2010/main" val="3325534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56D8E-3D2A-1D74-A6A9-52E3B20F6B1B}"/>
              </a:ext>
            </a:extLst>
          </p:cNvPr>
          <p:cNvSpPr>
            <a:spLocks noGrp="1"/>
          </p:cNvSpPr>
          <p:nvPr>
            <p:ph type="title"/>
          </p:nvPr>
        </p:nvSpPr>
        <p:spPr/>
        <p:txBody>
          <a:bodyPr/>
          <a:lstStyle/>
          <a:p>
            <a:r>
              <a:rPr lang="en-US" i="0" dirty="0">
                <a:solidFill>
                  <a:srgbClr val="0D0D0D"/>
                </a:solidFill>
                <a:effectLst/>
                <a:highlight>
                  <a:srgbClr val="FFFFFF"/>
                </a:highlight>
              </a:rPr>
              <a:t>Disadvantages of Wired Networks:</a:t>
            </a:r>
            <a:endParaRPr lang="en-US" dirty="0"/>
          </a:p>
        </p:txBody>
      </p:sp>
      <p:sp>
        <p:nvSpPr>
          <p:cNvPr id="3" name="Content Placeholder 2">
            <a:extLst>
              <a:ext uri="{FF2B5EF4-FFF2-40B4-BE49-F238E27FC236}">
                <a16:creationId xmlns:a16="http://schemas.microsoft.com/office/drawing/2014/main" id="{7A4B46A0-76AB-7F37-516F-CB7C5EA5AFE2}"/>
              </a:ext>
            </a:extLst>
          </p:cNvPr>
          <p:cNvSpPr>
            <a:spLocks noGrp="1"/>
          </p:cNvSpPr>
          <p:nvPr>
            <p:ph idx="1"/>
          </p:nvPr>
        </p:nvSpPr>
        <p:spPr>
          <a:xfrm>
            <a:off x="838200" y="1825625"/>
            <a:ext cx="10515600" cy="4840646"/>
          </a:xfrm>
        </p:spPr>
        <p:txBody>
          <a:bodyPr>
            <a:normAutofit/>
          </a:bodyPr>
          <a:lstStyle/>
          <a:p>
            <a:pPr algn="l">
              <a:buFont typeface="+mj-lt"/>
              <a:buAutoNum type="arabicPeriod"/>
            </a:pPr>
            <a:r>
              <a:rPr lang="en-US" b="1" i="0" dirty="0">
                <a:solidFill>
                  <a:srgbClr val="0D0D0D"/>
                </a:solidFill>
                <a:effectLst/>
                <a:highlight>
                  <a:srgbClr val="FFFFFF"/>
                </a:highlight>
                <a:latin typeface="Söhne"/>
              </a:rPr>
              <a:t>Limited Mobility:</a:t>
            </a:r>
            <a:r>
              <a:rPr lang="en-US" b="0" i="0" dirty="0">
                <a:solidFill>
                  <a:srgbClr val="0D0D0D"/>
                </a:solidFill>
                <a:effectLst/>
                <a:highlight>
                  <a:srgbClr val="FFFFFF"/>
                </a:highlight>
                <a:latin typeface="Söhne"/>
              </a:rPr>
              <a:t> Devices in a wired network are tethered to the network infrastructure by physical cables, which limits mobility and flexibility.</a:t>
            </a:r>
          </a:p>
          <a:p>
            <a:pPr algn="l">
              <a:buFont typeface="+mj-lt"/>
              <a:buAutoNum type="arabicPeriod"/>
            </a:pPr>
            <a:r>
              <a:rPr lang="en-US" b="1" i="0" dirty="0">
                <a:solidFill>
                  <a:srgbClr val="0D0D0D"/>
                </a:solidFill>
                <a:effectLst/>
                <a:highlight>
                  <a:srgbClr val="FFFFFF"/>
                </a:highlight>
                <a:latin typeface="Söhne"/>
              </a:rPr>
              <a:t>Installation Complexity:</a:t>
            </a:r>
            <a:r>
              <a:rPr lang="en-US" b="0" i="0" dirty="0">
                <a:solidFill>
                  <a:srgbClr val="0D0D0D"/>
                </a:solidFill>
                <a:effectLst/>
                <a:highlight>
                  <a:srgbClr val="FFFFFF"/>
                </a:highlight>
                <a:latin typeface="Söhne"/>
              </a:rPr>
              <a:t> Setting up a wired network requires running cables between devices and networking equipment, which can be time-consuming and labor-intensive, especially in large or complex environments.</a:t>
            </a:r>
          </a:p>
          <a:p>
            <a:pPr algn="l">
              <a:buFont typeface="+mj-lt"/>
              <a:buAutoNum type="arabicPeriod"/>
            </a:pPr>
            <a:r>
              <a:rPr lang="en-US" b="1" i="0" dirty="0">
                <a:solidFill>
                  <a:srgbClr val="0D0D0D"/>
                </a:solidFill>
                <a:effectLst/>
                <a:highlight>
                  <a:srgbClr val="FFFFFF"/>
                </a:highlight>
                <a:latin typeface="Söhne"/>
              </a:rPr>
              <a:t>Cost:</a:t>
            </a:r>
            <a:r>
              <a:rPr lang="en-US" b="0" i="0" dirty="0">
                <a:solidFill>
                  <a:srgbClr val="0D0D0D"/>
                </a:solidFill>
                <a:effectLst/>
                <a:highlight>
                  <a:srgbClr val="FFFFFF"/>
                </a:highlight>
                <a:latin typeface="Söhne"/>
              </a:rPr>
              <a:t> Wired networking equipment, such as cables, switches, and routers, can be more expensive than their wireless counterparts. Additionally, the cost of installation and maintenance may be higher for wired networks.</a:t>
            </a:r>
          </a:p>
          <a:p>
            <a:endParaRPr lang="en-US" dirty="0"/>
          </a:p>
        </p:txBody>
      </p:sp>
    </p:spTree>
    <p:extLst>
      <p:ext uri="{BB962C8B-B14F-4D97-AF65-F5344CB8AC3E}">
        <p14:creationId xmlns:p14="http://schemas.microsoft.com/office/powerpoint/2010/main" val="3922494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4C002-BAA4-AF8C-B815-EB88508B8563}"/>
              </a:ext>
            </a:extLst>
          </p:cNvPr>
          <p:cNvSpPr>
            <a:spLocks noGrp="1"/>
          </p:cNvSpPr>
          <p:nvPr>
            <p:ph type="title"/>
          </p:nvPr>
        </p:nvSpPr>
        <p:spPr/>
        <p:txBody>
          <a:bodyPr/>
          <a:lstStyle/>
          <a:p>
            <a:r>
              <a:rPr lang="en-US" i="0" dirty="0">
                <a:solidFill>
                  <a:srgbClr val="0D0D0D"/>
                </a:solidFill>
                <a:effectLst/>
                <a:highlight>
                  <a:srgbClr val="FFFFFF"/>
                </a:highlight>
              </a:rPr>
              <a:t>Wireless Network:</a:t>
            </a:r>
            <a:endParaRPr lang="en-US" dirty="0"/>
          </a:p>
        </p:txBody>
      </p:sp>
      <p:sp>
        <p:nvSpPr>
          <p:cNvPr id="3" name="Content Placeholder 2">
            <a:extLst>
              <a:ext uri="{FF2B5EF4-FFF2-40B4-BE49-F238E27FC236}">
                <a16:creationId xmlns:a16="http://schemas.microsoft.com/office/drawing/2014/main" id="{9FAAB3FF-BB52-2AC4-A75F-5CC10888AD56}"/>
              </a:ext>
            </a:extLst>
          </p:cNvPr>
          <p:cNvSpPr>
            <a:spLocks noGrp="1"/>
          </p:cNvSpPr>
          <p:nvPr>
            <p:ph idx="1"/>
          </p:nvPr>
        </p:nvSpPr>
        <p:spPr/>
        <p:txBody>
          <a:bodyPr/>
          <a:lstStyle/>
          <a:p>
            <a:r>
              <a:rPr lang="en-US" b="0" i="0" dirty="0">
                <a:solidFill>
                  <a:srgbClr val="0D0D0D"/>
                </a:solidFill>
                <a:effectLst/>
                <a:highlight>
                  <a:srgbClr val="FFFFFF"/>
                </a:highlight>
                <a:latin typeface="Söhne"/>
              </a:rPr>
              <a:t>In a wireless network, devices communicate with each other and with networking equipment using radio waves instead of physical cables. Wireless networks typically use Wi-Fi technology based on the IEEE 802.11 standard</a:t>
            </a:r>
            <a:endParaRPr lang="en-US" dirty="0"/>
          </a:p>
        </p:txBody>
      </p:sp>
    </p:spTree>
    <p:extLst>
      <p:ext uri="{BB962C8B-B14F-4D97-AF65-F5344CB8AC3E}">
        <p14:creationId xmlns:p14="http://schemas.microsoft.com/office/powerpoint/2010/main" val="1966660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145A-325A-26BB-A89E-A4D128B6B617}"/>
              </a:ext>
            </a:extLst>
          </p:cNvPr>
          <p:cNvSpPr>
            <a:spLocks noGrp="1"/>
          </p:cNvSpPr>
          <p:nvPr>
            <p:ph type="title"/>
          </p:nvPr>
        </p:nvSpPr>
        <p:spPr/>
        <p:txBody>
          <a:bodyPr/>
          <a:lstStyle/>
          <a:p>
            <a:r>
              <a:rPr lang="en-US" i="0" dirty="0">
                <a:solidFill>
                  <a:srgbClr val="0D0D0D"/>
                </a:solidFill>
                <a:effectLst/>
                <a:highlight>
                  <a:srgbClr val="FFFFFF"/>
                </a:highlight>
              </a:rPr>
              <a:t>Advantages of Wireless Networks:</a:t>
            </a:r>
            <a:endParaRPr lang="en-US" dirty="0"/>
          </a:p>
        </p:txBody>
      </p:sp>
      <p:sp>
        <p:nvSpPr>
          <p:cNvPr id="3" name="Content Placeholder 2">
            <a:extLst>
              <a:ext uri="{FF2B5EF4-FFF2-40B4-BE49-F238E27FC236}">
                <a16:creationId xmlns:a16="http://schemas.microsoft.com/office/drawing/2014/main" id="{66A0429A-1AB3-9157-46EA-F69D71DA4C72}"/>
              </a:ext>
            </a:extLst>
          </p:cNvPr>
          <p:cNvSpPr>
            <a:spLocks noGrp="1"/>
          </p:cNvSpPr>
          <p:nvPr>
            <p:ph idx="1"/>
          </p:nvPr>
        </p:nvSpPr>
        <p:spPr>
          <a:xfrm>
            <a:off x="838200" y="1825624"/>
            <a:ext cx="10515600" cy="4870143"/>
          </a:xfrm>
        </p:spPr>
        <p:txBody>
          <a:bodyPr>
            <a:normAutofit lnSpcReduction="10000"/>
          </a:bodyPr>
          <a:lstStyle/>
          <a:p>
            <a:pPr algn="l">
              <a:buFont typeface="+mj-lt"/>
              <a:buAutoNum type="arabicPeriod"/>
            </a:pPr>
            <a:r>
              <a:rPr lang="en-US" b="1" i="0" dirty="0">
                <a:solidFill>
                  <a:srgbClr val="0D0D0D"/>
                </a:solidFill>
                <a:effectLst/>
                <a:highlight>
                  <a:srgbClr val="FFFFFF"/>
                </a:highlight>
                <a:latin typeface="Söhne"/>
              </a:rPr>
              <a:t>Mobility:</a:t>
            </a:r>
            <a:r>
              <a:rPr lang="en-US" b="0" i="0" dirty="0">
                <a:solidFill>
                  <a:srgbClr val="0D0D0D"/>
                </a:solidFill>
                <a:effectLst/>
                <a:highlight>
                  <a:srgbClr val="FFFFFF"/>
                </a:highlight>
                <a:latin typeface="Söhne"/>
              </a:rPr>
              <a:t> Wireless networks offer greater mobility and flexibility compared to wired networks. Users can connect to the network from anywhere within the coverage area of the wireless access point (AP).</a:t>
            </a:r>
          </a:p>
          <a:p>
            <a:pPr algn="l">
              <a:buFont typeface="+mj-lt"/>
              <a:buAutoNum type="arabicPeriod"/>
            </a:pPr>
            <a:r>
              <a:rPr lang="en-US" b="1" i="0" dirty="0">
                <a:solidFill>
                  <a:srgbClr val="0D0D0D"/>
                </a:solidFill>
                <a:effectLst/>
                <a:highlight>
                  <a:srgbClr val="FFFFFF"/>
                </a:highlight>
                <a:latin typeface="Söhne"/>
              </a:rPr>
              <a:t>Ease of Installation:</a:t>
            </a:r>
            <a:r>
              <a:rPr lang="en-US" b="0" i="0" dirty="0">
                <a:solidFill>
                  <a:srgbClr val="0D0D0D"/>
                </a:solidFill>
                <a:effectLst/>
                <a:highlight>
                  <a:srgbClr val="FFFFFF"/>
                </a:highlight>
                <a:latin typeface="Söhne"/>
              </a:rPr>
              <a:t> Setting up a wireless network is relatively simple and requires no physical cables. This makes it easier to deploy in locations where running cables is impractical or impossible.</a:t>
            </a:r>
          </a:p>
          <a:p>
            <a:pPr algn="l">
              <a:buFont typeface="+mj-lt"/>
              <a:buAutoNum type="arabicPeriod"/>
            </a:pPr>
            <a:r>
              <a:rPr lang="en-US" b="1" i="0" dirty="0">
                <a:solidFill>
                  <a:srgbClr val="0D0D0D"/>
                </a:solidFill>
                <a:effectLst/>
                <a:highlight>
                  <a:srgbClr val="FFFFFF"/>
                </a:highlight>
                <a:latin typeface="Söhne"/>
              </a:rPr>
              <a:t>Scalability:</a:t>
            </a:r>
            <a:r>
              <a:rPr lang="en-US" b="0" i="0" dirty="0">
                <a:solidFill>
                  <a:srgbClr val="0D0D0D"/>
                </a:solidFill>
                <a:effectLst/>
                <a:highlight>
                  <a:srgbClr val="FFFFFF"/>
                </a:highlight>
                <a:latin typeface="Söhne"/>
              </a:rPr>
              <a:t> Wireless networks are easier to expand and scale compared to wired networks. Additional devices can be added to the network without the need for additional cables or infrastructure.</a:t>
            </a:r>
          </a:p>
          <a:p>
            <a:pPr algn="l">
              <a:buFont typeface="+mj-lt"/>
              <a:buAutoNum type="arabicPeriod"/>
            </a:pPr>
            <a:r>
              <a:rPr lang="en-US" b="1" i="0" dirty="0">
                <a:solidFill>
                  <a:srgbClr val="0D0D0D"/>
                </a:solidFill>
                <a:effectLst/>
                <a:highlight>
                  <a:srgbClr val="FFFFFF"/>
                </a:highlight>
                <a:latin typeface="Söhne"/>
              </a:rPr>
              <a:t>Convenience:</a:t>
            </a:r>
            <a:r>
              <a:rPr lang="en-US" b="0" i="0" dirty="0">
                <a:solidFill>
                  <a:srgbClr val="0D0D0D"/>
                </a:solidFill>
                <a:effectLst/>
                <a:highlight>
                  <a:srgbClr val="FFFFFF"/>
                </a:highlight>
                <a:latin typeface="Söhne"/>
              </a:rPr>
              <a:t> Wireless networks eliminate the need for physical cables, reducing clutter and allowing for more flexible device placement.</a:t>
            </a:r>
          </a:p>
          <a:p>
            <a:endParaRPr lang="en-US" dirty="0"/>
          </a:p>
        </p:txBody>
      </p:sp>
    </p:spTree>
    <p:extLst>
      <p:ext uri="{BB962C8B-B14F-4D97-AF65-F5344CB8AC3E}">
        <p14:creationId xmlns:p14="http://schemas.microsoft.com/office/powerpoint/2010/main" val="606387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EB087-2E44-11B6-B90E-819903D59BAC}"/>
              </a:ext>
            </a:extLst>
          </p:cNvPr>
          <p:cNvSpPr>
            <a:spLocks noGrp="1"/>
          </p:cNvSpPr>
          <p:nvPr>
            <p:ph type="title"/>
          </p:nvPr>
        </p:nvSpPr>
        <p:spPr/>
        <p:txBody>
          <a:bodyPr/>
          <a:lstStyle/>
          <a:p>
            <a:r>
              <a:rPr lang="en-US" dirty="0"/>
              <a:t>Introduction to Networking</a:t>
            </a:r>
          </a:p>
        </p:txBody>
      </p:sp>
      <p:sp>
        <p:nvSpPr>
          <p:cNvPr id="3" name="Content Placeholder 2">
            <a:extLst>
              <a:ext uri="{FF2B5EF4-FFF2-40B4-BE49-F238E27FC236}">
                <a16:creationId xmlns:a16="http://schemas.microsoft.com/office/drawing/2014/main" id="{B3D70CE0-E6BD-EF95-05FE-3D27A72B7DE9}"/>
              </a:ext>
            </a:extLst>
          </p:cNvPr>
          <p:cNvSpPr>
            <a:spLocks noGrp="1"/>
          </p:cNvSpPr>
          <p:nvPr>
            <p:ph idx="1"/>
          </p:nvPr>
        </p:nvSpPr>
        <p:spPr/>
        <p:txBody>
          <a:bodyPr/>
          <a:lstStyle/>
          <a:p>
            <a:r>
              <a:rPr lang="en-US" dirty="0"/>
              <a:t>What is Computer Networking?</a:t>
            </a:r>
          </a:p>
          <a:p>
            <a:r>
              <a:rPr lang="en-US" b="0" i="0" dirty="0">
                <a:solidFill>
                  <a:srgbClr val="0D0D0D"/>
                </a:solidFill>
                <a:effectLst/>
                <a:highlight>
                  <a:srgbClr val="FFFFFF"/>
                </a:highlight>
                <a:latin typeface="Söhne"/>
              </a:rPr>
              <a:t>Computer networking is the practice of connecting multiple computers or devices together to share resources and information. It enables communication between devices, such as computers, servers, printers, and other hardware, allowing them to exchange data and access shared resources. Computer networking forms the foundation of the internet, local area networks (LANs), wide area networks (WANs), and other types of networks.</a:t>
            </a:r>
            <a:endParaRPr lang="en-US" dirty="0"/>
          </a:p>
        </p:txBody>
      </p:sp>
    </p:spTree>
    <p:extLst>
      <p:ext uri="{BB962C8B-B14F-4D97-AF65-F5344CB8AC3E}">
        <p14:creationId xmlns:p14="http://schemas.microsoft.com/office/powerpoint/2010/main" val="3485608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13EE-E26B-E3E7-AD24-28DF880DA210}"/>
              </a:ext>
            </a:extLst>
          </p:cNvPr>
          <p:cNvSpPr>
            <a:spLocks noGrp="1"/>
          </p:cNvSpPr>
          <p:nvPr>
            <p:ph type="title"/>
          </p:nvPr>
        </p:nvSpPr>
        <p:spPr/>
        <p:txBody>
          <a:bodyPr/>
          <a:lstStyle/>
          <a:p>
            <a:r>
              <a:rPr lang="en-US" i="0" dirty="0">
                <a:solidFill>
                  <a:srgbClr val="0D0D0D"/>
                </a:solidFill>
                <a:effectLst/>
                <a:highlight>
                  <a:srgbClr val="FFFFFF"/>
                </a:highlight>
              </a:rPr>
              <a:t>Disadvantages of Wireless Networks:</a:t>
            </a:r>
            <a:endParaRPr lang="en-US" dirty="0"/>
          </a:p>
        </p:txBody>
      </p:sp>
      <p:sp>
        <p:nvSpPr>
          <p:cNvPr id="3" name="Content Placeholder 2">
            <a:extLst>
              <a:ext uri="{FF2B5EF4-FFF2-40B4-BE49-F238E27FC236}">
                <a16:creationId xmlns:a16="http://schemas.microsoft.com/office/drawing/2014/main" id="{0DB5DB79-B8DB-B07C-DF1D-D062AAA5040B}"/>
              </a:ext>
            </a:extLst>
          </p:cNvPr>
          <p:cNvSpPr>
            <a:spLocks noGrp="1"/>
          </p:cNvSpPr>
          <p:nvPr>
            <p:ph idx="1"/>
          </p:nvPr>
        </p:nvSpPr>
        <p:spPr/>
        <p:txBody>
          <a:bodyPr>
            <a:normAutofit fontScale="85000" lnSpcReduction="10000"/>
          </a:bodyPr>
          <a:lstStyle/>
          <a:p>
            <a:pPr algn="l">
              <a:buFont typeface="+mj-lt"/>
              <a:buAutoNum type="arabicPeriod"/>
            </a:pPr>
            <a:r>
              <a:rPr lang="en-US" b="1" i="0" dirty="0">
                <a:solidFill>
                  <a:srgbClr val="0D0D0D"/>
                </a:solidFill>
                <a:effectLst/>
                <a:highlight>
                  <a:srgbClr val="FFFFFF"/>
                </a:highlight>
                <a:latin typeface="Söhne"/>
              </a:rPr>
              <a:t>Interference:</a:t>
            </a:r>
            <a:r>
              <a:rPr lang="en-US" b="0" i="0" dirty="0">
                <a:solidFill>
                  <a:srgbClr val="0D0D0D"/>
                </a:solidFill>
                <a:effectLst/>
                <a:highlight>
                  <a:srgbClr val="FFFFFF"/>
                </a:highlight>
                <a:latin typeface="Söhne"/>
              </a:rPr>
              <a:t> Wireless networks are susceptible to interference from other electronic devices, neighboring networks, and environmental factors such as walls, floors, and obstructions. This can result in decreased signal strength and slower data speeds.</a:t>
            </a:r>
          </a:p>
          <a:p>
            <a:pPr algn="l">
              <a:buFont typeface="+mj-lt"/>
              <a:buAutoNum type="arabicPeriod"/>
            </a:pPr>
            <a:r>
              <a:rPr lang="en-US" b="1" i="0" dirty="0">
                <a:solidFill>
                  <a:srgbClr val="0D0D0D"/>
                </a:solidFill>
                <a:effectLst/>
                <a:highlight>
                  <a:srgbClr val="FFFFFF"/>
                </a:highlight>
                <a:latin typeface="Söhne"/>
              </a:rPr>
              <a:t>Security Concerns:</a:t>
            </a:r>
            <a:r>
              <a:rPr lang="en-US" b="0" i="0" dirty="0">
                <a:solidFill>
                  <a:srgbClr val="0D0D0D"/>
                </a:solidFill>
                <a:effectLst/>
                <a:highlight>
                  <a:srgbClr val="FFFFFF"/>
                </a:highlight>
                <a:latin typeface="Söhne"/>
              </a:rPr>
              <a:t> Wireless networks are inherently less secure than wired networks because data is transmitted over the airwaves and can be intercepted by unauthorized users. Proper security measures such as encryption and strong authentication are essential to mitigate security risks.</a:t>
            </a:r>
          </a:p>
          <a:p>
            <a:pPr algn="l">
              <a:buFont typeface="+mj-lt"/>
              <a:buAutoNum type="arabicPeriod"/>
            </a:pPr>
            <a:r>
              <a:rPr lang="en-US" b="1" i="0" dirty="0">
                <a:solidFill>
                  <a:srgbClr val="0D0D0D"/>
                </a:solidFill>
                <a:effectLst/>
                <a:highlight>
                  <a:srgbClr val="FFFFFF"/>
                </a:highlight>
                <a:latin typeface="Söhne"/>
              </a:rPr>
              <a:t>Speed and Bandwidth:</a:t>
            </a:r>
            <a:r>
              <a:rPr lang="en-US" b="0" i="0" dirty="0">
                <a:solidFill>
                  <a:srgbClr val="0D0D0D"/>
                </a:solidFill>
                <a:effectLst/>
                <a:highlight>
                  <a:srgbClr val="FFFFFF"/>
                </a:highlight>
                <a:latin typeface="Söhne"/>
              </a:rPr>
              <a:t> Wireless connections typically offer lower data transfer speeds and bandwidth compared to wired connections, especially in crowded or congested environments.</a:t>
            </a:r>
          </a:p>
          <a:p>
            <a:pPr algn="l">
              <a:buFont typeface="+mj-lt"/>
              <a:buAutoNum type="arabicPeriod"/>
            </a:pPr>
            <a:r>
              <a:rPr lang="en-US" b="1" i="0" dirty="0">
                <a:solidFill>
                  <a:srgbClr val="0D0D0D"/>
                </a:solidFill>
                <a:effectLst/>
                <a:highlight>
                  <a:srgbClr val="FFFFFF"/>
                </a:highlight>
                <a:latin typeface="Söhne"/>
              </a:rPr>
              <a:t>Reliability:</a:t>
            </a:r>
            <a:r>
              <a:rPr lang="en-US" b="0" i="0" dirty="0">
                <a:solidFill>
                  <a:srgbClr val="0D0D0D"/>
                </a:solidFill>
                <a:effectLst/>
                <a:highlight>
                  <a:srgbClr val="FFFFFF"/>
                </a:highlight>
                <a:latin typeface="Söhne"/>
              </a:rPr>
              <a:t> Wireless connections may be less reliable than wired connections, with signal dropouts and connectivity issues occurring intermittently.</a:t>
            </a:r>
          </a:p>
          <a:p>
            <a:endParaRPr lang="en-US" dirty="0"/>
          </a:p>
        </p:txBody>
      </p:sp>
    </p:spTree>
    <p:extLst>
      <p:ext uri="{BB962C8B-B14F-4D97-AF65-F5344CB8AC3E}">
        <p14:creationId xmlns:p14="http://schemas.microsoft.com/office/powerpoint/2010/main" val="376972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0B9EC-8346-EBF2-E067-FAD9BD184F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DFC19E-C617-F1C3-23D6-A58FADFA91B2}"/>
              </a:ext>
            </a:extLst>
          </p:cNvPr>
          <p:cNvSpPr>
            <a:spLocks noGrp="1"/>
          </p:cNvSpPr>
          <p:nvPr>
            <p:ph idx="1"/>
          </p:nvPr>
        </p:nvSpPr>
        <p:spPr/>
        <p:txBody>
          <a:bodyPr/>
          <a:lstStyle/>
          <a:p>
            <a:r>
              <a:rPr lang="en-US" b="0" i="0" dirty="0">
                <a:solidFill>
                  <a:srgbClr val="0D0D0D"/>
                </a:solidFill>
                <a:effectLst/>
                <a:highlight>
                  <a:srgbClr val="FFFFFF"/>
                </a:highlight>
                <a:latin typeface="Söhne"/>
              </a:rPr>
              <a:t>In summary, both wired and wireless networks have their own advantages and disadvantages, and the choice between them depends on factors such as mobility, reliability, speed, security, and cost. Many organizations use a combination of both wired and wireless technologies to create hybrid networks that balance the strengths of </a:t>
            </a:r>
            <a:r>
              <a:rPr lang="en-US" b="0" i="0">
                <a:solidFill>
                  <a:srgbClr val="0D0D0D"/>
                </a:solidFill>
                <a:effectLst/>
                <a:highlight>
                  <a:srgbClr val="FFFFFF"/>
                </a:highlight>
                <a:latin typeface="Söhne"/>
              </a:rPr>
              <a:t>each approach.</a:t>
            </a:r>
            <a:endParaRPr lang="en-US" dirty="0"/>
          </a:p>
        </p:txBody>
      </p:sp>
    </p:spTree>
    <p:extLst>
      <p:ext uri="{BB962C8B-B14F-4D97-AF65-F5344CB8AC3E}">
        <p14:creationId xmlns:p14="http://schemas.microsoft.com/office/powerpoint/2010/main" val="2280632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CE9E7-1ECC-EF16-892D-2B6995E47B1E}"/>
              </a:ext>
            </a:extLst>
          </p:cNvPr>
          <p:cNvSpPr>
            <a:spLocks noGrp="1"/>
          </p:cNvSpPr>
          <p:nvPr>
            <p:ph type="title"/>
          </p:nvPr>
        </p:nvSpPr>
        <p:spPr/>
        <p:txBody>
          <a:bodyPr/>
          <a:lstStyle/>
          <a:p>
            <a:pPr algn="ctr"/>
            <a:r>
              <a:rPr lang="en-US" dirty="0"/>
              <a:t>END</a:t>
            </a:r>
          </a:p>
        </p:txBody>
      </p:sp>
      <p:sp>
        <p:nvSpPr>
          <p:cNvPr id="3" name="Content Placeholder 2">
            <a:extLst>
              <a:ext uri="{FF2B5EF4-FFF2-40B4-BE49-F238E27FC236}">
                <a16:creationId xmlns:a16="http://schemas.microsoft.com/office/drawing/2014/main" id="{5461831B-1B00-4B09-739B-15E27A1EB62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75471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1FA4B-8D9B-E1F2-9AAA-804CA5DAA013}"/>
              </a:ext>
            </a:extLst>
          </p:cNvPr>
          <p:cNvSpPr>
            <a:spLocks noGrp="1"/>
          </p:cNvSpPr>
          <p:nvPr>
            <p:ph type="title"/>
          </p:nvPr>
        </p:nvSpPr>
        <p:spPr/>
        <p:txBody>
          <a:bodyPr/>
          <a:lstStyle/>
          <a:p>
            <a:r>
              <a:rPr lang="en-US" b="0" i="0" dirty="0">
                <a:solidFill>
                  <a:srgbClr val="0D0D0D"/>
                </a:solidFill>
                <a:effectLst/>
                <a:highlight>
                  <a:srgbClr val="FFFFFF"/>
                </a:highlight>
                <a:latin typeface="Söhne"/>
              </a:rPr>
              <a:t>Here are some basic networking concepts:</a:t>
            </a:r>
            <a:endParaRPr lang="en-US" dirty="0"/>
          </a:p>
        </p:txBody>
      </p:sp>
      <p:sp>
        <p:nvSpPr>
          <p:cNvPr id="3" name="Content Placeholder 2">
            <a:extLst>
              <a:ext uri="{FF2B5EF4-FFF2-40B4-BE49-F238E27FC236}">
                <a16:creationId xmlns:a16="http://schemas.microsoft.com/office/drawing/2014/main" id="{A6082A52-7C94-1CCA-8EF7-D73448766AB5}"/>
              </a:ext>
            </a:extLst>
          </p:cNvPr>
          <p:cNvSpPr>
            <a:spLocks noGrp="1"/>
          </p:cNvSpPr>
          <p:nvPr>
            <p:ph idx="1"/>
          </p:nvPr>
        </p:nvSpPr>
        <p:spPr/>
        <p:txBody>
          <a:bodyPr>
            <a:normAutofit fontScale="92500" lnSpcReduction="20000"/>
          </a:bodyPr>
          <a:lstStyle/>
          <a:p>
            <a:r>
              <a:rPr lang="en-US" dirty="0"/>
              <a:t>Network Models</a:t>
            </a:r>
          </a:p>
          <a:p>
            <a:r>
              <a:rPr lang="en-US" i="0" dirty="0">
                <a:solidFill>
                  <a:srgbClr val="0D0D0D"/>
                </a:solidFill>
                <a:effectLst/>
                <a:highlight>
                  <a:srgbClr val="FFFFFF"/>
                </a:highlight>
                <a:latin typeface="Söhne"/>
              </a:rPr>
              <a:t>Protocol</a:t>
            </a:r>
          </a:p>
          <a:p>
            <a:r>
              <a:rPr lang="en-US" i="0" dirty="0">
                <a:solidFill>
                  <a:srgbClr val="0D0D0D"/>
                </a:solidFill>
                <a:effectLst/>
                <a:highlight>
                  <a:srgbClr val="FFFFFF"/>
                </a:highlight>
                <a:latin typeface="Söhne"/>
              </a:rPr>
              <a:t>IP Address:</a:t>
            </a:r>
            <a:endParaRPr lang="en-US" dirty="0">
              <a:solidFill>
                <a:srgbClr val="0D0D0D"/>
              </a:solidFill>
              <a:highlight>
                <a:srgbClr val="FFFFFF"/>
              </a:highlight>
              <a:latin typeface="Söhne"/>
            </a:endParaRPr>
          </a:p>
          <a:p>
            <a:r>
              <a:rPr lang="en-US" i="0" dirty="0">
                <a:solidFill>
                  <a:srgbClr val="0D0D0D"/>
                </a:solidFill>
                <a:effectLst/>
                <a:highlight>
                  <a:srgbClr val="FFFFFF"/>
                </a:highlight>
                <a:latin typeface="Söhne"/>
              </a:rPr>
              <a:t>MAC Address</a:t>
            </a:r>
          </a:p>
          <a:p>
            <a:r>
              <a:rPr lang="en-US" i="0" dirty="0">
                <a:solidFill>
                  <a:srgbClr val="0D0D0D"/>
                </a:solidFill>
                <a:effectLst/>
                <a:highlight>
                  <a:srgbClr val="FFFFFF"/>
                </a:highlight>
                <a:latin typeface="Söhne"/>
              </a:rPr>
              <a:t>Router: </a:t>
            </a:r>
            <a:endParaRPr lang="en-US" dirty="0">
              <a:solidFill>
                <a:srgbClr val="0D0D0D"/>
              </a:solidFill>
              <a:highlight>
                <a:srgbClr val="FFFFFF"/>
              </a:highlight>
              <a:latin typeface="Söhne"/>
            </a:endParaRPr>
          </a:p>
          <a:p>
            <a:r>
              <a:rPr lang="en-US" i="0" dirty="0">
                <a:solidFill>
                  <a:srgbClr val="0D0D0D"/>
                </a:solidFill>
                <a:effectLst/>
                <a:highlight>
                  <a:srgbClr val="FFFFFF"/>
                </a:highlight>
                <a:latin typeface="Söhne"/>
              </a:rPr>
              <a:t>Switch: </a:t>
            </a:r>
          </a:p>
          <a:p>
            <a:r>
              <a:rPr lang="en-US" i="0" dirty="0">
                <a:solidFill>
                  <a:srgbClr val="0D0D0D"/>
                </a:solidFill>
                <a:effectLst/>
                <a:highlight>
                  <a:srgbClr val="FFFFFF"/>
                </a:highlight>
                <a:latin typeface="Söhne"/>
              </a:rPr>
              <a:t>Firewall:</a:t>
            </a:r>
            <a:endParaRPr lang="en-US" dirty="0">
              <a:solidFill>
                <a:srgbClr val="0D0D0D"/>
              </a:solidFill>
              <a:highlight>
                <a:srgbClr val="FFFFFF"/>
              </a:highlight>
              <a:latin typeface="Söhne"/>
            </a:endParaRPr>
          </a:p>
          <a:p>
            <a:r>
              <a:rPr lang="en-US" i="0" dirty="0">
                <a:solidFill>
                  <a:srgbClr val="0D0D0D"/>
                </a:solidFill>
                <a:effectLst/>
                <a:highlight>
                  <a:srgbClr val="FFFFFF"/>
                </a:highlight>
                <a:latin typeface="Söhne"/>
              </a:rPr>
              <a:t>DNS (Domain Name System):</a:t>
            </a:r>
          </a:p>
          <a:p>
            <a:r>
              <a:rPr lang="en-US" i="0" dirty="0">
                <a:solidFill>
                  <a:srgbClr val="0D0D0D"/>
                </a:solidFill>
                <a:effectLst/>
                <a:highlight>
                  <a:srgbClr val="FFFFFF"/>
                </a:highlight>
                <a:latin typeface="Söhne"/>
              </a:rPr>
              <a:t>Subnet</a:t>
            </a:r>
          </a:p>
          <a:p>
            <a:r>
              <a:rPr lang="en-US" i="0" dirty="0">
                <a:solidFill>
                  <a:srgbClr val="0D0D0D"/>
                </a:solidFill>
                <a:effectLst/>
                <a:highlight>
                  <a:srgbClr val="FFFFFF"/>
                </a:highlight>
                <a:latin typeface="Söhne"/>
              </a:rPr>
              <a:t>Bandwidth</a:t>
            </a:r>
            <a:endParaRPr lang="en-US" dirty="0"/>
          </a:p>
        </p:txBody>
      </p:sp>
    </p:spTree>
    <p:extLst>
      <p:ext uri="{BB962C8B-B14F-4D97-AF65-F5344CB8AC3E}">
        <p14:creationId xmlns:p14="http://schemas.microsoft.com/office/powerpoint/2010/main" val="1337179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DF2D9-2E43-5862-EB91-40A4A02DB253}"/>
              </a:ext>
            </a:extLst>
          </p:cNvPr>
          <p:cNvSpPr>
            <a:spLocks noGrp="1"/>
          </p:cNvSpPr>
          <p:nvPr>
            <p:ph type="title"/>
          </p:nvPr>
        </p:nvSpPr>
        <p:spPr/>
        <p:txBody>
          <a:bodyPr/>
          <a:lstStyle/>
          <a:p>
            <a:r>
              <a:rPr lang="en-US" dirty="0"/>
              <a:t>Network Models</a:t>
            </a:r>
          </a:p>
        </p:txBody>
      </p:sp>
      <p:sp>
        <p:nvSpPr>
          <p:cNvPr id="3" name="Content Placeholder 2">
            <a:extLst>
              <a:ext uri="{FF2B5EF4-FFF2-40B4-BE49-F238E27FC236}">
                <a16:creationId xmlns:a16="http://schemas.microsoft.com/office/drawing/2014/main" id="{63F72C08-51B7-4EB4-F98E-9D452E5555BE}"/>
              </a:ext>
            </a:extLst>
          </p:cNvPr>
          <p:cNvSpPr>
            <a:spLocks noGrp="1"/>
          </p:cNvSpPr>
          <p:nvPr>
            <p:ph idx="1"/>
          </p:nvPr>
        </p:nvSpPr>
        <p:spPr/>
        <p:txBody>
          <a:bodyPr/>
          <a:lstStyle/>
          <a:p>
            <a:pPr algn="l"/>
            <a:r>
              <a:rPr lang="en-US" b="0" i="0" dirty="0">
                <a:solidFill>
                  <a:srgbClr val="0D0D0D"/>
                </a:solidFill>
                <a:effectLst/>
                <a:highlight>
                  <a:srgbClr val="FFFFFF"/>
                </a:highlight>
                <a:latin typeface="Söhne"/>
              </a:rPr>
              <a:t>A network is a collection of devices (nodes) connected together to share resources and communicate with each other. Networks can be classified based on their geographical scope:</a:t>
            </a:r>
          </a:p>
          <a:p>
            <a:pPr algn="l">
              <a:buFont typeface="Arial" panose="020B0604020202020204" pitchFamily="34" charset="0"/>
              <a:buChar char="•"/>
            </a:pPr>
            <a:r>
              <a:rPr lang="en-US" b="1" i="0" dirty="0">
                <a:solidFill>
                  <a:srgbClr val="0D0D0D"/>
                </a:solidFill>
                <a:effectLst/>
                <a:highlight>
                  <a:srgbClr val="FFFFFF"/>
                </a:highlight>
                <a:latin typeface="Söhne"/>
              </a:rPr>
              <a:t>LAN (Local Area Network)</a:t>
            </a:r>
            <a:r>
              <a:rPr lang="en-US" b="0" i="0" dirty="0">
                <a:solidFill>
                  <a:srgbClr val="0D0D0D"/>
                </a:solidFill>
                <a:effectLst/>
                <a:highlight>
                  <a:srgbClr val="FFFFFF"/>
                </a:highlight>
                <a:latin typeface="Söhne"/>
              </a:rPr>
              <a:t>: A LAN covers a small geographic area, such as a single building or campus. It typically uses high-speed connections like Ethernet.</a:t>
            </a:r>
          </a:p>
          <a:p>
            <a:pPr algn="l">
              <a:buFont typeface="Arial" panose="020B0604020202020204" pitchFamily="34" charset="0"/>
              <a:buChar char="•"/>
            </a:pPr>
            <a:r>
              <a:rPr lang="en-US" b="1" i="0" dirty="0">
                <a:solidFill>
                  <a:srgbClr val="0D0D0D"/>
                </a:solidFill>
                <a:effectLst/>
                <a:highlight>
                  <a:srgbClr val="FFFFFF"/>
                </a:highlight>
                <a:latin typeface="Söhne"/>
              </a:rPr>
              <a:t>WAN (Wide Area Network)</a:t>
            </a:r>
            <a:r>
              <a:rPr lang="en-US" b="0" i="0" dirty="0">
                <a:solidFill>
                  <a:srgbClr val="0D0D0D"/>
                </a:solidFill>
                <a:effectLst/>
                <a:highlight>
                  <a:srgbClr val="FFFFFF"/>
                </a:highlight>
                <a:latin typeface="Söhne"/>
              </a:rPr>
              <a:t>: A WAN covers a larger geographic area, such as multiple buildings, cities, or countries. It may use public or private communication links like leased lines or the internet.</a:t>
            </a:r>
          </a:p>
          <a:p>
            <a:endParaRPr lang="en-US" dirty="0"/>
          </a:p>
        </p:txBody>
      </p:sp>
    </p:spTree>
    <p:extLst>
      <p:ext uri="{BB962C8B-B14F-4D97-AF65-F5344CB8AC3E}">
        <p14:creationId xmlns:p14="http://schemas.microsoft.com/office/powerpoint/2010/main" val="3375762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D2586-FB97-167F-BD74-881544271A59}"/>
              </a:ext>
            </a:extLst>
          </p:cNvPr>
          <p:cNvSpPr>
            <a:spLocks noGrp="1"/>
          </p:cNvSpPr>
          <p:nvPr>
            <p:ph type="title"/>
          </p:nvPr>
        </p:nvSpPr>
        <p:spPr/>
        <p:txBody>
          <a:bodyPr/>
          <a:lstStyle/>
          <a:p>
            <a:r>
              <a:rPr lang="en-US" dirty="0"/>
              <a:t>Protocols</a:t>
            </a:r>
          </a:p>
        </p:txBody>
      </p:sp>
      <p:sp>
        <p:nvSpPr>
          <p:cNvPr id="3" name="Content Placeholder 2">
            <a:extLst>
              <a:ext uri="{FF2B5EF4-FFF2-40B4-BE49-F238E27FC236}">
                <a16:creationId xmlns:a16="http://schemas.microsoft.com/office/drawing/2014/main" id="{56835218-C0CB-CAE4-20D6-6D708E45D1F3}"/>
              </a:ext>
            </a:extLst>
          </p:cNvPr>
          <p:cNvSpPr>
            <a:spLocks noGrp="1"/>
          </p:cNvSpPr>
          <p:nvPr>
            <p:ph idx="1"/>
          </p:nvPr>
        </p:nvSpPr>
        <p:spPr/>
        <p:txBody>
          <a:bodyPr/>
          <a:lstStyle/>
          <a:p>
            <a:r>
              <a:rPr lang="en-US" b="0" i="0" dirty="0">
                <a:solidFill>
                  <a:srgbClr val="0D0D0D"/>
                </a:solidFill>
                <a:effectLst/>
                <a:highlight>
                  <a:srgbClr val="FFFFFF"/>
                </a:highlight>
                <a:latin typeface="Söhne"/>
              </a:rPr>
              <a:t>A protocol is a set of rules and conventions that govern how devices communicate and exchange data over a network. Common networking protocols include TCP/IP (Transmission Control Protocol/Internet Protocol), HTTP (Hypertext Transfer Protocol), FTP (File Transfer Protocol), and SMTP (Simple Mail Transfer Protocol).</a:t>
            </a:r>
            <a:endParaRPr lang="en-US" dirty="0"/>
          </a:p>
        </p:txBody>
      </p:sp>
    </p:spTree>
    <p:extLst>
      <p:ext uri="{BB962C8B-B14F-4D97-AF65-F5344CB8AC3E}">
        <p14:creationId xmlns:p14="http://schemas.microsoft.com/office/powerpoint/2010/main" val="1168199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FD242-8619-C87D-4135-A1A2A04381E9}"/>
              </a:ext>
            </a:extLst>
          </p:cNvPr>
          <p:cNvSpPr>
            <a:spLocks noGrp="1"/>
          </p:cNvSpPr>
          <p:nvPr>
            <p:ph type="title"/>
          </p:nvPr>
        </p:nvSpPr>
        <p:spPr/>
        <p:txBody>
          <a:bodyPr/>
          <a:lstStyle/>
          <a:p>
            <a:r>
              <a:rPr lang="en-US" dirty="0"/>
              <a:t>IP Address</a:t>
            </a:r>
          </a:p>
        </p:txBody>
      </p:sp>
      <p:sp>
        <p:nvSpPr>
          <p:cNvPr id="3" name="Content Placeholder 2">
            <a:extLst>
              <a:ext uri="{FF2B5EF4-FFF2-40B4-BE49-F238E27FC236}">
                <a16:creationId xmlns:a16="http://schemas.microsoft.com/office/drawing/2014/main" id="{9E4A8F0C-DA09-E66C-9D9A-F89189CF422D}"/>
              </a:ext>
            </a:extLst>
          </p:cNvPr>
          <p:cNvSpPr>
            <a:spLocks noGrp="1"/>
          </p:cNvSpPr>
          <p:nvPr>
            <p:ph idx="1"/>
          </p:nvPr>
        </p:nvSpPr>
        <p:spPr/>
        <p:txBody>
          <a:bodyPr/>
          <a:lstStyle/>
          <a:p>
            <a:r>
              <a:rPr lang="en-US" b="0" i="0" dirty="0">
                <a:solidFill>
                  <a:srgbClr val="0D0D0D"/>
                </a:solidFill>
                <a:effectLst/>
                <a:highlight>
                  <a:srgbClr val="FFFFFF"/>
                </a:highlight>
                <a:latin typeface="Söhne"/>
              </a:rPr>
              <a:t>An IP (Internet Protocol) address is a unique numerical identifier assigned to each device on a network. It allows devices to be identified and addressed for communication. IP addresses can be either IPv4 (e.g., 192.168.1.1) or IPv6 (e.g., 2001:0db8:85a3:0000:0000:8a2e:0370:7334)</a:t>
            </a:r>
            <a:endParaRPr lang="en-US" dirty="0"/>
          </a:p>
        </p:txBody>
      </p:sp>
    </p:spTree>
    <p:extLst>
      <p:ext uri="{BB962C8B-B14F-4D97-AF65-F5344CB8AC3E}">
        <p14:creationId xmlns:p14="http://schemas.microsoft.com/office/powerpoint/2010/main" val="2029070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AECFF-4E1F-AEF0-D1B3-A16A9D8122AC}"/>
              </a:ext>
            </a:extLst>
          </p:cNvPr>
          <p:cNvSpPr>
            <a:spLocks noGrp="1"/>
          </p:cNvSpPr>
          <p:nvPr>
            <p:ph type="title"/>
          </p:nvPr>
        </p:nvSpPr>
        <p:spPr/>
        <p:txBody>
          <a:bodyPr/>
          <a:lstStyle/>
          <a:p>
            <a:r>
              <a:rPr lang="en-US" dirty="0"/>
              <a:t>Subnets</a:t>
            </a:r>
          </a:p>
        </p:txBody>
      </p:sp>
      <p:sp>
        <p:nvSpPr>
          <p:cNvPr id="3" name="Content Placeholder 2">
            <a:extLst>
              <a:ext uri="{FF2B5EF4-FFF2-40B4-BE49-F238E27FC236}">
                <a16:creationId xmlns:a16="http://schemas.microsoft.com/office/drawing/2014/main" id="{8DA278EC-035D-6D77-D5B0-DA1DF237B042}"/>
              </a:ext>
            </a:extLst>
          </p:cNvPr>
          <p:cNvSpPr>
            <a:spLocks noGrp="1"/>
          </p:cNvSpPr>
          <p:nvPr>
            <p:ph idx="1"/>
          </p:nvPr>
        </p:nvSpPr>
        <p:spPr/>
        <p:txBody>
          <a:bodyPr/>
          <a:lstStyle/>
          <a:p>
            <a:r>
              <a:rPr lang="en-US" b="0" i="0" dirty="0">
                <a:solidFill>
                  <a:srgbClr val="0D0D0D"/>
                </a:solidFill>
                <a:effectLst/>
                <a:highlight>
                  <a:srgbClr val="FFFFFF"/>
                </a:highlight>
                <a:latin typeface="Söhne"/>
              </a:rPr>
              <a:t>A subnet is a logical subdivision of an IP network. It allows large networks to be divided into smaller, manageable segments for better organization and security. Subnetting involves dividing an IP network into multiple subnetworks, each with its own unique range of IP addresses.</a:t>
            </a:r>
            <a:endParaRPr lang="en-US" dirty="0"/>
          </a:p>
        </p:txBody>
      </p:sp>
    </p:spTree>
    <p:extLst>
      <p:ext uri="{BB962C8B-B14F-4D97-AF65-F5344CB8AC3E}">
        <p14:creationId xmlns:p14="http://schemas.microsoft.com/office/powerpoint/2010/main" val="58100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514AB-7183-9EFC-3C0E-4403E6FBFE8A}"/>
              </a:ext>
            </a:extLst>
          </p:cNvPr>
          <p:cNvSpPr>
            <a:spLocks noGrp="1"/>
          </p:cNvSpPr>
          <p:nvPr>
            <p:ph type="title"/>
          </p:nvPr>
        </p:nvSpPr>
        <p:spPr/>
        <p:txBody>
          <a:bodyPr/>
          <a:lstStyle/>
          <a:p>
            <a:r>
              <a:rPr lang="en-US" i="0" dirty="0">
                <a:solidFill>
                  <a:srgbClr val="0D0D0D"/>
                </a:solidFill>
                <a:effectLst/>
                <a:highlight>
                  <a:srgbClr val="FFFFFF"/>
                </a:highlight>
              </a:rPr>
              <a:t>Bandwidth</a:t>
            </a:r>
            <a:r>
              <a:rPr lang="en-US" b="0" i="0" dirty="0">
                <a:solidFill>
                  <a:srgbClr val="0D0D0D"/>
                </a:solidFill>
                <a:effectLst/>
                <a:highlight>
                  <a:srgbClr val="FFFFFF"/>
                </a:highlight>
              </a:rPr>
              <a:t> </a:t>
            </a:r>
            <a:endParaRPr lang="en-US" dirty="0"/>
          </a:p>
        </p:txBody>
      </p:sp>
      <p:sp>
        <p:nvSpPr>
          <p:cNvPr id="3" name="Content Placeholder 2">
            <a:extLst>
              <a:ext uri="{FF2B5EF4-FFF2-40B4-BE49-F238E27FC236}">
                <a16:creationId xmlns:a16="http://schemas.microsoft.com/office/drawing/2014/main" id="{F99DF413-6A8C-82C1-787F-3DA1E7A93AB4}"/>
              </a:ext>
            </a:extLst>
          </p:cNvPr>
          <p:cNvSpPr>
            <a:spLocks noGrp="1"/>
          </p:cNvSpPr>
          <p:nvPr>
            <p:ph idx="1"/>
          </p:nvPr>
        </p:nvSpPr>
        <p:spPr/>
        <p:txBody>
          <a:bodyPr/>
          <a:lstStyle/>
          <a:p>
            <a:r>
              <a:rPr lang="en-US" b="0" i="0" dirty="0">
                <a:solidFill>
                  <a:srgbClr val="0D0D0D"/>
                </a:solidFill>
                <a:effectLst/>
                <a:highlight>
                  <a:srgbClr val="FFFFFF"/>
                </a:highlight>
                <a:latin typeface="Söhne"/>
              </a:rPr>
              <a:t>Bandwidth refers to the maximum data transfer rate of a network or internet connection. It is typically measured in bits per second (bps), kilobits per second (kbps), megabits per second (Mbps), or gigabits per second (Gbps). Higher bandwidth allows for faster data transmission and better network performance.</a:t>
            </a:r>
            <a:endParaRPr lang="en-US" dirty="0"/>
          </a:p>
        </p:txBody>
      </p:sp>
    </p:spTree>
    <p:extLst>
      <p:ext uri="{BB962C8B-B14F-4D97-AF65-F5344CB8AC3E}">
        <p14:creationId xmlns:p14="http://schemas.microsoft.com/office/powerpoint/2010/main" val="3791539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9681-CD11-5773-CB45-645A825A59FB}"/>
              </a:ext>
            </a:extLst>
          </p:cNvPr>
          <p:cNvSpPr>
            <a:spLocks noGrp="1"/>
          </p:cNvSpPr>
          <p:nvPr>
            <p:ph type="title"/>
          </p:nvPr>
        </p:nvSpPr>
        <p:spPr/>
        <p:txBody>
          <a:bodyPr/>
          <a:lstStyle/>
          <a:p>
            <a:r>
              <a:rPr lang="en-US" i="0" dirty="0">
                <a:solidFill>
                  <a:srgbClr val="0D0D0D"/>
                </a:solidFill>
                <a:effectLst/>
                <a:highlight>
                  <a:srgbClr val="FFFFFF"/>
                </a:highlight>
              </a:rPr>
              <a:t>DNS (Domain Name System)</a:t>
            </a:r>
            <a:endParaRPr lang="en-US" dirty="0"/>
          </a:p>
        </p:txBody>
      </p:sp>
      <p:sp>
        <p:nvSpPr>
          <p:cNvPr id="3" name="Content Placeholder 2">
            <a:extLst>
              <a:ext uri="{FF2B5EF4-FFF2-40B4-BE49-F238E27FC236}">
                <a16:creationId xmlns:a16="http://schemas.microsoft.com/office/drawing/2014/main" id="{5F766C63-5218-47FE-DB14-5343E0721918}"/>
              </a:ext>
            </a:extLst>
          </p:cNvPr>
          <p:cNvSpPr>
            <a:spLocks noGrp="1"/>
          </p:cNvSpPr>
          <p:nvPr>
            <p:ph idx="1"/>
          </p:nvPr>
        </p:nvSpPr>
        <p:spPr/>
        <p:txBody>
          <a:bodyPr/>
          <a:lstStyle/>
          <a:p>
            <a:r>
              <a:rPr lang="en-US" b="0" i="0" dirty="0">
                <a:solidFill>
                  <a:srgbClr val="0D0D0D"/>
                </a:solidFill>
                <a:effectLst/>
                <a:highlight>
                  <a:srgbClr val="FFFFFF"/>
                </a:highlight>
                <a:latin typeface="Söhne"/>
              </a:rPr>
              <a:t>DNS is a hierarchical system that translates human-readable domain names (e.g., </a:t>
            </a:r>
            <a:r>
              <a:rPr lang="en-US" b="0" i="0" u="none" strike="noStrike" dirty="0">
                <a:effectLst/>
                <a:highlight>
                  <a:srgbClr val="FFFFFF"/>
                </a:highlight>
                <a:latin typeface="Söhne"/>
              </a:rPr>
              <a:t>www.wipro.com</a:t>
            </a:r>
            <a:r>
              <a:rPr lang="en-US" b="0" i="0" dirty="0">
                <a:solidFill>
                  <a:srgbClr val="0D0D0D"/>
                </a:solidFill>
                <a:effectLst/>
                <a:highlight>
                  <a:srgbClr val="FFFFFF"/>
                </a:highlight>
                <a:latin typeface="Söhne"/>
              </a:rPr>
              <a:t>) into IP addresses. It allows users to access websites and other network resources using domain names instead of IP addresses.</a:t>
            </a:r>
            <a:endParaRPr lang="en-US" dirty="0"/>
          </a:p>
        </p:txBody>
      </p:sp>
    </p:spTree>
    <p:extLst>
      <p:ext uri="{BB962C8B-B14F-4D97-AF65-F5344CB8AC3E}">
        <p14:creationId xmlns:p14="http://schemas.microsoft.com/office/powerpoint/2010/main" val="1380420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1365</Words>
  <Application>Microsoft Office PowerPoint</Application>
  <PresentationFormat>Widescreen</PresentationFormat>
  <Paragraphs>64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Söhne</vt:lpstr>
      <vt:lpstr>Office Theme</vt:lpstr>
      <vt:lpstr>Understanding Computer Networking</vt:lpstr>
      <vt:lpstr>Introduction to Networking</vt:lpstr>
      <vt:lpstr>Here are some basic networking concepts:</vt:lpstr>
      <vt:lpstr>Network Models</vt:lpstr>
      <vt:lpstr>Protocols</vt:lpstr>
      <vt:lpstr>IP Address</vt:lpstr>
      <vt:lpstr>Subnets</vt:lpstr>
      <vt:lpstr>Bandwidth </vt:lpstr>
      <vt:lpstr>DNS (Domain Name System)</vt:lpstr>
      <vt:lpstr>Network Security Basics(Firewall)</vt:lpstr>
      <vt:lpstr>Router</vt:lpstr>
      <vt:lpstr>Switch</vt:lpstr>
      <vt:lpstr>MAC Address</vt:lpstr>
      <vt:lpstr>Wired and wireless networks</vt:lpstr>
      <vt:lpstr>Wired Network:</vt:lpstr>
      <vt:lpstr>Advantages of Wired Networks</vt:lpstr>
      <vt:lpstr>Disadvantages of Wired Networks:</vt:lpstr>
      <vt:lpstr>Wireless Network:</vt:lpstr>
      <vt:lpstr>Advantages of Wireless Networks:</vt:lpstr>
      <vt:lpstr>Disadvantages of Wireless Networks:</vt:lpstr>
      <vt:lpstr>PowerPoint Presentation</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Computer Networking</dc:title>
  <dc:creator>Maria Ashvini</dc:creator>
  <cp:lastModifiedBy>Maria Ashvini</cp:lastModifiedBy>
  <cp:revision>1</cp:revision>
  <dcterms:created xsi:type="dcterms:W3CDTF">2024-04-30T07:43:18Z</dcterms:created>
  <dcterms:modified xsi:type="dcterms:W3CDTF">2024-05-02T09:45:09Z</dcterms:modified>
</cp:coreProperties>
</file>