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4" r:id="rId24"/>
    <p:sldId id="279" r:id="rId25"/>
    <p:sldId id="280" r:id="rId26"/>
    <p:sldId id="281" r:id="rId27"/>
    <p:sldId id="282" r:id="rId28"/>
    <p:sldId id="283"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25BBA-EB5B-4ED5-A222-E41A1BEB6E84}" v="4" dt="2024-05-06T05:12:03.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55D25BBA-EB5B-4ED5-A222-E41A1BEB6E84}"/>
    <pc:docChg chg="undo custSel addSld delSld modSld">
      <pc:chgData name="Maria Ashvini" userId="1f8334ccb4f1908a" providerId="LiveId" clId="{55D25BBA-EB5B-4ED5-A222-E41A1BEB6E84}" dt="2024-05-06T06:57:08.267" v="293" actId="47"/>
      <pc:docMkLst>
        <pc:docMk/>
      </pc:docMkLst>
      <pc:sldChg chg="modSp new mod">
        <pc:chgData name="Maria Ashvini" userId="1f8334ccb4f1908a" providerId="LiveId" clId="{55D25BBA-EB5B-4ED5-A222-E41A1BEB6E84}" dt="2024-05-05T10:04:52.114" v="36"/>
        <pc:sldMkLst>
          <pc:docMk/>
          <pc:sldMk cId="692572852" sldId="256"/>
        </pc:sldMkLst>
        <pc:spChg chg="mod">
          <ac:chgData name="Maria Ashvini" userId="1f8334ccb4f1908a" providerId="LiveId" clId="{55D25BBA-EB5B-4ED5-A222-E41A1BEB6E84}" dt="2024-05-05T10:04:52.114" v="36"/>
          <ac:spMkLst>
            <pc:docMk/>
            <pc:sldMk cId="692572852" sldId="256"/>
            <ac:spMk id="2" creationId="{80E15578-5957-7DC7-1886-17A9A5111E18}"/>
          </ac:spMkLst>
        </pc:spChg>
      </pc:sldChg>
      <pc:sldChg chg="modSp new mod">
        <pc:chgData name="Maria Ashvini" userId="1f8334ccb4f1908a" providerId="LiveId" clId="{55D25BBA-EB5B-4ED5-A222-E41A1BEB6E84}" dt="2024-05-06T04:34:46.286" v="283" actId="20577"/>
        <pc:sldMkLst>
          <pc:docMk/>
          <pc:sldMk cId="4090044964" sldId="257"/>
        </pc:sldMkLst>
        <pc:spChg chg="mod">
          <ac:chgData name="Maria Ashvini" userId="1f8334ccb4f1908a" providerId="LiveId" clId="{55D25BBA-EB5B-4ED5-A222-E41A1BEB6E84}" dt="2024-05-05T10:04:39.980" v="35" actId="20577"/>
          <ac:spMkLst>
            <pc:docMk/>
            <pc:sldMk cId="4090044964" sldId="257"/>
            <ac:spMk id="2" creationId="{661ADD07-747B-0DB1-E94B-C380862E8264}"/>
          </ac:spMkLst>
        </pc:spChg>
        <pc:spChg chg="mod">
          <ac:chgData name="Maria Ashvini" userId="1f8334ccb4f1908a" providerId="LiveId" clId="{55D25BBA-EB5B-4ED5-A222-E41A1BEB6E84}" dt="2024-05-06T04:34:46.286" v="283" actId="20577"/>
          <ac:spMkLst>
            <pc:docMk/>
            <pc:sldMk cId="4090044964" sldId="257"/>
            <ac:spMk id="3" creationId="{7902F601-8A45-C28C-ADD4-037066EFA001}"/>
          </ac:spMkLst>
        </pc:spChg>
      </pc:sldChg>
      <pc:sldChg chg="modSp new mod">
        <pc:chgData name="Maria Ashvini" userId="1f8334ccb4f1908a" providerId="LiveId" clId="{55D25BBA-EB5B-4ED5-A222-E41A1BEB6E84}" dt="2024-05-05T10:06:30.274" v="41" actId="2711"/>
        <pc:sldMkLst>
          <pc:docMk/>
          <pc:sldMk cId="4051907403" sldId="258"/>
        </pc:sldMkLst>
        <pc:spChg chg="mod">
          <ac:chgData name="Maria Ashvini" userId="1f8334ccb4f1908a" providerId="LiveId" clId="{55D25BBA-EB5B-4ED5-A222-E41A1BEB6E84}" dt="2024-05-05T10:06:30.274" v="41" actId="2711"/>
          <ac:spMkLst>
            <pc:docMk/>
            <pc:sldMk cId="4051907403" sldId="258"/>
            <ac:spMk id="2" creationId="{87EE4A34-A0BC-9BCC-C54A-793FAB9928F2}"/>
          </ac:spMkLst>
        </pc:spChg>
        <pc:spChg chg="mod">
          <ac:chgData name="Maria Ashvini" userId="1f8334ccb4f1908a" providerId="LiveId" clId="{55D25BBA-EB5B-4ED5-A222-E41A1BEB6E84}" dt="2024-05-05T10:06:24.194" v="39"/>
          <ac:spMkLst>
            <pc:docMk/>
            <pc:sldMk cId="4051907403" sldId="258"/>
            <ac:spMk id="3" creationId="{82BA84EE-31D4-EB05-0EB0-0649A01AF1C7}"/>
          </ac:spMkLst>
        </pc:spChg>
      </pc:sldChg>
      <pc:sldChg chg="modSp new mod">
        <pc:chgData name="Maria Ashvini" userId="1f8334ccb4f1908a" providerId="LiveId" clId="{55D25BBA-EB5B-4ED5-A222-E41A1BEB6E84}" dt="2024-05-05T10:08:52.678" v="59" actId="20577"/>
        <pc:sldMkLst>
          <pc:docMk/>
          <pc:sldMk cId="3617147700" sldId="259"/>
        </pc:sldMkLst>
        <pc:spChg chg="mod">
          <ac:chgData name="Maria Ashvini" userId="1f8334ccb4f1908a" providerId="LiveId" clId="{55D25BBA-EB5B-4ED5-A222-E41A1BEB6E84}" dt="2024-05-05T10:07:43.002" v="47" actId="2711"/>
          <ac:spMkLst>
            <pc:docMk/>
            <pc:sldMk cId="3617147700" sldId="259"/>
            <ac:spMk id="2" creationId="{DEDF1AFC-EC7F-8211-98BA-5DEC03B91B90}"/>
          </ac:spMkLst>
        </pc:spChg>
        <pc:spChg chg="mod">
          <ac:chgData name="Maria Ashvini" userId="1f8334ccb4f1908a" providerId="LiveId" clId="{55D25BBA-EB5B-4ED5-A222-E41A1BEB6E84}" dt="2024-05-05T10:08:52.678" v="59" actId="20577"/>
          <ac:spMkLst>
            <pc:docMk/>
            <pc:sldMk cId="3617147700" sldId="259"/>
            <ac:spMk id="3" creationId="{D489CB1C-658F-374F-B0FB-7E539B2A3B82}"/>
          </ac:spMkLst>
        </pc:spChg>
      </pc:sldChg>
      <pc:sldChg chg="modSp new mod">
        <pc:chgData name="Maria Ashvini" userId="1f8334ccb4f1908a" providerId="LiveId" clId="{55D25BBA-EB5B-4ED5-A222-E41A1BEB6E84}" dt="2024-05-05T10:09:12.343" v="61"/>
        <pc:sldMkLst>
          <pc:docMk/>
          <pc:sldMk cId="1442525800" sldId="260"/>
        </pc:sldMkLst>
        <pc:spChg chg="mod">
          <ac:chgData name="Maria Ashvini" userId="1f8334ccb4f1908a" providerId="LiveId" clId="{55D25BBA-EB5B-4ED5-A222-E41A1BEB6E84}" dt="2024-05-05T10:09:12.343" v="61"/>
          <ac:spMkLst>
            <pc:docMk/>
            <pc:sldMk cId="1442525800" sldId="260"/>
            <ac:spMk id="3" creationId="{E9DDA03C-3CE6-4DF0-6EC6-A1AE0FC1B4ED}"/>
          </ac:spMkLst>
        </pc:spChg>
      </pc:sldChg>
      <pc:sldChg chg="modSp new mod">
        <pc:chgData name="Maria Ashvini" userId="1f8334ccb4f1908a" providerId="LiveId" clId="{55D25BBA-EB5B-4ED5-A222-E41A1BEB6E84}" dt="2024-05-05T10:09:31.407" v="70" actId="20577"/>
        <pc:sldMkLst>
          <pc:docMk/>
          <pc:sldMk cId="2044282869" sldId="261"/>
        </pc:sldMkLst>
        <pc:spChg chg="mod">
          <ac:chgData name="Maria Ashvini" userId="1f8334ccb4f1908a" providerId="LiveId" clId="{55D25BBA-EB5B-4ED5-A222-E41A1BEB6E84}" dt="2024-05-05T10:09:31.407" v="70" actId="20577"/>
          <ac:spMkLst>
            <pc:docMk/>
            <pc:sldMk cId="2044282869" sldId="261"/>
            <ac:spMk id="3" creationId="{383DABB5-C7CC-BE64-B090-8C0EB730172A}"/>
          </ac:spMkLst>
        </pc:spChg>
      </pc:sldChg>
      <pc:sldChg chg="addSp modSp new mod">
        <pc:chgData name="Maria Ashvini" userId="1f8334ccb4f1908a" providerId="LiveId" clId="{55D25BBA-EB5B-4ED5-A222-E41A1BEB6E84}" dt="2024-05-05T10:12:05.337" v="89"/>
        <pc:sldMkLst>
          <pc:docMk/>
          <pc:sldMk cId="3302166212" sldId="262"/>
        </pc:sldMkLst>
        <pc:spChg chg="mod">
          <ac:chgData name="Maria Ashvini" userId="1f8334ccb4f1908a" providerId="LiveId" clId="{55D25BBA-EB5B-4ED5-A222-E41A1BEB6E84}" dt="2024-05-05T10:11:52.609" v="88" actId="20577"/>
          <ac:spMkLst>
            <pc:docMk/>
            <pc:sldMk cId="3302166212" sldId="262"/>
            <ac:spMk id="2" creationId="{F28F56A7-1D9D-7334-4820-78EC4BD3355F}"/>
          </ac:spMkLst>
        </pc:spChg>
        <pc:spChg chg="mod">
          <ac:chgData name="Maria Ashvini" userId="1f8334ccb4f1908a" providerId="LiveId" clId="{55D25BBA-EB5B-4ED5-A222-E41A1BEB6E84}" dt="2024-05-05T10:12:05.337" v="89"/>
          <ac:spMkLst>
            <pc:docMk/>
            <pc:sldMk cId="3302166212" sldId="262"/>
            <ac:spMk id="3" creationId="{62ED6D11-75F0-F338-C4A0-CACCE3736722}"/>
          </ac:spMkLst>
        </pc:spChg>
        <pc:spChg chg="add">
          <ac:chgData name="Maria Ashvini" userId="1f8334ccb4f1908a" providerId="LiveId" clId="{55D25BBA-EB5B-4ED5-A222-E41A1BEB6E84}" dt="2024-05-05T10:11:45.896" v="72"/>
          <ac:spMkLst>
            <pc:docMk/>
            <pc:sldMk cId="3302166212" sldId="262"/>
            <ac:spMk id="4" creationId="{2AF41607-7B40-279A-8538-E899433DBE51}"/>
          </ac:spMkLst>
        </pc:spChg>
        <pc:picChg chg="add">
          <ac:chgData name="Maria Ashvini" userId="1f8334ccb4f1908a" providerId="LiveId" clId="{55D25BBA-EB5B-4ED5-A222-E41A1BEB6E84}" dt="2024-05-05T10:11:45.896" v="72"/>
          <ac:picMkLst>
            <pc:docMk/>
            <pc:sldMk cId="3302166212" sldId="262"/>
            <ac:picMk id="1025" creationId="{4D38E33B-1384-46F6-F774-464D0004E5C0}"/>
          </ac:picMkLst>
        </pc:picChg>
      </pc:sldChg>
      <pc:sldChg chg="modSp new mod">
        <pc:chgData name="Maria Ashvini" userId="1f8334ccb4f1908a" providerId="LiveId" clId="{55D25BBA-EB5B-4ED5-A222-E41A1BEB6E84}" dt="2024-05-05T10:12:18.795" v="91"/>
        <pc:sldMkLst>
          <pc:docMk/>
          <pc:sldMk cId="3749206285" sldId="263"/>
        </pc:sldMkLst>
        <pc:spChg chg="mod">
          <ac:chgData name="Maria Ashvini" userId="1f8334ccb4f1908a" providerId="LiveId" clId="{55D25BBA-EB5B-4ED5-A222-E41A1BEB6E84}" dt="2024-05-05T10:12:18.795" v="91"/>
          <ac:spMkLst>
            <pc:docMk/>
            <pc:sldMk cId="3749206285" sldId="263"/>
            <ac:spMk id="3" creationId="{FC8D31CE-9524-34ED-8F2E-4F20B5B9F42C}"/>
          </ac:spMkLst>
        </pc:spChg>
      </pc:sldChg>
      <pc:sldChg chg="modSp new mod">
        <pc:chgData name="Maria Ashvini" userId="1f8334ccb4f1908a" providerId="LiveId" clId="{55D25BBA-EB5B-4ED5-A222-E41A1BEB6E84}" dt="2024-05-05T10:12:36.002" v="99" actId="20577"/>
        <pc:sldMkLst>
          <pc:docMk/>
          <pc:sldMk cId="1009927447" sldId="264"/>
        </pc:sldMkLst>
        <pc:spChg chg="mod">
          <ac:chgData name="Maria Ashvini" userId="1f8334ccb4f1908a" providerId="LiveId" clId="{55D25BBA-EB5B-4ED5-A222-E41A1BEB6E84}" dt="2024-05-05T10:12:36.002" v="99" actId="20577"/>
          <ac:spMkLst>
            <pc:docMk/>
            <pc:sldMk cId="1009927447" sldId="264"/>
            <ac:spMk id="3" creationId="{2B0C0E51-FC5F-CC17-ED18-7BC91046922F}"/>
          </ac:spMkLst>
        </pc:spChg>
      </pc:sldChg>
      <pc:sldChg chg="modSp new mod">
        <pc:chgData name="Maria Ashvini" userId="1f8334ccb4f1908a" providerId="LiveId" clId="{55D25BBA-EB5B-4ED5-A222-E41A1BEB6E84}" dt="2024-05-05T10:12:54.049" v="107" actId="20577"/>
        <pc:sldMkLst>
          <pc:docMk/>
          <pc:sldMk cId="2688505868" sldId="265"/>
        </pc:sldMkLst>
        <pc:spChg chg="mod">
          <ac:chgData name="Maria Ashvini" userId="1f8334ccb4f1908a" providerId="LiveId" clId="{55D25BBA-EB5B-4ED5-A222-E41A1BEB6E84}" dt="2024-05-05T10:12:54.049" v="107" actId="20577"/>
          <ac:spMkLst>
            <pc:docMk/>
            <pc:sldMk cId="2688505868" sldId="265"/>
            <ac:spMk id="3" creationId="{525A37AE-BCC6-A2BB-3226-E0C411D6577E}"/>
          </ac:spMkLst>
        </pc:spChg>
      </pc:sldChg>
      <pc:sldChg chg="modSp new mod">
        <pc:chgData name="Maria Ashvini" userId="1f8334ccb4f1908a" providerId="LiveId" clId="{55D25BBA-EB5B-4ED5-A222-E41A1BEB6E84}" dt="2024-05-05T10:13:15.773" v="115" actId="20577"/>
        <pc:sldMkLst>
          <pc:docMk/>
          <pc:sldMk cId="1709453808" sldId="266"/>
        </pc:sldMkLst>
        <pc:spChg chg="mod">
          <ac:chgData name="Maria Ashvini" userId="1f8334ccb4f1908a" providerId="LiveId" clId="{55D25BBA-EB5B-4ED5-A222-E41A1BEB6E84}" dt="2024-05-05T10:13:15.773" v="115" actId="20577"/>
          <ac:spMkLst>
            <pc:docMk/>
            <pc:sldMk cId="1709453808" sldId="266"/>
            <ac:spMk id="3" creationId="{DA0F0CC9-E667-4C69-8528-80C5A910408A}"/>
          </ac:spMkLst>
        </pc:spChg>
      </pc:sldChg>
      <pc:sldChg chg="modSp new mod">
        <pc:chgData name="Maria Ashvini" userId="1f8334ccb4f1908a" providerId="LiveId" clId="{55D25BBA-EB5B-4ED5-A222-E41A1BEB6E84}" dt="2024-05-05T10:13:36.661" v="124" actId="20577"/>
        <pc:sldMkLst>
          <pc:docMk/>
          <pc:sldMk cId="3053230508" sldId="267"/>
        </pc:sldMkLst>
        <pc:spChg chg="mod">
          <ac:chgData name="Maria Ashvini" userId="1f8334ccb4f1908a" providerId="LiveId" clId="{55D25BBA-EB5B-4ED5-A222-E41A1BEB6E84}" dt="2024-05-05T10:13:36.661" v="124" actId="20577"/>
          <ac:spMkLst>
            <pc:docMk/>
            <pc:sldMk cId="3053230508" sldId="267"/>
            <ac:spMk id="3" creationId="{F92DF99F-6CD5-7CAA-C4F4-B60BB3F0FF0F}"/>
          </ac:spMkLst>
        </pc:spChg>
      </pc:sldChg>
      <pc:sldChg chg="modSp new mod">
        <pc:chgData name="Maria Ashvini" userId="1f8334ccb4f1908a" providerId="LiveId" clId="{55D25BBA-EB5B-4ED5-A222-E41A1BEB6E84}" dt="2024-05-05T10:14:01.526" v="136" actId="20577"/>
        <pc:sldMkLst>
          <pc:docMk/>
          <pc:sldMk cId="3119645160" sldId="268"/>
        </pc:sldMkLst>
        <pc:spChg chg="mod">
          <ac:chgData name="Maria Ashvini" userId="1f8334ccb4f1908a" providerId="LiveId" clId="{55D25BBA-EB5B-4ED5-A222-E41A1BEB6E84}" dt="2024-05-05T10:14:01.526" v="136" actId="20577"/>
          <ac:spMkLst>
            <pc:docMk/>
            <pc:sldMk cId="3119645160" sldId="268"/>
            <ac:spMk id="3" creationId="{3DA484C7-A79F-1AC3-242C-427105E361EF}"/>
          </ac:spMkLst>
        </pc:spChg>
      </pc:sldChg>
      <pc:sldChg chg="modSp new mod">
        <pc:chgData name="Maria Ashvini" userId="1f8334ccb4f1908a" providerId="LiveId" clId="{55D25BBA-EB5B-4ED5-A222-E41A1BEB6E84}" dt="2024-05-05T10:14:17.093" v="138"/>
        <pc:sldMkLst>
          <pc:docMk/>
          <pc:sldMk cId="2838755564" sldId="269"/>
        </pc:sldMkLst>
        <pc:spChg chg="mod">
          <ac:chgData name="Maria Ashvini" userId="1f8334ccb4f1908a" providerId="LiveId" clId="{55D25BBA-EB5B-4ED5-A222-E41A1BEB6E84}" dt="2024-05-05T10:14:17.093" v="138"/>
          <ac:spMkLst>
            <pc:docMk/>
            <pc:sldMk cId="2838755564" sldId="269"/>
            <ac:spMk id="3" creationId="{14BB4A26-1E86-372F-7485-F52F30A670E6}"/>
          </ac:spMkLst>
        </pc:spChg>
      </pc:sldChg>
      <pc:sldChg chg="new">
        <pc:chgData name="Maria Ashvini" userId="1f8334ccb4f1908a" providerId="LiveId" clId="{55D25BBA-EB5B-4ED5-A222-E41A1BEB6E84}" dt="2024-05-05T10:14:44.969" v="139" actId="680"/>
        <pc:sldMkLst>
          <pc:docMk/>
          <pc:sldMk cId="1989965334" sldId="270"/>
        </pc:sldMkLst>
      </pc:sldChg>
      <pc:sldChg chg="modSp new mod">
        <pc:chgData name="Maria Ashvini" userId="1f8334ccb4f1908a" providerId="LiveId" clId="{55D25BBA-EB5B-4ED5-A222-E41A1BEB6E84}" dt="2024-05-06T05:57:16.727" v="288" actId="20577"/>
        <pc:sldMkLst>
          <pc:docMk/>
          <pc:sldMk cId="2039339763" sldId="271"/>
        </pc:sldMkLst>
        <pc:spChg chg="mod">
          <ac:chgData name="Maria Ashvini" userId="1f8334ccb4f1908a" providerId="LiveId" clId="{55D25BBA-EB5B-4ED5-A222-E41A1BEB6E84}" dt="2024-05-05T10:14:48.216" v="141"/>
          <ac:spMkLst>
            <pc:docMk/>
            <pc:sldMk cId="2039339763" sldId="271"/>
            <ac:spMk id="2" creationId="{9353C68C-8924-E328-6354-4A373F97142F}"/>
          </ac:spMkLst>
        </pc:spChg>
        <pc:spChg chg="mod">
          <ac:chgData name="Maria Ashvini" userId="1f8334ccb4f1908a" providerId="LiveId" clId="{55D25BBA-EB5B-4ED5-A222-E41A1BEB6E84}" dt="2024-05-06T05:57:16.727" v="288" actId="20577"/>
          <ac:spMkLst>
            <pc:docMk/>
            <pc:sldMk cId="2039339763" sldId="271"/>
            <ac:spMk id="3" creationId="{6EA14333-3388-3917-772F-ED8E5FDB8BDD}"/>
          </ac:spMkLst>
        </pc:spChg>
      </pc:sldChg>
      <pc:sldChg chg="modSp new mod">
        <pc:chgData name="Maria Ashvini" userId="1f8334ccb4f1908a" providerId="LiveId" clId="{55D25BBA-EB5B-4ED5-A222-E41A1BEB6E84}" dt="2024-05-06T02:59:23.511" v="259" actId="20577"/>
        <pc:sldMkLst>
          <pc:docMk/>
          <pc:sldMk cId="566491601" sldId="272"/>
        </pc:sldMkLst>
        <pc:spChg chg="mod">
          <ac:chgData name="Maria Ashvini" userId="1f8334ccb4f1908a" providerId="LiveId" clId="{55D25BBA-EB5B-4ED5-A222-E41A1BEB6E84}" dt="2024-05-05T10:16:35.381" v="146" actId="2711"/>
          <ac:spMkLst>
            <pc:docMk/>
            <pc:sldMk cId="566491601" sldId="272"/>
            <ac:spMk id="2" creationId="{67D49E9A-6A24-97C5-3122-988EFFABE8E6}"/>
          </ac:spMkLst>
        </pc:spChg>
        <pc:spChg chg="mod">
          <ac:chgData name="Maria Ashvini" userId="1f8334ccb4f1908a" providerId="LiveId" clId="{55D25BBA-EB5B-4ED5-A222-E41A1BEB6E84}" dt="2024-05-06T02:59:23.511" v="259" actId="20577"/>
          <ac:spMkLst>
            <pc:docMk/>
            <pc:sldMk cId="566491601" sldId="272"/>
            <ac:spMk id="3" creationId="{C714E946-CA6A-3131-163B-0FBCC7404CCF}"/>
          </ac:spMkLst>
        </pc:spChg>
      </pc:sldChg>
      <pc:sldChg chg="modSp new mod">
        <pc:chgData name="Maria Ashvini" userId="1f8334ccb4f1908a" providerId="LiveId" clId="{55D25BBA-EB5B-4ED5-A222-E41A1BEB6E84}" dt="2024-05-06T03:09:45.132" v="273" actId="255"/>
        <pc:sldMkLst>
          <pc:docMk/>
          <pc:sldMk cId="398701781" sldId="273"/>
        </pc:sldMkLst>
        <pc:spChg chg="mod">
          <ac:chgData name="Maria Ashvini" userId="1f8334ccb4f1908a" providerId="LiveId" clId="{55D25BBA-EB5B-4ED5-A222-E41A1BEB6E84}" dt="2024-05-06T03:08:16.156" v="266" actId="20577"/>
          <ac:spMkLst>
            <pc:docMk/>
            <pc:sldMk cId="398701781" sldId="273"/>
            <ac:spMk id="2" creationId="{9852926C-06FB-2ECC-FA7F-CDFCC2BD28AE}"/>
          </ac:spMkLst>
        </pc:spChg>
        <pc:spChg chg="mod">
          <ac:chgData name="Maria Ashvini" userId="1f8334ccb4f1908a" providerId="LiveId" clId="{55D25BBA-EB5B-4ED5-A222-E41A1BEB6E84}" dt="2024-05-06T03:09:45.132" v="273" actId="255"/>
          <ac:spMkLst>
            <pc:docMk/>
            <pc:sldMk cId="398701781" sldId="273"/>
            <ac:spMk id="3" creationId="{B97D448C-F643-1F24-56A2-461897DEB21C}"/>
          </ac:spMkLst>
        </pc:spChg>
      </pc:sldChg>
      <pc:sldChg chg="modSp new mod">
        <pc:chgData name="Maria Ashvini" userId="1f8334ccb4f1908a" providerId="LiveId" clId="{55D25BBA-EB5B-4ED5-A222-E41A1BEB6E84}" dt="2024-05-05T10:17:56.798" v="165" actId="20577"/>
        <pc:sldMkLst>
          <pc:docMk/>
          <pc:sldMk cId="1921773713" sldId="274"/>
        </pc:sldMkLst>
        <pc:spChg chg="mod">
          <ac:chgData name="Maria Ashvini" userId="1f8334ccb4f1908a" providerId="LiveId" clId="{55D25BBA-EB5B-4ED5-A222-E41A1BEB6E84}" dt="2024-05-05T10:17:56.798" v="165" actId="20577"/>
          <ac:spMkLst>
            <pc:docMk/>
            <pc:sldMk cId="1921773713" sldId="274"/>
            <ac:spMk id="3" creationId="{EAA0CD34-F120-9035-A06D-5D01251F516E}"/>
          </ac:spMkLst>
        </pc:spChg>
      </pc:sldChg>
      <pc:sldChg chg="modSp new mod">
        <pc:chgData name="Maria Ashvini" userId="1f8334ccb4f1908a" providerId="LiveId" clId="{55D25BBA-EB5B-4ED5-A222-E41A1BEB6E84}" dt="2024-05-05T10:18:25.757" v="170"/>
        <pc:sldMkLst>
          <pc:docMk/>
          <pc:sldMk cId="511550415" sldId="275"/>
        </pc:sldMkLst>
        <pc:spChg chg="mod">
          <ac:chgData name="Maria Ashvini" userId="1f8334ccb4f1908a" providerId="LiveId" clId="{55D25BBA-EB5B-4ED5-A222-E41A1BEB6E84}" dt="2024-05-05T10:18:17.553" v="169" actId="2711"/>
          <ac:spMkLst>
            <pc:docMk/>
            <pc:sldMk cId="511550415" sldId="275"/>
            <ac:spMk id="2" creationId="{33087DAB-9EA4-1216-B954-ABF7730DD532}"/>
          </ac:spMkLst>
        </pc:spChg>
        <pc:spChg chg="mod">
          <ac:chgData name="Maria Ashvini" userId="1f8334ccb4f1908a" providerId="LiveId" clId="{55D25BBA-EB5B-4ED5-A222-E41A1BEB6E84}" dt="2024-05-05T10:18:25.757" v="170"/>
          <ac:spMkLst>
            <pc:docMk/>
            <pc:sldMk cId="511550415" sldId="275"/>
            <ac:spMk id="3" creationId="{CA055556-3386-453C-CA90-D1D882E478BD}"/>
          </ac:spMkLst>
        </pc:spChg>
      </pc:sldChg>
      <pc:sldChg chg="modSp new mod">
        <pc:chgData name="Maria Ashvini" userId="1f8334ccb4f1908a" providerId="LiveId" clId="{55D25BBA-EB5B-4ED5-A222-E41A1BEB6E84}" dt="2024-05-05T10:18:38.265" v="175" actId="20577"/>
        <pc:sldMkLst>
          <pc:docMk/>
          <pc:sldMk cId="3431867264" sldId="276"/>
        </pc:sldMkLst>
        <pc:spChg chg="mod">
          <ac:chgData name="Maria Ashvini" userId="1f8334ccb4f1908a" providerId="LiveId" clId="{55D25BBA-EB5B-4ED5-A222-E41A1BEB6E84}" dt="2024-05-05T10:18:38.265" v="175" actId="20577"/>
          <ac:spMkLst>
            <pc:docMk/>
            <pc:sldMk cId="3431867264" sldId="276"/>
            <ac:spMk id="3" creationId="{D8F9BFAE-F57F-79A1-C18D-15A4CC8EB41C}"/>
          </ac:spMkLst>
        </pc:spChg>
      </pc:sldChg>
      <pc:sldChg chg="modSp new mod">
        <pc:chgData name="Maria Ashvini" userId="1f8334ccb4f1908a" providerId="LiveId" clId="{55D25BBA-EB5B-4ED5-A222-E41A1BEB6E84}" dt="2024-05-06T06:24:13.187" v="289" actId="20577"/>
        <pc:sldMkLst>
          <pc:docMk/>
          <pc:sldMk cId="3476326690" sldId="277"/>
        </pc:sldMkLst>
        <pc:spChg chg="mod">
          <ac:chgData name="Maria Ashvini" userId="1f8334ccb4f1908a" providerId="LiveId" clId="{55D25BBA-EB5B-4ED5-A222-E41A1BEB6E84}" dt="2024-05-05T10:18:54.500" v="191" actId="20577"/>
          <ac:spMkLst>
            <pc:docMk/>
            <pc:sldMk cId="3476326690" sldId="277"/>
            <ac:spMk id="2" creationId="{58471BDD-19EF-4A53-FCDE-41712AEE9360}"/>
          </ac:spMkLst>
        </pc:spChg>
        <pc:spChg chg="mod">
          <ac:chgData name="Maria Ashvini" userId="1f8334ccb4f1908a" providerId="LiveId" clId="{55D25BBA-EB5B-4ED5-A222-E41A1BEB6E84}" dt="2024-05-06T06:24:13.187" v="289" actId="20577"/>
          <ac:spMkLst>
            <pc:docMk/>
            <pc:sldMk cId="3476326690" sldId="277"/>
            <ac:spMk id="3" creationId="{34B0C06C-24AE-697F-C6B7-DBAEFDF56D78}"/>
          </ac:spMkLst>
        </pc:spChg>
      </pc:sldChg>
      <pc:sldChg chg="new del">
        <pc:chgData name="Maria Ashvini" userId="1f8334ccb4f1908a" providerId="LiveId" clId="{55D25BBA-EB5B-4ED5-A222-E41A1BEB6E84}" dt="2024-05-06T06:57:08.267" v="293" actId="47"/>
        <pc:sldMkLst>
          <pc:docMk/>
          <pc:sldMk cId="3250530543" sldId="278"/>
        </pc:sldMkLst>
      </pc:sldChg>
      <pc:sldChg chg="modSp new mod">
        <pc:chgData name="Maria Ashvini" userId="1f8334ccb4f1908a" providerId="LiveId" clId="{55D25BBA-EB5B-4ED5-A222-E41A1BEB6E84}" dt="2024-05-05T10:21:30.210" v="195"/>
        <pc:sldMkLst>
          <pc:docMk/>
          <pc:sldMk cId="746962409" sldId="279"/>
        </pc:sldMkLst>
        <pc:spChg chg="mod">
          <ac:chgData name="Maria Ashvini" userId="1f8334ccb4f1908a" providerId="LiveId" clId="{55D25BBA-EB5B-4ED5-A222-E41A1BEB6E84}" dt="2024-05-05T10:19:34.556" v="194"/>
          <ac:spMkLst>
            <pc:docMk/>
            <pc:sldMk cId="746962409" sldId="279"/>
            <ac:spMk id="2" creationId="{18AD4B78-7BAC-6E82-FE38-45CD59D4D415}"/>
          </ac:spMkLst>
        </pc:spChg>
        <pc:spChg chg="mod">
          <ac:chgData name="Maria Ashvini" userId="1f8334ccb4f1908a" providerId="LiveId" clId="{55D25BBA-EB5B-4ED5-A222-E41A1BEB6E84}" dt="2024-05-05T10:21:30.210" v="195"/>
          <ac:spMkLst>
            <pc:docMk/>
            <pc:sldMk cId="746962409" sldId="279"/>
            <ac:spMk id="3" creationId="{574C8F9F-41A5-998E-0504-9188E9920011}"/>
          </ac:spMkLst>
        </pc:spChg>
      </pc:sldChg>
      <pc:sldChg chg="modSp new mod">
        <pc:chgData name="Maria Ashvini" userId="1f8334ccb4f1908a" providerId="LiveId" clId="{55D25BBA-EB5B-4ED5-A222-E41A1BEB6E84}" dt="2024-05-05T10:22:07.903" v="210" actId="27636"/>
        <pc:sldMkLst>
          <pc:docMk/>
          <pc:sldMk cId="2913160504" sldId="280"/>
        </pc:sldMkLst>
        <pc:spChg chg="mod">
          <ac:chgData name="Maria Ashvini" userId="1f8334ccb4f1908a" providerId="LiveId" clId="{55D25BBA-EB5B-4ED5-A222-E41A1BEB6E84}" dt="2024-05-05T10:22:03.771" v="206" actId="20577"/>
          <ac:spMkLst>
            <pc:docMk/>
            <pc:sldMk cId="2913160504" sldId="280"/>
            <ac:spMk id="2" creationId="{1527F1B7-1AA9-F4D7-ED11-98B081EFADA6}"/>
          </ac:spMkLst>
        </pc:spChg>
        <pc:spChg chg="mod">
          <ac:chgData name="Maria Ashvini" userId="1f8334ccb4f1908a" providerId="LiveId" clId="{55D25BBA-EB5B-4ED5-A222-E41A1BEB6E84}" dt="2024-05-05T10:22:07.903" v="210" actId="27636"/>
          <ac:spMkLst>
            <pc:docMk/>
            <pc:sldMk cId="2913160504" sldId="280"/>
            <ac:spMk id="3" creationId="{3DEAF73A-4897-D6E0-6791-95F30D7FDD93}"/>
          </ac:spMkLst>
        </pc:spChg>
      </pc:sldChg>
      <pc:sldChg chg="modSp new mod">
        <pc:chgData name="Maria Ashvini" userId="1f8334ccb4f1908a" providerId="LiveId" clId="{55D25BBA-EB5B-4ED5-A222-E41A1BEB6E84}" dt="2024-05-05T10:22:48.630" v="223" actId="20577"/>
        <pc:sldMkLst>
          <pc:docMk/>
          <pc:sldMk cId="3154476097" sldId="281"/>
        </pc:sldMkLst>
        <pc:spChg chg="mod">
          <ac:chgData name="Maria Ashvini" userId="1f8334ccb4f1908a" providerId="LiveId" clId="{55D25BBA-EB5B-4ED5-A222-E41A1BEB6E84}" dt="2024-05-05T10:22:48.630" v="223" actId="20577"/>
          <ac:spMkLst>
            <pc:docMk/>
            <pc:sldMk cId="3154476097" sldId="281"/>
            <ac:spMk id="2" creationId="{365DC4C5-A602-F2B8-C237-0FCC54AE87B0}"/>
          </ac:spMkLst>
        </pc:spChg>
        <pc:spChg chg="mod">
          <ac:chgData name="Maria Ashvini" userId="1f8334ccb4f1908a" providerId="LiveId" clId="{55D25BBA-EB5B-4ED5-A222-E41A1BEB6E84}" dt="2024-05-05T10:22:33.513" v="217" actId="27636"/>
          <ac:spMkLst>
            <pc:docMk/>
            <pc:sldMk cId="3154476097" sldId="281"/>
            <ac:spMk id="3" creationId="{C5213226-6C2A-307F-1305-3E75B27D82BB}"/>
          </ac:spMkLst>
        </pc:spChg>
      </pc:sldChg>
      <pc:sldChg chg="modSp new mod">
        <pc:chgData name="Maria Ashvini" userId="1f8334ccb4f1908a" providerId="LiveId" clId="{55D25BBA-EB5B-4ED5-A222-E41A1BEB6E84}" dt="2024-05-05T10:24:21.943" v="228"/>
        <pc:sldMkLst>
          <pc:docMk/>
          <pc:sldMk cId="318353879" sldId="282"/>
        </pc:sldMkLst>
        <pc:spChg chg="mod">
          <ac:chgData name="Maria Ashvini" userId="1f8334ccb4f1908a" providerId="LiveId" clId="{55D25BBA-EB5B-4ED5-A222-E41A1BEB6E84}" dt="2024-05-05T10:24:08.658" v="227" actId="2711"/>
          <ac:spMkLst>
            <pc:docMk/>
            <pc:sldMk cId="318353879" sldId="282"/>
            <ac:spMk id="2" creationId="{301F1B42-1134-0C52-9FF6-90D2B3191330}"/>
          </ac:spMkLst>
        </pc:spChg>
        <pc:spChg chg="mod">
          <ac:chgData name="Maria Ashvini" userId="1f8334ccb4f1908a" providerId="LiveId" clId="{55D25BBA-EB5B-4ED5-A222-E41A1BEB6E84}" dt="2024-05-05T10:24:21.943" v="228"/>
          <ac:spMkLst>
            <pc:docMk/>
            <pc:sldMk cId="318353879" sldId="282"/>
            <ac:spMk id="3" creationId="{D2D90CA3-9C8B-E327-0615-676BE206CB6F}"/>
          </ac:spMkLst>
        </pc:spChg>
      </pc:sldChg>
      <pc:sldChg chg="modSp new mod">
        <pc:chgData name="Maria Ashvini" userId="1f8334ccb4f1908a" providerId="LiveId" clId="{55D25BBA-EB5B-4ED5-A222-E41A1BEB6E84}" dt="2024-05-06T06:56:43.959" v="292" actId="20577"/>
        <pc:sldMkLst>
          <pc:docMk/>
          <pc:sldMk cId="1928634879" sldId="283"/>
        </pc:sldMkLst>
        <pc:spChg chg="mod">
          <ac:chgData name="Maria Ashvini" userId="1f8334ccb4f1908a" providerId="LiveId" clId="{55D25BBA-EB5B-4ED5-A222-E41A1BEB6E84}" dt="2024-05-05T10:24:34.394" v="240" actId="20577"/>
          <ac:spMkLst>
            <pc:docMk/>
            <pc:sldMk cId="1928634879" sldId="283"/>
            <ac:spMk id="2" creationId="{1E5A0D8B-8208-257C-9238-2FE54E528069}"/>
          </ac:spMkLst>
        </pc:spChg>
        <pc:spChg chg="mod">
          <ac:chgData name="Maria Ashvini" userId="1f8334ccb4f1908a" providerId="LiveId" clId="{55D25BBA-EB5B-4ED5-A222-E41A1BEB6E84}" dt="2024-05-06T06:56:43.959" v="292" actId="20577"/>
          <ac:spMkLst>
            <pc:docMk/>
            <pc:sldMk cId="1928634879" sldId="283"/>
            <ac:spMk id="3" creationId="{5449C139-67C0-CB38-8E64-881E1F7F6F1C}"/>
          </ac:spMkLst>
        </pc:spChg>
      </pc:sldChg>
      <pc:sldChg chg="addSp delSp modSp new">
        <pc:chgData name="Maria Ashvini" userId="1f8334ccb4f1908a" providerId="LiveId" clId="{55D25BBA-EB5B-4ED5-A222-E41A1BEB6E84}" dt="2024-05-06T05:11:40.636" v="285"/>
        <pc:sldMkLst>
          <pc:docMk/>
          <pc:sldMk cId="3306008957" sldId="284"/>
        </pc:sldMkLst>
        <pc:spChg chg="del">
          <ac:chgData name="Maria Ashvini" userId="1f8334ccb4f1908a" providerId="LiveId" clId="{55D25BBA-EB5B-4ED5-A222-E41A1BEB6E84}" dt="2024-05-06T05:11:40.636" v="285"/>
          <ac:spMkLst>
            <pc:docMk/>
            <pc:sldMk cId="3306008957" sldId="284"/>
            <ac:spMk id="3" creationId="{7773EA67-59C5-D617-E491-476BF5D0693F}"/>
          </ac:spMkLst>
        </pc:spChg>
        <pc:picChg chg="add mod">
          <ac:chgData name="Maria Ashvini" userId="1f8334ccb4f1908a" providerId="LiveId" clId="{55D25BBA-EB5B-4ED5-A222-E41A1BEB6E84}" dt="2024-05-06T05:11:40.636" v="285"/>
          <ac:picMkLst>
            <pc:docMk/>
            <pc:sldMk cId="3306008957" sldId="284"/>
            <ac:picMk id="4" creationId="{E1D2E6D8-543A-100F-514E-4CA11A1772B9}"/>
          </ac:picMkLst>
        </pc:picChg>
      </pc:sldChg>
      <pc:sldChg chg="addSp delSp modSp new">
        <pc:chgData name="Maria Ashvini" userId="1f8334ccb4f1908a" providerId="LiveId" clId="{55D25BBA-EB5B-4ED5-A222-E41A1BEB6E84}" dt="2024-05-06T05:12:03.361" v="287"/>
        <pc:sldMkLst>
          <pc:docMk/>
          <pc:sldMk cId="88025102" sldId="285"/>
        </pc:sldMkLst>
        <pc:spChg chg="del">
          <ac:chgData name="Maria Ashvini" userId="1f8334ccb4f1908a" providerId="LiveId" clId="{55D25BBA-EB5B-4ED5-A222-E41A1BEB6E84}" dt="2024-05-06T05:12:03.361" v="287"/>
          <ac:spMkLst>
            <pc:docMk/>
            <pc:sldMk cId="88025102" sldId="285"/>
            <ac:spMk id="3" creationId="{4119BF98-CF07-A801-2ECE-501A9B32FF4D}"/>
          </ac:spMkLst>
        </pc:spChg>
        <pc:picChg chg="add mod">
          <ac:chgData name="Maria Ashvini" userId="1f8334ccb4f1908a" providerId="LiveId" clId="{55D25BBA-EB5B-4ED5-A222-E41A1BEB6E84}" dt="2024-05-06T05:12:03.361" v="287"/>
          <ac:picMkLst>
            <pc:docMk/>
            <pc:sldMk cId="88025102" sldId="285"/>
            <ac:picMk id="4" creationId="{68CBF08F-2C57-0843-769F-21E6BC72BB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348B-5221-D13D-AC30-6321C7D65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EF7B5F-8F0B-C57E-5F62-6BAFB4ECD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AAF73-E8C8-60B5-6AC8-79330CDEDE98}"/>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5" name="Footer Placeholder 4">
            <a:extLst>
              <a:ext uri="{FF2B5EF4-FFF2-40B4-BE49-F238E27FC236}">
                <a16:creationId xmlns:a16="http://schemas.microsoft.com/office/drawing/2014/main" id="{8BE4C3A4-19D6-5E2C-2806-E636ECDE2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28F8E-B19B-0B30-6EA6-266D606D903B}"/>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307123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AFFB-2FCB-03E8-9D43-223964EDF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8BC7BD-6E3B-E676-73B8-E8891DFC4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42AD-2EA8-51E7-19C2-9B484D067156}"/>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5" name="Footer Placeholder 4">
            <a:extLst>
              <a:ext uri="{FF2B5EF4-FFF2-40B4-BE49-F238E27FC236}">
                <a16:creationId xmlns:a16="http://schemas.microsoft.com/office/drawing/2014/main" id="{B1031CC7-002F-8884-DE50-4134DABA8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49477-E172-A7FD-B42E-221E994407F1}"/>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12809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7BC5A-1813-09D3-ACB7-09E2098222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F372D-9D7E-FAB8-84BD-466CEC965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C322B-3DC7-3358-2B4D-6EAAB3C5C3CD}"/>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5" name="Footer Placeholder 4">
            <a:extLst>
              <a:ext uri="{FF2B5EF4-FFF2-40B4-BE49-F238E27FC236}">
                <a16:creationId xmlns:a16="http://schemas.microsoft.com/office/drawing/2014/main" id="{1A11F4AF-A1E3-EC8F-CA7B-238716FB6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5A3A0-98DB-998E-88CA-15276FE38AB8}"/>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4049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85A8-1A38-40E3-CA24-0DFE31189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952237-871A-20F8-B32F-F18867494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C02C-4D88-F77C-1258-4777B93E495C}"/>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5" name="Footer Placeholder 4">
            <a:extLst>
              <a:ext uri="{FF2B5EF4-FFF2-40B4-BE49-F238E27FC236}">
                <a16:creationId xmlns:a16="http://schemas.microsoft.com/office/drawing/2014/main" id="{8A795DAD-D2B8-A86A-C4A6-5A2FE0CEF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6F198-FC5E-6669-9B06-0B8BC0B44EEA}"/>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133853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E1F1-55F6-2624-BF43-CBF45983D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3DD537-613D-C55D-8C49-8EED8EC021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F43BA9-B2F8-8104-2136-CDC8F2B32ADB}"/>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5" name="Footer Placeholder 4">
            <a:extLst>
              <a:ext uri="{FF2B5EF4-FFF2-40B4-BE49-F238E27FC236}">
                <a16:creationId xmlns:a16="http://schemas.microsoft.com/office/drawing/2014/main" id="{60AB79E0-0912-3F2B-C0B2-936368866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FB04-F8E8-EE72-C228-566E582EA997}"/>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35800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FCB2-4486-D286-53FC-EB12DB6E1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42B86-E45B-B953-07AA-B15EEBDE4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E098D-0F44-2284-6FF6-9AAE46E29D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2D8DF-493C-A54B-B7E0-125CF7C5FEDF}"/>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6" name="Footer Placeholder 5">
            <a:extLst>
              <a:ext uri="{FF2B5EF4-FFF2-40B4-BE49-F238E27FC236}">
                <a16:creationId xmlns:a16="http://schemas.microsoft.com/office/drawing/2014/main" id="{D81C7C42-8B50-435F-0184-2FB3713DD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35547-8540-750A-25FE-4CC4B4007953}"/>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267879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FCC4-47FC-D64F-4A85-69285481E2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355A0B-35ED-FD7E-AE06-5F0936DCA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7F973-C992-DD1F-BF4A-EB3D4A879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399428-4FD3-D5DC-E5DC-B86AB7AA5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BE2C6-D67C-0FA0-A3D8-7A9F9FBF53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DA3F35-C321-3D83-F15B-F7476B19DDDB}"/>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8" name="Footer Placeholder 7">
            <a:extLst>
              <a:ext uri="{FF2B5EF4-FFF2-40B4-BE49-F238E27FC236}">
                <a16:creationId xmlns:a16="http://schemas.microsoft.com/office/drawing/2014/main" id="{E75B779A-BF2C-92FE-FC3E-B2220D7F29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6D3A7-A7BD-9FA4-F0E7-45B34E147A62}"/>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160206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BD8F-8D31-4883-938C-754327D604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9FC10A-485B-2233-D28D-ABE6C533FF70}"/>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4" name="Footer Placeholder 3">
            <a:extLst>
              <a:ext uri="{FF2B5EF4-FFF2-40B4-BE49-F238E27FC236}">
                <a16:creationId xmlns:a16="http://schemas.microsoft.com/office/drawing/2014/main" id="{F3D27FFE-7E31-D7EE-5594-0E63A666EC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550A7-6AFF-AB33-A70D-5152762DAC05}"/>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268686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B5C72-C5CE-9B46-A446-30737B5D69E4}"/>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3" name="Footer Placeholder 2">
            <a:extLst>
              <a:ext uri="{FF2B5EF4-FFF2-40B4-BE49-F238E27FC236}">
                <a16:creationId xmlns:a16="http://schemas.microsoft.com/office/drawing/2014/main" id="{946BFDC1-AD47-9F0D-726D-8C32F6A74D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55BC1-54CF-E06C-ADD4-E32E82B85EA8}"/>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260443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D48E-D2CD-A9F1-0604-0727409A2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B8C4F-C722-A1D5-C8D2-7C690420D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34D3E-5FAE-B034-B5B9-2FD78608E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9A08C-10BA-E8F7-5C58-C13E406F6752}"/>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6" name="Footer Placeholder 5">
            <a:extLst>
              <a:ext uri="{FF2B5EF4-FFF2-40B4-BE49-F238E27FC236}">
                <a16:creationId xmlns:a16="http://schemas.microsoft.com/office/drawing/2014/main" id="{40169C48-FB17-08F6-1418-4D72B5587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776BF-6942-3CB5-3888-DDFFF6D48EAE}"/>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141778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B533-3779-00B4-3B19-3D8C51E82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EA4A34-02F0-51E7-2363-10F97FFE4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65B88B-506A-BC19-F339-BD43EF5C7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08186-FD5D-17A3-441D-B8F828E0C3FC}"/>
              </a:ext>
            </a:extLst>
          </p:cNvPr>
          <p:cNvSpPr>
            <a:spLocks noGrp="1"/>
          </p:cNvSpPr>
          <p:nvPr>
            <p:ph type="dt" sz="half" idx="10"/>
          </p:nvPr>
        </p:nvSpPr>
        <p:spPr/>
        <p:txBody>
          <a:bodyPr/>
          <a:lstStyle/>
          <a:p>
            <a:fld id="{6A3391ED-96EA-4F6A-BD64-CE61E33C5F88}" type="datetimeFigureOut">
              <a:rPr lang="en-US" smtClean="0"/>
              <a:t>5/6/2024</a:t>
            </a:fld>
            <a:endParaRPr lang="en-US"/>
          </a:p>
        </p:txBody>
      </p:sp>
      <p:sp>
        <p:nvSpPr>
          <p:cNvPr id="6" name="Footer Placeholder 5">
            <a:extLst>
              <a:ext uri="{FF2B5EF4-FFF2-40B4-BE49-F238E27FC236}">
                <a16:creationId xmlns:a16="http://schemas.microsoft.com/office/drawing/2014/main" id="{A7AA2524-3A38-1E93-32B4-AC403C55A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0CF69-8F78-634E-81D7-1E44582A9DD8}"/>
              </a:ext>
            </a:extLst>
          </p:cNvPr>
          <p:cNvSpPr>
            <a:spLocks noGrp="1"/>
          </p:cNvSpPr>
          <p:nvPr>
            <p:ph type="sldNum" sz="quarter" idx="12"/>
          </p:nvPr>
        </p:nvSpPr>
        <p:spPr/>
        <p:txBody>
          <a:bodyPr/>
          <a:lstStyle/>
          <a:p>
            <a:fld id="{F0A099B1-78F8-4F83-A12B-D936EDB92069}" type="slidenum">
              <a:rPr lang="en-US" smtClean="0"/>
              <a:t>‹#›</a:t>
            </a:fld>
            <a:endParaRPr lang="en-US"/>
          </a:p>
        </p:txBody>
      </p:sp>
    </p:spTree>
    <p:extLst>
      <p:ext uri="{BB962C8B-B14F-4D97-AF65-F5344CB8AC3E}">
        <p14:creationId xmlns:p14="http://schemas.microsoft.com/office/powerpoint/2010/main" val="77053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96294-357F-27DF-8C3D-5844693E2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BB6A4C-D5F4-73F0-6D40-FC9CDCDD9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D9119-8B67-003F-957B-2F52B8B6E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391ED-96EA-4F6A-BD64-CE61E33C5F88}" type="datetimeFigureOut">
              <a:rPr lang="en-US" smtClean="0"/>
              <a:t>5/6/2024</a:t>
            </a:fld>
            <a:endParaRPr lang="en-US"/>
          </a:p>
        </p:txBody>
      </p:sp>
      <p:sp>
        <p:nvSpPr>
          <p:cNvPr id="5" name="Footer Placeholder 4">
            <a:extLst>
              <a:ext uri="{FF2B5EF4-FFF2-40B4-BE49-F238E27FC236}">
                <a16:creationId xmlns:a16="http://schemas.microsoft.com/office/drawing/2014/main" id="{2DDC21E6-B753-284D-3240-C47D16EA0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AEC0C7-23F1-3797-461E-2EBC9E51D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099B1-78F8-4F83-A12B-D936EDB92069}" type="slidenum">
              <a:rPr lang="en-US" smtClean="0"/>
              <a:t>‹#›</a:t>
            </a:fld>
            <a:endParaRPr lang="en-US"/>
          </a:p>
        </p:txBody>
      </p:sp>
    </p:spTree>
    <p:extLst>
      <p:ext uri="{BB962C8B-B14F-4D97-AF65-F5344CB8AC3E}">
        <p14:creationId xmlns:p14="http://schemas.microsoft.com/office/powerpoint/2010/main" val="194209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5578-5957-7DC7-1886-17A9A5111E18}"/>
              </a:ext>
            </a:extLst>
          </p:cNvPr>
          <p:cNvSpPr>
            <a:spLocks noGrp="1"/>
          </p:cNvSpPr>
          <p:nvPr>
            <p:ph type="ctrTitle"/>
          </p:nvPr>
        </p:nvSpPr>
        <p:spPr/>
        <p:txBody>
          <a:bodyPr/>
          <a:lstStyle/>
          <a:p>
            <a:r>
              <a:rPr lang="en-US" dirty="0"/>
              <a:t>Agile Principles and Communication</a:t>
            </a:r>
          </a:p>
        </p:txBody>
      </p:sp>
      <p:sp>
        <p:nvSpPr>
          <p:cNvPr id="3" name="Subtitle 2">
            <a:extLst>
              <a:ext uri="{FF2B5EF4-FFF2-40B4-BE49-F238E27FC236}">
                <a16:creationId xmlns:a16="http://schemas.microsoft.com/office/drawing/2014/main" id="{D009C5FD-4F82-C496-31F0-BF0C48E2CCE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9257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8C2F-A94E-7EE3-7118-512E8E1033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5A37AE-BCC6-A2BB-3226-E0C411D6577E}"/>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5.Build Projects around Motivated Individuals, Give Them the Environment and Support They Need, and Trust Them to Get the Job Done: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teams empower and trust motivated individuals, providing them with the support, resources, and autonomy they need to deliver high-quality results.</a:t>
            </a:r>
          </a:p>
          <a:p>
            <a:pPr marL="0" indent="0" algn="l">
              <a:buNone/>
            </a:pPr>
            <a:r>
              <a:rPr lang="en-US" b="1" i="0" dirty="0">
                <a:solidFill>
                  <a:srgbClr val="0D0D0D"/>
                </a:solidFill>
                <a:effectLst/>
                <a:highlight>
                  <a:srgbClr val="FFFFFF"/>
                </a:highlight>
                <a:latin typeface="Söhne"/>
              </a:rPr>
              <a:t>6.The Most Efficient and Effective Method of Conveying Information to and within a Development Team is Face-to-Face Conversation: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values face-to-face communication as the most effective way to convey information, resolve issues, and foster collaboration within development teams.</a:t>
            </a:r>
          </a:p>
          <a:p>
            <a:endParaRPr lang="en-US" dirty="0"/>
          </a:p>
        </p:txBody>
      </p:sp>
    </p:spTree>
    <p:extLst>
      <p:ext uri="{BB962C8B-B14F-4D97-AF65-F5344CB8AC3E}">
        <p14:creationId xmlns:p14="http://schemas.microsoft.com/office/powerpoint/2010/main" val="268850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358-BA25-F151-0B29-68B37A9E96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F0CC9-E667-4C69-8528-80C5A910408A}"/>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7.Working Software is the Primary Measure of Progress: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emphasizes delivering working software as the primary measure of progress, focusing on tangible outcomes rather than intermediate deliverables or documentation.</a:t>
            </a:r>
          </a:p>
          <a:p>
            <a:pPr marL="0" indent="0" algn="l">
              <a:buNone/>
            </a:pPr>
            <a:r>
              <a:rPr lang="en-US" b="1" i="0" dirty="0">
                <a:solidFill>
                  <a:srgbClr val="0D0D0D"/>
                </a:solidFill>
                <a:effectLst/>
                <a:highlight>
                  <a:srgbClr val="FFFFFF"/>
                </a:highlight>
                <a:latin typeface="Söhne"/>
              </a:rPr>
              <a:t>8.Agile Processes Promote Sustainable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promotes a sustainable pace of work, ensuring that development teams can maintain a consistent and manageable workload over the long term.</a:t>
            </a:r>
          </a:p>
          <a:p>
            <a:endParaRPr lang="en-US" dirty="0"/>
          </a:p>
        </p:txBody>
      </p:sp>
    </p:spTree>
    <p:extLst>
      <p:ext uri="{BB962C8B-B14F-4D97-AF65-F5344CB8AC3E}">
        <p14:creationId xmlns:p14="http://schemas.microsoft.com/office/powerpoint/2010/main" val="170945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22A7-CDAE-474B-53B2-B7F644679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2DF99F-6CD5-7CAA-C4F4-B60BB3F0FF0F}"/>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9.Continuous Attention to Technical Excellence and Good Design Enhances Agility: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teams prioritize technical excellence and good design practices to ensure the maintainability, scalability, and adaptability of the software.</a:t>
            </a:r>
          </a:p>
          <a:p>
            <a:pPr marL="0" indent="0" algn="l">
              <a:buNone/>
            </a:pPr>
            <a:r>
              <a:rPr lang="en-US" b="1" i="0" dirty="0">
                <a:solidFill>
                  <a:srgbClr val="0D0D0D"/>
                </a:solidFill>
                <a:effectLst/>
                <a:highlight>
                  <a:srgbClr val="FFFFFF"/>
                </a:highlight>
                <a:latin typeface="Söhne"/>
              </a:rPr>
              <a:t>10.Simplicity--the Art of Maximizing the Amount of Work Not Done--is Essential:</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advocates for simplicity in both the software design and development process, focusing on delivering the minimum viable product (MVP) and avoiding unnecessary complexity.</a:t>
            </a:r>
          </a:p>
          <a:p>
            <a:endParaRPr lang="en-US" dirty="0"/>
          </a:p>
        </p:txBody>
      </p:sp>
    </p:spTree>
    <p:extLst>
      <p:ext uri="{BB962C8B-B14F-4D97-AF65-F5344CB8AC3E}">
        <p14:creationId xmlns:p14="http://schemas.microsoft.com/office/powerpoint/2010/main" val="305323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C2F2-6B60-945A-DA97-308E186225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484C7-A79F-1AC3-242C-427105E361EF}"/>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11.The Best Architectures, Requirements, and Designs Emerge from Self-Organizing Teams: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teams are self-organizing and cross-functional, allowing them to collaborate effectively, make decisions autonomously, and adapt to changing requirements.</a:t>
            </a:r>
          </a:p>
          <a:p>
            <a:pPr marL="0" indent="0" algn="l">
              <a:buNone/>
            </a:pPr>
            <a:r>
              <a:rPr lang="en-US" b="1" i="0" dirty="0">
                <a:solidFill>
                  <a:srgbClr val="0D0D0D"/>
                </a:solidFill>
                <a:effectLst/>
                <a:highlight>
                  <a:srgbClr val="FFFFFF"/>
                </a:highlight>
                <a:latin typeface="Söhne"/>
              </a:rPr>
              <a:t>12.At Regular Intervals, the Team Reflects on How to Become More Effective, then Tunes and Adjusts Its Behavior Accordingly: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teams regularly reflect on their processes, practices, and interactions to identify areas for improvement and make adjustments to optimize their effectiveness.</a:t>
            </a:r>
          </a:p>
          <a:p>
            <a:endParaRPr lang="en-US" dirty="0"/>
          </a:p>
        </p:txBody>
      </p:sp>
    </p:spTree>
    <p:extLst>
      <p:ext uri="{BB962C8B-B14F-4D97-AF65-F5344CB8AC3E}">
        <p14:creationId xmlns:p14="http://schemas.microsoft.com/office/powerpoint/2010/main" val="311964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786E-AA7E-7944-D440-8B9C0AC2D9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BB4A26-1E86-372F-7485-F52F30A670E6}"/>
              </a:ext>
            </a:extLst>
          </p:cNvPr>
          <p:cNvSpPr>
            <a:spLocks noGrp="1"/>
          </p:cNvSpPr>
          <p:nvPr>
            <p:ph idx="1"/>
          </p:nvPr>
        </p:nvSpPr>
        <p:spPr/>
        <p:txBody>
          <a:bodyPr/>
          <a:lstStyle/>
          <a:p>
            <a:r>
              <a:rPr lang="en-US" b="0" i="0" dirty="0">
                <a:solidFill>
                  <a:srgbClr val="0D0D0D"/>
                </a:solidFill>
                <a:effectLst/>
                <a:highlight>
                  <a:srgbClr val="FFFFFF"/>
                </a:highlight>
                <a:latin typeface="Söhne"/>
              </a:rPr>
              <a:t>These Agile principles provide guidance for Agile teams to deliver value, embrace change, collaborate effectively, and continuously improve their processes and outcomes.</a:t>
            </a:r>
            <a:endParaRPr lang="en-US" dirty="0"/>
          </a:p>
        </p:txBody>
      </p:sp>
    </p:spTree>
    <p:extLst>
      <p:ext uri="{BB962C8B-B14F-4D97-AF65-F5344CB8AC3E}">
        <p14:creationId xmlns:p14="http://schemas.microsoft.com/office/powerpoint/2010/main" val="283875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4FA6-7BB0-8836-6DEF-8C9B25C8EE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A8F454-EEEB-EB16-73C9-E6E7AFFA04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996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C68C-8924-E328-6354-4A373F97142F}"/>
              </a:ext>
            </a:extLst>
          </p:cNvPr>
          <p:cNvSpPr>
            <a:spLocks noGrp="1"/>
          </p:cNvSpPr>
          <p:nvPr>
            <p:ph type="title"/>
          </p:nvPr>
        </p:nvSpPr>
        <p:spPr/>
        <p:txBody>
          <a:bodyPr/>
          <a:lstStyle/>
          <a:p>
            <a:r>
              <a:rPr lang="en-US" dirty="0"/>
              <a:t>Scrum Framework</a:t>
            </a:r>
          </a:p>
        </p:txBody>
      </p:sp>
      <p:sp>
        <p:nvSpPr>
          <p:cNvPr id="3" name="Content Placeholder 2">
            <a:extLst>
              <a:ext uri="{FF2B5EF4-FFF2-40B4-BE49-F238E27FC236}">
                <a16:creationId xmlns:a16="http://schemas.microsoft.com/office/drawing/2014/main" id="{6EA14333-3388-3917-772F-ED8E5FDB8BDD}"/>
              </a:ext>
            </a:extLst>
          </p:cNvPr>
          <p:cNvSpPr>
            <a:spLocks noGrp="1"/>
          </p:cNvSpPr>
          <p:nvPr>
            <p:ph idx="1"/>
          </p:nvPr>
        </p:nvSpPr>
        <p:spPr/>
        <p:txBody>
          <a:bodyPr/>
          <a:lstStyle/>
          <a:p>
            <a:r>
              <a:rPr lang="en-US" b="0" i="0" dirty="0">
                <a:solidFill>
                  <a:srgbClr val="0D0D0D"/>
                </a:solidFill>
                <a:effectLst/>
                <a:highlight>
                  <a:srgbClr val="FFFFFF"/>
                </a:highlight>
                <a:latin typeface="Söhne"/>
              </a:rPr>
              <a:t>The Scrum framework is an Agile methodology for managing software development projects and other complex work. It provides a structured approach to product development, emphasizing flexibility, collaboration, and iterative delivery.</a:t>
            </a:r>
          </a:p>
          <a:p>
            <a:r>
              <a:rPr lang="en-US" b="0" i="0" dirty="0">
                <a:solidFill>
                  <a:srgbClr val="0D0D0D"/>
                </a:solidFill>
                <a:effectLst/>
                <a:highlight>
                  <a:srgbClr val="FFFFFF"/>
                </a:highlight>
                <a:latin typeface="Söhne"/>
              </a:rPr>
              <a:t> Scrum is based on the principles outlined in the Agile Manifesto and is characterized by its use of specific roles, ceremonies, and artifacts. Here's an overview of the Scrum framework:</a:t>
            </a:r>
            <a:endParaRPr lang="en-US" dirty="0"/>
          </a:p>
        </p:txBody>
      </p:sp>
    </p:spTree>
    <p:extLst>
      <p:ext uri="{BB962C8B-B14F-4D97-AF65-F5344CB8AC3E}">
        <p14:creationId xmlns:p14="http://schemas.microsoft.com/office/powerpoint/2010/main" val="203933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9E9A-6A24-97C5-3122-988EFFABE8E6}"/>
              </a:ext>
            </a:extLst>
          </p:cNvPr>
          <p:cNvSpPr>
            <a:spLocks noGrp="1"/>
          </p:cNvSpPr>
          <p:nvPr>
            <p:ph type="title"/>
          </p:nvPr>
        </p:nvSpPr>
        <p:spPr/>
        <p:txBody>
          <a:bodyPr/>
          <a:lstStyle/>
          <a:p>
            <a:r>
              <a:rPr lang="en-US" i="0" dirty="0">
                <a:solidFill>
                  <a:srgbClr val="0D0D0D"/>
                </a:solidFill>
                <a:effectLst/>
                <a:highlight>
                  <a:srgbClr val="FFFFFF"/>
                </a:highlight>
              </a:rPr>
              <a:t>Roles</a:t>
            </a:r>
            <a:endParaRPr lang="en-US" dirty="0"/>
          </a:p>
        </p:txBody>
      </p:sp>
      <p:sp>
        <p:nvSpPr>
          <p:cNvPr id="3" name="Content Placeholder 2">
            <a:extLst>
              <a:ext uri="{FF2B5EF4-FFF2-40B4-BE49-F238E27FC236}">
                <a16:creationId xmlns:a16="http://schemas.microsoft.com/office/drawing/2014/main" id="{C714E946-CA6A-3131-163B-0FBCC7404CCF}"/>
              </a:ext>
            </a:extLst>
          </p:cNvPr>
          <p:cNvSpPr>
            <a:spLocks noGrp="1"/>
          </p:cNvSpPr>
          <p:nvPr>
            <p:ph idx="1"/>
          </p:nvPr>
        </p:nvSpPr>
        <p:spPr>
          <a:xfrm>
            <a:off x="838200" y="1573162"/>
            <a:ext cx="10515600" cy="5368412"/>
          </a:xfrm>
        </p:spPr>
        <p:txBody>
          <a:bodyPr>
            <a:normAutofit fontScale="92500" lnSpcReduction="10000"/>
          </a:bodyPr>
          <a:lstStyle/>
          <a:p>
            <a:pPr algn="l">
              <a:buFont typeface="+mj-lt"/>
              <a:buAutoNum type="arabicPeriod"/>
            </a:pPr>
            <a:r>
              <a:rPr lang="en-US" b="1" i="0" dirty="0">
                <a:solidFill>
                  <a:srgbClr val="0D0D0D"/>
                </a:solidFill>
                <a:effectLst/>
                <a:highlight>
                  <a:srgbClr val="FFFFFF"/>
                </a:highlight>
                <a:latin typeface="Söhne"/>
              </a:rPr>
              <a:t>Product Owner:</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Product Owner represents the interests of stakeholders and is responsible for defining and prioritizing the product backlog.</a:t>
            </a:r>
          </a:p>
          <a:p>
            <a:pPr marL="742950" lvl="1" indent="-285750" algn="l">
              <a:buFont typeface="+mj-lt"/>
              <a:buAutoNum type="arabicPeriod"/>
            </a:pPr>
            <a:r>
              <a:rPr lang="en-US" b="0" i="0" dirty="0">
                <a:solidFill>
                  <a:srgbClr val="0D0D0D"/>
                </a:solidFill>
                <a:effectLst/>
                <a:highlight>
                  <a:srgbClr val="FFFFFF"/>
                </a:highlight>
                <a:latin typeface="Söhne"/>
              </a:rPr>
              <a:t>They collaborate with stakeholders to gather requirements, define user stories, and ensure that the product backlog reflects the needs of the business and users.</a:t>
            </a:r>
          </a:p>
          <a:p>
            <a:pPr algn="l">
              <a:buFont typeface="+mj-lt"/>
              <a:buAutoNum type="arabicPeriod"/>
            </a:pPr>
            <a:r>
              <a:rPr lang="en-US" b="1" i="0" dirty="0">
                <a:solidFill>
                  <a:srgbClr val="0D0D0D"/>
                </a:solidFill>
                <a:effectLst/>
                <a:highlight>
                  <a:srgbClr val="FFFFFF"/>
                </a:highlight>
                <a:latin typeface="Söhne"/>
              </a:rPr>
              <a:t>Scrum Master:</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Scrum Master serves as a facilitator and coach for the Scrum team, ensuring that the Scrum framework is understood and followed.</a:t>
            </a:r>
          </a:p>
          <a:p>
            <a:pPr marL="742950" lvl="1" indent="-285750" algn="l">
              <a:buFont typeface="+mj-lt"/>
              <a:buAutoNum type="arabicPeriod"/>
            </a:pPr>
            <a:r>
              <a:rPr lang="en-US" b="0" i="0" dirty="0">
                <a:solidFill>
                  <a:srgbClr val="0D0D0D"/>
                </a:solidFill>
                <a:effectLst/>
                <a:highlight>
                  <a:srgbClr val="FFFFFF"/>
                </a:highlight>
                <a:latin typeface="Söhne"/>
              </a:rPr>
              <a:t>They remove impediments</a:t>
            </a:r>
            <a:r>
              <a:rPr lang="en-US" sz="1900" b="0" i="0" dirty="0">
                <a:solidFill>
                  <a:srgbClr val="0D0D0D"/>
                </a:solidFill>
                <a:effectLst/>
                <a:highlight>
                  <a:srgbClr val="FFFFFF"/>
                </a:highlight>
                <a:latin typeface="Söhne"/>
              </a:rPr>
              <a:t>(</a:t>
            </a:r>
            <a:r>
              <a:rPr lang="en-US" sz="1900" b="0" i="0" dirty="0">
                <a:solidFill>
                  <a:srgbClr val="1D1D1F"/>
                </a:solidFill>
                <a:effectLst/>
                <a:highlight>
                  <a:srgbClr val="FFFFFF"/>
                </a:highlight>
                <a:latin typeface="-apple-system"/>
              </a:rPr>
              <a:t>obstruction in doing something</a:t>
            </a:r>
            <a:r>
              <a:rPr lang="en-US" b="0" i="0" dirty="0">
                <a:solidFill>
                  <a:srgbClr val="0D0D0D"/>
                </a:solidFill>
                <a:effectLst/>
                <a:highlight>
                  <a:srgbClr val="FFFFFF"/>
                </a:highlight>
                <a:latin typeface="Söhne"/>
              </a:rPr>
              <a:t>), facilitate meetings, and foster(</a:t>
            </a:r>
            <a:r>
              <a:rPr lang="en-US" sz="1900" b="0" i="0" dirty="0">
                <a:solidFill>
                  <a:srgbClr val="1D1D1F"/>
                </a:solidFill>
                <a:effectLst/>
                <a:highlight>
                  <a:srgbClr val="FFFFFF"/>
                </a:highlight>
                <a:latin typeface="-apple-system"/>
              </a:rPr>
              <a:t>encourage</a:t>
            </a:r>
            <a:r>
              <a:rPr lang="en-US" b="0" i="0" dirty="0">
                <a:solidFill>
                  <a:srgbClr val="0D0D0D"/>
                </a:solidFill>
                <a:effectLst/>
                <a:highlight>
                  <a:srgbClr val="FFFFFF"/>
                </a:highlight>
                <a:latin typeface="Söhne"/>
              </a:rPr>
              <a:t>) a culture of continuous improvement within the team.</a:t>
            </a:r>
          </a:p>
          <a:p>
            <a:pPr algn="l">
              <a:buFont typeface="+mj-lt"/>
              <a:buAutoNum type="arabicPeriod"/>
            </a:pPr>
            <a:r>
              <a:rPr lang="en-US" b="1" i="0" dirty="0">
                <a:solidFill>
                  <a:srgbClr val="0D0D0D"/>
                </a:solidFill>
                <a:effectLst/>
                <a:highlight>
                  <a:srgbClr val="FFFFFF"/>
                </a:highlight>
                <a:latin typeface="Söhne"/>
              </a:rPr>
              <a:t>Development Team:</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Development Team is a self-organizing, cross-functional group responsible for delivering the product increment.</a:t>
            </a:r>
          </a:p>
          <a:p>
            <a:pPr marL="742950" lvl="1" indent="-285750" algn="l">
              <a:buFont typeface="+mj-lt"/>
              <a:buAutoNum type="arabicPeriod"/>
            </a:pPr>
            <a:r>
              <a:rPr lang="en-US" b="0" i="0" dirty="0">
                <a:solidFill>
                  <a:srgbClr val="0D0D0D"/>
                </a:solidFill>
                <a:effectLst/>
                <a:highlight>
                  <a:srgbClr val="FFFFFF"/>
                </a:highlight>
                <a:latin typeface="Söhne"/>
              </a:rPr>
              <a:t>Team members collaborate to design, develop, test, and deliver working increments of functionality in each sprint.</a:t>
            </a:r>
          </a:p>
          <a:p>
            <a:endParaRPr lang="en-US" dirty="0"/>
          </a:p>
        </p:txBody>
      </p:sp>
    </p:spTree>
    <p:extLst>
      <p:ext uri="{BB962C8B-B14F-4D97-AF65-F5344CB8AC3E}">
        <p14:creationId xmlns:p14="http://schemas.microsoft.com/office/powerpoint/2010/main" val="56649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26C-06FB-2ECC-FA7F-CDFCC2BD28AE}"/>
              </a:ext>
            </a:extLst>
          </p:cNvPr>
          <p:cNvSpPr>
            <a:spLocks noGrp="1"/>
          </p:cNvSpPr>
          <p:nvPr>
            <p:ph type="title"/>
          </p:nvPr>
        </p:nvSpPr>
        <p:spPr/>
        <p:txBody>
          <a:bodyPr/>
          <a:lstStyle/>
          <a:p>
            <a:r>
              <a:rPr lang="en-US" i="0" dirty="0">
                <a:solidFill>
                  <a:srgbClr val="0D0D0D"/>
                </a:solidFill>
                <a:effectLst/>
                <a:highlight>
                  <a:srgbClr val="FFFFFF"/>
                </a:highlight>
              </a:rPr>
              <a:t>Ceremonies/Events</a:t>
            </a:r>
            <a:endParaRPr lang="en-US" dirty="0"/>
          </a:p>
        </p:txBody>
      </p:sp>
      <p:sp>
        <p:nvSpPr>
          <p:cNvPr id="3" name="Content Placeholder 2">
            <a:extLst>
              <a:ext uri="{FF2B5EF4-FFF2-40B4-BE49-F238E27FC236}">
                <a16:creationId xmlns:a16="http://schemas.microsoft.com/office/drawing/2014/main" id="{B97D448C-F643-1F24-56A2-461897DEB21C}"/>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highlight>
                  <a:srgbClr val="FFFFFF"/>
                </a:highlight>
                <a:latin typeface="Söhne"/>
              </a:rPr>
              <a:t>Sprint Planning: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At the beginning of each sprint, the Scrum team holds a sprint planning meeting to define the sprint goal and select user stories from the product backlog.</a:t>
            </a:r>
          </a:p>
          <a:p>
            <a:pPr marL="742950" lvl="1" indent="-285750" algn="l">
              <a:buFont typeface="+mj-lt"/>
              <a:buAutoNum type="arabicPeriod"/>
            </a:pPr>
            <a:r>
              <a:rPr lang="en-US" b="0" i="0" dirty="0">
                <a:solidFill>
                  <a:srgbClr val="0D0D0D"/>
                </a:solidFill>
                <a:effectLst/>
                <a:highlight>
                  <a:srgbClr val="FFFFFF"/>
                </a:highlight>
                <a:latin typeface="Söhne"/>
              </a:rPr>
              <a:t>The team collaborates to estimate the effort required for each selected user story and create a sprint backlog(</a:t>
            </a:r>
            <a:r>
              <a:rPr lang="en-US" sz="1800" i="0" dirty="0">
                <a:solidFill>
                  <a:srgbClr val="1D1D1F"/>
                </a:solidFill>
                <a:effectLst/>
                <a:highlight>
                  <a:srgbClr val="FFFFFF"/>
                </a:highlight>
                <a:latin typeface="-apple-system"/>
              </a:rPr>
              <a:t>plan by and for the Developers</a:t>
            </a:r>
            <a:r>
              <a:rPr lang="en-US" b="0" i="0" dirty="0">
                <a:solidFill>
                  <a:srgbClr val="0D0D0D"/>
                </a:solidFill>
                <a:effectLst/>
                <a:highlight>
                  <a:srgbClr val="FFFFFF"/>
                </a:highlight>
                <a:latin typeface="Söhne"/>
              </a:rPr>
              <a:t>)containing the tasks necessary to complete them.</a:t>
            </a:r>
          </a:p>
          <a:p>
            <a:pPr algn="l">
              <a:buFont typeface="+mj-lt"/>
              <a:buAutoNum type="arabicPeriod"/>
            </a:pPr>
            <a:r>
              <a:rPr lang="en-US" b="1" i="0" dirty="0">
                <a:solidFill>
                  <a:srgbClr val="0D0D0D"/>
                </a:solidFill>
                <a:effectLst/>
                <a:highlight>
                  <a:srgbClr val="FFFFFF"/>
                </a:highlight>
                <a:latin typeface="Söhne"/>
              </a:rPr>
              <a:t>Daily Standup (Daily Scrum):</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Daily Standup is a brief, daily meeting where team members synchronize their work, discuss progress, and identify any impediments.</a:t>
            </a:r>
          </a:p>
          <a:p>
            <a:pPr marL="742950" lvl="1" indent="-285750" algn="l">
              <a:buFont typeface="+mj-lt"/>
              <a:buAutoNum type="arabicPeriod"/>
            </a:pPr>
            <a:r>
              <a:rPr lang="en-US" b="0" i="0" dirty="0">
                <a:solidFill>
                  <a:srgbClr val="0D0D0D"/>
                </a:solidFill>
                <a:effectLst/>
                <a:highlight>
                  <a:srgbClr val="FFFFFF"/>
                </a:highlight>
                <a:latin typeface="Söhne"/>
              </a:rPr>
              <a:t>Each team member answers three questions: What did I accomplish yesterday? What will I do today? Are there any obstacles in my way?</a:t>
            </a:r>
          </a:p>
          <a:p>
            <a:endParaRPr lang="en-US" dirty="0"/>
          </a:p>
        </p:txBody>
      </p:sp>
    </p:spTree>
    <p:extLst>
      <p:ext uri="{BB962C8B-B14F-4D97-AF65-F5344CB8AC3E}">
        <p14:creationId xmlns:p14="http://schemas.microsoft.com/office/powerpoint/2010/main" val="39870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3C40-F4BD-D4DE-FE5E-DC065F56AA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A0CD34-F120-9035-A06D-5D01251F516E}"/>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3.Sprint Review:</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At the end of each sprint, the Scrum team holds a sprint review meeting to demonstrate the completed work to stakeholders and gather feedback.</a:t>
            </a:r>
          </a:p>
          <a:p>
            <a:pPr marL="742950" lvl="1" indent="-285750" algn="l">
              <a:buFont typeface="+mj-lt"/>
              <a:buAutoNum type="arabicPeriod"/>
            </a:pPr>
            <a:r>
              <a:rPr lang="en-US" b="0" i="0" dirty="0">
                <a:solidFill>
                  <a:srgbClr val="0D0D0D"/>
                </a:solidFill>
                <a:effectLst/>
                <a:highlight>
                  <a:srgbClr val="FFFFFF"/>
                </a:highlight>
                <a:latin typeface="Söhne"/>
              </a:rPr>
              <a:t>The Product Owner reviews the sprint goals and product backlog, and stakeholders provide input on the delivered increment.</a:t>
            </a:r>
          </a:p>
          <a:p>
            <a:pPr marL="0" indent="0" algn="l">
              <a:buNone/>
            </a:pPr>
            <a:r>
              <a:rPr lang="en-US" b="1" i="0" dirty="0">
                <a:solidFill>
                  <a:srgbClr val="0D0D0D"/>
                </a:solidFill>
                <a:effectLst/>
                <a:highlight>
                  <a:srgbClr val="FFFFFF"/>
                </a:highlight>
                <a:latin typeface="Söhne"/>
              </a:rPr>
              <a:t>4.Sprint Retrospective: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Sprint Retrospective is a meeting held at the end of each sprint where the Scrum team reflects on their processes and identifies opportunities for improvement.</a:t>
            </a:r>
          </a:p>
          <a:p>
            <a:pPr marL="742950" lvl="1" indent="-285750" algn="l">
              <a:buFont typeface="+mj-lt"/>
              <a:buAutoNum type="arabicPeriod"/>
            </a:pPr>
            <a:r>
              <a:rPr lang="en-US" b="0" i="0" dirty="0">
                <a:solidFill>
                  <a:srgbClr val="0D0D0D"/>
                </a:solidFill>
                <a:effectLst/>
                <a:highlight>
                  <a:srgbClr val="FFFFFF"/>
                </a:highlight>
                <a:latin typeface="Söhne"/>
              </a:rPr>
              <a:t>Team members discuss what went well, what could be improved, and create actionable items to implement in future sprints.</a:t>
            </a:r>
          </a:p>
          <a:p>
            <a:endParaRPr lang="en-US" dirty="0"/>
          </a:p>
        </p:txBody>
      </p:sp>
    </p:spTree>
    <p:extLst>
      <p:ext uri="{BB962C8B-B14F-4D97-AF65-F5344CB8AC3E}">
        <p14:creationId xmlns:p14="http://schemas.microsoft.com/office/powerpoint/2010/main" val="192177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DD07-747B-0DB1-E94B-C380862E8264}"/>
              </a:ext>
            </a:extLst>
          </p:cNvPr>
          <p:cNvSpPr>
            <a:spLocks noGrp="1"/>
          </p:cNvSpPr>
          <p:nvPr>
            <p:ph type="title"/>
          </p:nvPr>
        </p:nvSpPr>
        <p:spPr/>
        <p:txBody>
          <a:bodyPr/>
          <a:lstStyle/>
          <a:p>
            <a:r>
              <a:rPr lang="en-US" b="0" i="0" dirty="0">
                <a:solidFill>
                  <a:srgbClr val="0D0D0D"/>
                </a:solidFill>
                <a:effectLst/>
                <a:highlight>
                  <a:srgbClr val="FFFFFF"/>
                </a:highlight>
              </a:rPr>
              <a:t>                               Agile </a:t>
            </a:r>
            <a:endParaRPr lang="en-US" dirty="0"/>
          </a:p>
        </p:txBody>
      </p:sp>
      <p:sp>
        <p:nvSpPr>
          <p:cNvPr id="3" name="Content Placeholder 2">
            <a:extLst>
              <a:ext uri="{FF2B5EF4-FFF2-40B4-BE49-F238E27FC236}">
                <a16:creationId xmlns:a16="http://schemas.microsoft.com/office/drawing/2014/main" id="{7902F601-8A45-C28C-ADD4-037066EFA001}"/>
              </a:ext>
            </a:extLst>
          </p:cNvPr>
          <p:cNvSpPr>
            <a:spLocks noGrp="1"/>
          </p:cNvSpPr>
          <p:nvPr>
            <p:ph idx="1"/>
          </p:nvPr>
        </p:nvSpPr>
        <p:spPr/>
        <p:txBody>
          <a:bodyPr/>
          <a:lstStyle/>
          <a:p>
            <a:r>
              <a:rPr lang="en-US" b="0" i="0" dirty="0">
                <a:solidFill>
                  <a:srgbClr val="0D0D0D"/>
                </a:solidFill>
                <a:effectLst/>
                <a:highlight>
                  <a:srgbClr val="FFFFFF"/>
                </a:highlight>
                <a:latin typeface="Söhne"/>
              </a:rPr>
              <a:t>Agile is a software development methodology that emphasizes flexibility, collaboration, and responsiveness to change. It originated in the early 2000s as an alternative to traditional, plan-driven approaches to software development. The Agile Manifesto(Document), created by a group of software developers in 2001, outlines the core values and principles of Agile development. Here's an introduction to Agile and its values:</a:t>
            </a:r>
            <a:endParaRPr lang="en-US" dirty="0"/>
          </a:p>
        </p:txBody>
      </p:sp>
    </p:spTree>
    <p:extLst>
      <p:ext uri="{BB962C8B-B14F-4D97-AF65-F5344CB8AC3E}">
        <p14:creationId xmlns:p14="http://schemas.microsoft.com/office/powerpoint/2010/main" val="409004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7DAB-9EA4-1216-B954-ABF7730DD532}"/>
              </a:ext>
            </a:extLst>
          </p:cNvPr>
          <p:cNvSpPr>
            <a:spLocks noGrp="1"/>
          </p:cNvSpPr>
          <p:nvPr>
            <p:ph type="title"/>
          </p:nvPr>
        </p:nvSpPr>
        <p:spPr/>
        <p:txBody>
          <a:bodyPr/>
          <a:lstStyle/>
          <a:p>
            <a:r>
              <a:rPr lang="en-US" i="0" dirty="0">
                <a:solidFill>
                  <a:srgbClr val="0D0D0D"/>
                </a:solidFill>
                <a:effectLst/>
                <a:highlight>
                  <a:srgbClr val="FFFFFF"/>
                </a:highlight>
              </a:rPr>
              <a:t>Artifacts</a:t>
            </a:r>
            <a:endParaRPr lang="en-US" dirty="0"/>
          </a:p>
        </p:txBody>
      </p:sp>
      <p:sp>
        <p:nvSpPr>
          <p:cNvPr id="3" name="Content Placeholder 2">
            <a:extLst>
              <a:ext uri="{FF2B5EF4-FFF2-40B4-BE49-F238E27FC236}">
                <a16:creationId xmlns:a16="http://schemas.microsoft.com/office/drawing/2014/main" id="{CA055556-3386-453C-CA90-D1D882E478BD}"/>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Product Backlog: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Product Backlog is a prioritized list of all desired features, enhancements, and fixes for the product.</a:t>
            </a:r>
          </a:p>
          <a:p>
            <a:pPr marL="742950" lvl="1" indent="-285750" algn="l">
              <a:buFont typeface="+mj-lt"/>
              <a:buAutoNum type="arabicPeriod"/>
            </a:pPr>
            <a:r>
              <a:rPr lang="en-US" b="0" i="0" dirty="0">
                <a:solidFill>
                  <a:srgbClr val="0D0D0D"/>
                </a:solidFill>
                <a:effectLst/>
                <a:highlight>
                  <a:srgbClr val="FFFFFF"/>
                </a:highlight>
                <a:latin typeface="Söhne"/>
              </a:rPr>
              <a:t>It is maintained by the Product Owner and serves as the single source of truth for the Scrum team's work.</a:t>
            </a:r>
          </a:p>
          <a:p>
            <a:pPr algn="l">
              <a:buFont typeface="+mj-lt"/>
              <a:buAutoNum type="arabicPeriod"/>
            </a:pPr>
            <a:r>
              <a:rPr lang="en-US" b="1" i="0" dirty="0">
                <a:solidFill>
                  <a:srgbClr val="0D0D0D"/>
                </a:solidFill>
                <a:effectLst/>
                <a:highlight>
                  <a:srgbClr val="FFFFFF"/>
                </a:highlight>
                <a:latin typeface="Söhne"/>
              </a:rPr>
              <a:t>Sprint Backlog: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Sprint Backlog is a subset of the product backlog containing the user stories and tasks selected for the current sprint.</a:t>
            </a:r>
          </a:p>
          <a:p>
            <a:pPr marL="742950" lvl="1" indent="-285750" algn="l">
              <a:buFont typeface="+mj-lt"/>
              <a:buAutoNum type="arabicPeriod"/>
            </a:pPr>
            <a:r>
              <a:rPr lang="en-US" b="0" i="0" dirty="0">
                <a:solidFill>
                  <a:srgbClr val="0D0D0D"/>
                </a:solidFill>
                <a:effectLst/>
                <a:highlight>
                  <a:srgbClr val="FFFFFF"/>
                </a:highlight>
                <a:latin typeface="Söhne"/>
              </a:rPr>
              <a:t>It is created during sprint planning and serves as the plan for the work to be done during the sprint.</a:t>
            </a:r>
          </a:p>
          <a:p>
            <a:endParaRPr lang="en-US" dirty="0"/>
          </a:p>
        </p:txBody>
      </p:sp>
    </p:spTree>
    <p:extLst>
      <p:ext uri="{BB962C8B-B14F-4D97-AF65-F5344CB8AC3E}">
        <p14:creationId xmlns:p14="http://schemas.microsoft.com/office/powerpoint/2010/main" val="51155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48E2-011C-5396-CA55-ADF7D5F4E7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F9BFAE-F57F-79A1-C18D-15A4CC8EB41C}"/>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3.Increment: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Increment is the sum of all the completed user stories and tasks delivered by the Scrum team at the end of each sprint.</a:t>
            </a:r>
          </a:p>
          <a:p>
            <a:pPr marL="742950" lvl="1" indent="-285750" algn="l">
              <a:buFont typeface="+mj-lt"/>
              <a:buAutoNum type="arabicPeriod"/>
            </a:pPr>
            <a:r>
              <a:rPr lang="en-US" b="0" i="0" dirty="0">
                <a:solidFill>
                  <a:srgbClr val="0D0D0D"/>
                </a:solidFill>
                <a:effectLst/>
                <a:highlight>
                  <a:srgbClr val="FFFFFF"/>
                </a:highlight>
                <a:latin typeface="Söhne"/>
              </a:rPr>
              <a:t>It is a potentially shippable product increment that adds value to the product and can be released to stakeholders.</a:t>
            </a:r>
          </a:p>
          <a:p>
            <a:endParaRPr lang="en-US" dirty="0"/>
          </a:p>
        </p:txBody>
      </p:sp>
    </p:spTree>
    <p:extLst>
      <p:ext uri="{BB962C8B-B14F-4D97-AF65-F5344CB8AC3E}">
        <p14:creationId xmlns:p14="http://schemas.microsoft.com/office/powerpoint/2010/main" val="3431867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1BDD-19EF-4A53-FCDE-41712AEE93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B0C06C-24AE-697F-C6B7-DBAEFDF56D78}"/>
              </a:ext>
            </a:extLst>
          </p:cNvPr>
          <p:cNvSpPr>
            <a:spLocks noGrp="1"/>
          </p:cNvSpPr>
          <p:nvPr>
            <p:ph idx="1"/>
          </p:nvPr>
        </p:nvSpPr>
        <p:spPr/>
        <p:txBody>
          <a:bodyPr/>
          <a:lstStyle/>
          <a:p>
            <a:r>
              <a:rPr lang="en-US" b="0" i="0" dirty="0">
                <a:solidFill>
                  <a:srgbClr val="0D0D0D"/>
                </a:solidFill>
                <a:effectLst/>
                <a:highlight>
                  <a:srgbClr val="FFFFFF"/>
                </a:highlight>
                <a:latin typeface="Söhne"/>
              </a:rPr>
              <a:t>The Scrum framework provides a flexible and adaptable approach to software development, allowing teams to deliver high-quality products iteratively and incrementally.</a:t>
            </a:r>
          </a:p>
          <a:p>
            <a:r>
              <a:rPr lang="en-US" b="0" i="0" dirty="0">
                <a:solidFill>
                  <a:srgbClr val="0D0D0D"/>
                </a:solidFill>
                <a:effectLst/>
                <a:highlight>
                  <a:srgbClr val="FFFFFF"/>
                </a:highlight>
                <a:latin typeface="Söhne"/>
              </a:rPr>
              <a:t> It emphasizes collaboration, transparency, and continuous improvement, enabling teams to respond quickly to changing requirements and deliver maximum value to stakeholders.</a:t>
            </a:r>
            <a:endParaRPr lang="en-US" dirty="0"/>
          </a:p>
        </p:txBody>
      </p:sp>
    </p:spTree>
    <p:extLst>
      <p:ext uri="{BB962C8B-B14F-4D97-AF65-F5344CB8AC3E}">
        <p14:creationId xmlns:p14="http://schemas.microsoft.com/office/powerpoint/2010/main" val="347632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6E05-F530-8D3F-5B2C-0C069962703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1D2E6D8-543A-100F-514E-4CA11A1772B9}"/>
              </a:ext>
            </a:extLst>
          </p:cNvPr>
          <p:cNvPicPr>
            <a:picLocks noGrp="1" noChangeAspect="1"/>
          </p:cNvPicPr>
          <p:nvPr>
            <p:ph idx="1"/>
          </p:nvPr>
        </p:nvPicPr>
        <p:blipFill>
          <a:blip r:embed="rId2"/>
          <a:stretch>
            <a:fillRect/>
          </a:stretch>
        </p:blipFill>
        <p:spPr>
          <a:xfrm>
            <a:off x="3195108" y="1825625"/>
            <a:ext cx="5801784" cy="4351338"/>
          </a:xfrm>
          <a:prstGeom prst="rect">
            <a:avLst/>
          </a:prstGeom>
        </p:spPr>
      </p:pic>
    </p:spTree>
    <p:extLst>
      <p:ext uri="{BB962C8B-B14F-4D97-AF65-F5344CB8AC3E}">
        <p14:creationId xmlns:p14="http://schemas.microsoft.com/office/powerpoint/2010/main" val="330600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4B78-7BAC-6E82-FE38-45CD59D4D415}"/>
              </a:ext>
            </a:extLst>
          </p:cNvPr>
          <p:cNvSpPr>
            <a:spLocks noGrp="1"/>
          </p:cNvSpPr>
          <p:nvPr>
            <p:ph type="title"/>
          </p:nvPr>
        </p:nvSpPr>
        <p:spPr/>
        <p:txBody>
          <a:bodyPr/>
          <a:lstStyle/>
          <a:p>
            <a:r>
              <a:rPr lang="en-US" dirty="0"/>
              <a:t>Kanban and Lean</a:t>
            </a:r>
          </a:p>
        </p:txBody>
      </p:sp>
      <p:sp>
        <p:nvSpPr>
          <p:cNvPr id="3" name="Content Placeholder 2">
            <a:extLst>
              <a:ext uri="{FF2B5EF4-FFF2-40B4-BE49-F238E27FC236}">
                <a16:creationId xmlns:a16="http://schemas.microsoft.com/office/drawing/2014/main" id="{574C8F9F-41A5-998E-0504-9188E9920011}"/>
              </a:ext>
            </a:extLst>
          </p:cNvPr>
          <p:cNvSpPr>
            <a:spLocks noGrp="1"/>
          </p:cNvSpPr>
          <p:nvPr>
            <p:ph idx="1"/>
          </p:nvPr>
        </p:nvSpPr>
        <p:spPr/>
        <p:txBody>
          <a:bodyPr/>
          <a:lstStyle/>
          <a:p>
            <a:r>
              <a:rPr lang="en-US" b="0" i="0" dirty="0">
                <a:solidFill>
                  <a:srgbClr val="0D0D0D"/>
                </a:solidFill>
                <a:effectLst/>
                <a:highlight>
                  <a:srgbClr val="FFFFFF"/>
                </a:highlight>
                <a:latin typeface="Söhne"/>
              </a:rPr>
              <a:t>Kanban and Lean are both methodologies that originated from manufacturing practices and have been adapted for use in software development and project management. While they share some similarities, they also have distinct principles and practices. Here's an overview of Kanban and Lean:</a:t>
            </a:r>
            <a:endParaRPr lang="en-US" dirty="0"/>
          </a:p>
        </p:txBody>
      </p:sp>
    </p:spTree>
    <p:extLst>
      <p:ext uri="{BB962C8B-B14F-4D97-AF65-F5344CB8AC3E}">
        <p14:creationId xmlns:p14="http://schemas.microsoft.com/office/powerpoint/2010/main" val="74696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F1B7-1AA9-F4D7-ED11-98B081EFADA6}"/>
              </a:ext>
            </a:extLst>
          </p:cNvPr>
          <p:cNvSpPr>
            <a:spLocks noGrp="1"/>
          </p:cNvSpPr>
          <p:nvPr>
            <p:ph type="title"/>
          </p:nvPr>
        </p:nvSpPr>
        <p:spPr>
          <a:xfrm>
            <a:off x="838200" y="365125"/>
            <a:ext cx="10515600" cy="844243"/>
          </a:xfrm>
        </p:spPr>
        <p:txBody>
          <a:bodyPr/>
          <a:lstStyle/>
          <a:p>
            <a:r>
              <a:rPr lang="en-US" i="0" dirty="0">
                <a:solidFill>
                  <a:srgbClr val="0D0D0D"/>
                </a:solidFill>
                <a:effectLst/>
                <a:highlight>
                  <a:srgbClr val="FFFFFF"/>
                </a:highlight>
              </a:rPr>
              <a:t>   Kanban</a:t>
            </a:r>
            <a:endParaRPr lang="en-US" dirty="0"/>
          </a:p>
        </p:txBody>
      </p:sp>
      <p:sp>
        <p:nvSpPr>
          <p:cNvPr id="3" name="Content Placeholder 2">
            <a:extLst>
              <a:ext uri="{FF2B5EF4-FFF2-40B4-BE49-F238E27FC236}">
                <a16:creationId xmlns:a16="http://schemas.microsoft.com/office/drawing/2014/main" id="{3DEAF73A-4897-D6E0-6791-95F30D7FDD93}"/>
              </a:ext>
            </a:extLst>
          </p:cNvPr>
          <p:cNvSpPr>
            <a:spLocks noGrp="1"/>
          </p:cNvSpPr>
          <p:nvPr>
            <p:ph idx="1"/>
          </p:nvPr>
        </p:nvSpPr>
        <p:spPr>
          <a:xfrm>
            <a:off x="838200" y="1052052"/>
            <a:ext cx="10515600" cy="5805948"/>
          </a:xfrm>
        </p:spPr>
        <p:txBody>
          <a:bodyPr>
            <a:normAutofit lnSpcReduction="10000"/>
          </a:bodyPr>
          <a:lstStyle/>
          <a:p>
            <a:pPr algn="l">
              <a:buFont typeface="Arial" panose="020B0604020202020204" pitchFamily="34" charset="0"/>
              <a:buChar char="•"/>
            </a:pPr>
            <a:r>
              <a:rPr lang="en-US" b="0" i="0" dirty="0">
                <a:solidFill>
                  <a:srgbClr val="0D0D0D"/>
                </a:solidFill>
                <a:effectLst/>
                <a:highlight>
                  <a:srgbClr val="FFFFFF"/>
                </a:highlight>
                <a:latin typeface="Söhne"/>
              </a:rPr>
              <a:t>Kanban is a visual management method that focuses on visualizing work, limiting work in progress (WIP), and optimizing workflow.</a:t>
            </a:r>
          </a:p>
          <a:p>
            <a:pPr algn="l">
              <a:buFont typeface="Arial" panose="020B0604020202020204" pitchFamily="34" charset="0"/>
              <a:buChar char="•"/>
            </a:pPr>
            <a:r>
              <a:rPr lang="en-US" b="0" i="0" dirty="0">
                <a:solidFill>
                  <a:srgbClr val="0D0D0D"/>
                </a:solidFill>
                <a:effectLst/>
                <a:highlight>
                  <a:srgbClr val="FFFFFF"/>
                </a:highlight>
                <a:latin typeface="Söhne"/>
              </a:rPr>
              <a:t>The core principles of Kanban include: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Visualizing Workflow: Work items are represented as cards on a Kanban board, with columns representing different stages of the workflow.</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Limiting Work in Progress (WIP): Kanban limits the number of work items that can be in progress at any given time to prevent overloading the team and maintain a smooth flow of work.</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Managing Flow: Kanban emphasizes optimizing the flow of work through the system by identifying and removing bottlenecks and constraints.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Continuous Improvement: Kanban encourages continuous improvement through feedback loops, measurement, and incremental changes to the process.</a:t>
            </a:r>
          </a:p>
          <a:p>
            <a:pPr algn="l">
              <a:buFont typeface="Arial" panose="020B0604020202020204" pitchFamily="34" charset="0"/>
              <a:buChar char="•"/>
            </a:pPr>
            <a:r>
              <a:rPr lang="en-US" b="0" i="0" dirty="0">
                <a:solidFill>
                  <a:srgbClr val="0D0D0D"/>
                </a:solidFill>
                <a:effectLst/>
                <a:highlight>
                  <a:srgbClr val="FFFFFF"/>
                </a:highlight>
                <a:latin typeface="Söhne"/>
              </a:rPr>
              <a:t>Kanban is often used in environments where work is unpredictable or there is a need for flexibility and responsiveness to change.</a:t>
            </a:r>
          </a:p>
          <a:p>
            <a:endParaRPr lang="en-US" dirty="0"/>
          </a:p>
        </p:txBody>
      </p:sp>
    </p:spTree>
    <p:extLst>
      <p:ext uri="{BB962C8B-B14F-4D97-AF65-F5344CB8AC3E}">
        <p14:creationId xmlns:p14="http://schemas.microsoft.com/office/powerpoint/2010/main" val="2913160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C4C5-A602-F2B8-C237-0FCC54AE87B0}"/>
              </a:ext>
            </a:extLst>
          </p:cNvPr>
          <p:cNvSpPr>
            <a:spLocks noGrp="1"/>
          </p:cNvSpPr>
          <p:nvPr>
            <p:ph type="title"/>
          </p:nvPr>
        </p:nvSpPr>
        <p:spPr>
          <a:xfrm>
            <a:off x="838200" y="365126"/>
            <a:ext cx="10515600" cy="578772"/>
          </a:xfrm>
        </p:spPr>
        <p:txBody>
          <a:bodyPr>
            <a:noAutofit/>
          </a:bodyPr>
          <a:lstStyle/>
          <a:p>
            <a:r>
              <a:rPr lang="en-US" b="0" i="0" dirty="0">
                <a:solidFill>
                  <a:srgbClr val="0D0D0D"/>
                </a:solidFill>
                <a:effectLst/>
                <a:highlight>
                  <a:srgbClr val="FFFFFF"/>
                </a:highlight>
              </a:rPr>
              <a:t>   Lean</a:t>
            </a:r>
            <a:endParaRPr lang="en-US" dirty="0"/>
          </a:p>
        </p:txBody>
      </p:sp>
      <p:sp>
        <p:nvSpPr>
          <p:cNvPr id="3" name="Content Placeholder 2">
            <a:extLst>
              <a:ext uri="{FF2B5EF4-FFF2-40B4-BE49-F238E27FC236}">
                <a16:creationId xmlns:a16="http://schemas.microsoft.com/office/drawing/2014/main" id="{C5213226-6C2A-307F-1305-3E75B27D82BB}"/>
              </a:ext>
            </a:extLst>
          </p:cNvPr>
          <p:cNvSpPr>
            <a:spLocks noGrp="1"/>
          </p:cNvSpPr>
          <p:nvPr>
            <p:ph idx="1"/>
          </p:nvPr>
        </p:nvSpPr>
        <p:spPr>
          <a:xfrm>
            <a:off x="838200" y="1170038"/>
            <a:ext cx="10515600" cy="5687961"/>
          </a:xfrm>
        </p:spPr>
        <p:txBody>
          <a:bodyPr>
            <a:normAutofit lnSpcReduction="10000"/>
          </a:bodyPr>
          <a:lstStyle/>
          <a:p>
            <a:pPr algn="l">
              <a:buFont typeface="Arial" panose="020B0604020202020204" pitchFamily="34" charset="0"/>
              <a:buChar char="•"/>
            </a:pPr>
            <a:r>
              <a:rPr lang="en-US" b="0" i="0" dirty="0">
                <a:solidFill>
                  <a:srgbClr val="0D0D0D"/>
                </a:solidFill>
                <a:effectLst/>
                <a:highlight>
                  <a:srgbClr val="FFFFFF"/>
                </a:highlight>
                <a:latin typeface="Söhne"/>
              </a:rPr>
              <a:t>Lean is a management philosophy derived from the Toyota Production System (TPS) and focuses on maximizing customer value while minimizing waste.</a:t>
            </a:r>
          </a:p>
          <a:p>
            <a:pPr algn="l">
              <a:buFont typeface="Arial" panose="020B0604020202020204" pitchFamily="34" charset="0"/>
              <a:buChar char="•"/>
            </a:pPr>
            <a:r>
              <a:rPr lang="en-US" b="0" i="0" dirty="0">
                <a:solidFill>
                  <a:srgbClr val="0D0D0D"/>
                </a:solidFill>
                <a:effectLst/>
                <a:highlight>
                  <a:srgbClr val="FFFFFF"/>
                </a:highlight>
                <a:latin typeface="Söhne"/>
              </a:rPr>
              <a:t>The core principles of Lean include: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Value: Identifying and delivering value to customers by understanding their needs and eliminating activities that do not contribute to value creation.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Value Stream: Mapping the value stream to identify and eliminate waste, streamline processes, and improve flow.</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Flow: Creating a continuous flow of work through the system by reducing batch sizes, minimizing delays, and optimizing throughput.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Pull: Implementing a pull-based system where work is initiated based on customer demand, rather than pushing work through the system.</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Perfection: Pursuing continuous improvement and striving for perfection in processes, products, and services.</a:t>
            </a:r>
          </a:p>
          <a:p>
            <a:pPr algn="l">
              <a:buFont typeface="Arial" panose="020B0604020202020204" pitchFamily="34" charset="0"/>
              <a:buChar char="•"/>
            </a:pPr>
            <a:r>
              <a:rPr lang="en-US" b="0" i="0" dirty="0">
                <a:solidFill>
                  <a:srgbClr val="0D0D0D"/>
                </a:solidFill>
                <a:effectLst/>
                <a:highlight>
                  <a:srgbClr val="FFFFFF"/>
                </a:highlight>
                <a:latin typeface="Söhne"/>
              </a:rPr>
              <a:t>Lean principles can be applied to various industries and processes, including manufacturing, services, and software development.</a:t>
            </a:r>
          </a:p>
          <a:p>
            <a:endParaRPr lang="en-US" dirty="0"/>
          </a:p>
        </p:txBody>
      </p:sp>
    </p:spTree>
    <p:extLst>
      <p:ext uri="{BB962C8B-B14F-4D97-AF65-F5344CB8AC3E}">
        <p14:creationId xmlns:p14="http://schemas.microsoft.com/office/powerpoint/2010/main" val="315447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1B42-1134-0C52-9FF6-90D2B3191330}"/>
              </a:ext>
            </a:extLst>
          </p:cNvPr>
          <p:cNvSpPr>
            <a:spLocks noGrp="1"/>
          </p:cNvSpPr>
          <p:nvPr>
            <p:ph type="title"/>
          </p:nvPr>
        </p:nvSpPr>
        <p:spPr/>
        <p:txBody>
          <a:bodyPr/>
          <a:lstStyle/>
          <a:p>
            <a:r>
              <a:rPr lang="en-US" i="0" dirty="0">
                <a:solidFill>
                  <a:srgbClr val="0D0D0D"/>
                </a:solidFill>
                <a:effectLst/>
                <a:highlight>
                  <a:srgbClr val="FFFFFF"/>
                </a:highlight>
              </a:rPr>
              <a:t>Relationship between Kanban and Lean</a:t>
            </a:r>
            <a:endParaRPr lang="en-US" dirty="0"/>
          </a:p>
        </p:txBody>
      </p:sp>
      <p:sp>
        <p:nvSpPr>
          <p:cNvPr id="3" name="Content Placeholder 2">
            <a:extLst>
              <a:ext uri="{FF2B5EF4-FFF2-40B4-BE49-F238E27FC236}">
                <a16:creationId xmlns:a16="http://schemas.microsoft.com/office/drawing/2014/main" id="{D2D90CA3-9C8B-E327-0615-676BE206CB6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Kanban is often seen as a tool or technique that supports Lean principles by visualizing workflow, managing flow, and enabling continuous improvement.</a:t>
            </a:r>
          </a:p>
          <a:p>
            <a:pPr algn="l">
              <a:buFont typeface="Arial" panose="020B0604020202020204" pitchFamily="34" charset="0"/>
              <a:buChar char="•"/>
            </a:pPr>
            <a:r>
              <a:rPr lang="en-US" b="0" i="0" dirty="0">
                <a:solidFill>
                  <a:srgbClr val="0D0D0D"/>
                </a:solidFill>
                <a:effectLst/>
                <a:highlight>
                  <a:srgbClr val="FFFFFF"/>
                </a:highlight>
                <a:latin typeface="Söhne"/>
              </a:rPr>
              <a:t>Kanban boards can be used as a visual representation of the value stream, helping teams identify waste, optimize flow, and reduce lead times.</a:t>
            </a:r>
          </a:p>
          <a:p>
            <a:pPr algn="l">
              <a:buFont typeface="Arial" panose="020B0604020202020204" pitchFamily="34" charset="0"/>
              <a:buChar char="•"/>
            </a:pPr>
            <a:r>
              <a:rPr lang="en-US" b="0" i="0" dirty="0">
                <a:solidFill>
                  <a:srgbClr val="0D0D0D"/>
                </a:solidFill>
                <a:effectLst/>
                <a:highlight>
                  <a:srgbClr val="FFFFFF"/>
                </a:highlight>
                <a:latin typeface="Söhne"/>
              </a:rPr>
              <a:t>While Kanban focuses on managing work in progress and optimizing workflow at the team level, Lean provides a broader framework for organizational transformation and continuous improvement across the entire value stream.</a:t>
            </a:r>
          </a:p>
          <a:p>
            <a:endParaRPr lang="en-US" dirty="0"/>
          </a:p>
        </p:txBody>
      </p:sp>
    </p:spTree>
    <p:extLst>
      <p:ext uri="{BB962C8B-B14F-4D97-AF65-F5344CB8AC3E}">
        <p14:creationId xmlns:p14="http://schemas.microsoft.com/office/powerpoint/2010/main" val="31835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0D8B-8208-257C-9238-2FE54E5280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49C139-67C0-CB38-8E64-881E1F7F6F1C}"/>
              </a:ext>
            </a:extLst>
          </p:cNvPr>
          <p:cNvSpPr>
            <a:spLocks noGrp="1"/>
          </p:cNvSpPr>
          <p:nvPr>
            <p:ph idx="1"/>
          </p:nvPr>
        </p:nvSpPr>
        <p:spPr/>
        <p:txBody>
          <a:bodyPr/>
          <a:lstStyle/>
          <a:p>
            <a:r>
              <a:rPr lang="en-US" b="0" i="0" dirty="0">
                <a:solidFill>
                  <a:srgbClr val="0D0D0D"/>
                </a:solidFill>
                <a:effectLst/>
                <a:highlight>
                  <a:srgbClr val="FFFFFF"/>
                </a:highlight>
                <a:latin typeface="Söhne"/>
              </a:rPr>
              <a:t>In summary, Kanban and Lean are complementary methodologies that share common principles and practices aimed at improving efficiency, reducing waste, and delivering value to customers.</a:t>
            </a:r>
          </a:p>
          <a:p>
            <a:r>
              <a:rPr lang="en-US" b="0" i="0" dirty="0">
                <a:solidFill>
                  <a:srgbClr val="0D0D0D"/>
                </a:solidFill>
                <a:effectLst/>
                <a:highlight>
                  <a:srgbClr val="FFFFFF"/>
                </a:highlight>
                <a:latin typeface="Söhne"/>
              </a:rPr>
              <a:t> Kanban provides a practical approach to visualizing and managing work, while Lean offers a broader philosophy for organizational transformation and continuous improvement.</a:t>
            </a:r>
            <a:endParaRPr lang="en-US" dirty="0"/>
          </a:p>
        </p:txBody>
      </p:sp>
    </p:spTree>
    <p:extLst>
      <p:ext uri="{BB962C8B-B14F-4D97-AF65-F5344CB8AC3E}">
        <p14:creationId xmlns:p14="http://schemas.microsoft.com/office/powerpoint/2010/main" val="1928634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69CE-0FEF-E643-D8C2-1AEC9F26491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8CBF08F-2C57-0843-769F-21E6BC72BBF8}"/>
              </a:ext>
            </a:extLst>
          </p:cNvPr>
          <p:cNvPicPr>
            <a:picLocks noGrp="1" noChangeAspect="1"/>
          </p:cNvPicPr>
          <p:nvPr>
            <p:ph idx="1"/>
          </p:nvPr>
        </p:nvPicPr>
        <p:blipFill>
          <a:blip r:embed="rId2"/>
          <a:stretch>
            <a:fillRect/>
          </a:stretch>
        </p:blipFill>
        <p:spPr>
          <a:xfrm>
            <a:off x="3432786" y="1825625"/>
            <a:ext cx="5326428" cy="4351338"/>
          </a:xfrm>
          <a:prstGeom prst="rect">
            <a:avLst/>
          </a:prstGeom>
        </p:spPr>
      </p:pic>
    </p:spTree>
    <p:extLst>
      <p:ext uri="{BB962C8B-B14F-4D97-AF65-F5344CB8AC3E}">
        <p14:creationId xmlns:p14="http://schemas.microsoft.com/office/powerpoint/2010/main" val="8802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4A34-A0BC-9BCC-C54A-793FAB9928F2}"/>
              </a:ext>
            </a:extLst>
          </p:cNvPr>
          <p:cNvSpPr>
            <a:spLocks noGrp="1"/>
          </p:cNvSpPr>
          <p:nvPr>
            <p:ph type="title"/>
          </p:nvPr>
        </p:nvSpPr>
        <p:spPr/>
        <p:txBody>
          <a:bodyPr/>
          <a:lstStyle/>
          <a:p>
            <a:r>
              <a:rPr lang="en-US" i="0" dirty="0">
                <a:solidFill>
                  <a:srgbClr val="0D0D0D"/>
                </a:solidFill>
                <a:effectLst/>
                <a:highlight>
                  <a:srgbClr val="FFFFFF"/>
                </a:highlight>
              </a:rPr>
              <a:t>Introduction to Agile</a:t>
            </a:r>
            <a:endParaRPr lang="en-US" dirty="0"/>
          </a:p>
        </p:txBody>
      </p:sp>
      <p:sp>
        <p:nvSpPr>
          <p:cNvPr id="3" name="Content Placeholder 2">
            <a:extLst>
              <a:ext uri="{FF2B5EF4-FFF2-40B4-BE49-F238E27FC236}">
                <a16:creationId xmlns:a16="http://schemas.microsoft.com/office/drawing/2014/main" id="{82BA84EE-31D4-EB05-0EB0-0649A01AF1C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Agile is a set of values, principles, and practices that prioritize delivering value to customers, adapting to change, and fostering collaboration within development teams.</a:t>
            </a:r>
          </a:p>
          <a:p>
            <a:pPr algn="l">
              <a:buFont typeface="Arial" panose="020B0604020202020204" pitchFamily="34" charset="0"/>
              <a:buChar char="•"/>
            </a:pPr>
            <a:r>
              <a:rPr lang="en-US" b="0" i="0" dirty="0">
                <a:solidFill>
                  <a:srgbClr val="0D0D0D"/>
                </a:solidFill>
                <a:effectLst/>
                <a:highlight>
                  <a:srgbClr val="FFFFFF"/>
                </a:highlight>
                <a:latin typeface="Söhne"/>
              </a:rPr>
              <a:t>Agile methodologies advocate for iterative development, incremental delivery, and continuous improvement throughout the software development lifecycle.</a:t>
            </a:r>
          </a:p>
          <a:p>
            <a:endParaRPr lang="en-US" dirty="0"/>
          </a:p>
        </p:txBody>
      </p:sp>
    </p:spTree>
    <p:extLst>
      <p:ext uri="{BB962C8B-B14F-4D97-AF65-F5344CB8AC3E}">
        <p14:creationId xmlns:p14="http://schemas.microsoft.com/office/powerpoint/2010/main" val="405190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1AFC-EC7F-8211-98BA-5DEC03B91B90}"/>
              </a:ext>
            </a:extLst>
          </p:cNvPr>
          <p:cNvSpPr>
            <a:spLocks noGrp="1"/>
          </p:cNvSpPr>
          <p:nvPr>
            <p:ph type="title"/>
          </p:nvPr>
        </p:nvSpPr>
        <p:spPr/>
        <p:txBody>
          <a:bodyPr/>
          <a:lstStyle/>
          <a:p>
            <a:r>
              <a:rPr lang="en-US" i="0" dirty="0">
                <a:solidFill>
                  <a:srgbClr val="0D0D0D"/>
                </a:solidFill>
                <a:effectLst/>
                <a:highlight>
                  <a:srgbClr val="FFFFFF"/>
                </a:highlight>
              </a:rPr>
              <a:t>Agile Values</a:t>
            </a:r>
            <a:endParaRPr lang="en-US" dirty="0"/>
          </a:p>
        </p:txBody>
      </p:sp>
      <p:sp>
        <p:nvSpPr>
          <p:cNvPr id="3" name="Content Placeholder 2">
            <a:extLst>
              <a:ext uri="{FF2B5EF4-FFF2-40B4-BE49-F238E27FC236}">
                <a16:creationId xmlns:a16="http://schemas.microsoft.com/office/drawing/2014/main" id="{D489CB1C-658F-374F-B0FB-7E539B2A3B82}"/>
              </a:ext>
            </a:extLst>
          </p:cNvPr>
          <p:cNvSpPr>
            <a:spLocks noGrp="1"/>
          </p:cNvSpPr>
          <p:nvPr>
            <p:ph idx="1"/>
          </p:nvPr>
        </p:nvSpPr>
        <p:spPr/>
        <p:txBody>
          <a:bodyPr/>
          <a:lstStyle/>
          <a:p>
            <a:r>
              <a:rPr lang="en-US" b="0" i="0" dirty="0">
                <a:solidFill>
                  <a:srgbClr val="0D0D0D"/>
                </a:solidFill>
                <a:effectLst/>
                <a:highlight>
                  <a:srgbClr val="FFFFFF"/>
                </a:highlight>
                <a:latin typeface="Söhne"/>
              </a:rPr>
              <a:t>The Agile Manifesto(Document) identifies four core values that guide Agile development:</a:t>
            </a:r>
            <a:endParaRPr lang="en-US" dirty="0"/>
          </a:p>
        </p:txBody>
      </p:sp>
    </p:spTree>
    <p:extLst>
      <p:ext uri="{BB962C8B-B14F-4D97-AF65-F5344CB8AC3E}">
        <p14:creationId xmlns:p14="http://schemas.microsoft.com/office/powerpoint/2010/main" val="361714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18C0-3824-372A-CB32-DD3A877638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DA03C-3CE6-4DF0-6EC6-A1AE0FC1B4ED}"/>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Individuals and Interactions over Processes and Tools: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values the importance of people and communication over rigid processes and tools.</a:t>
            </a:r>
          </a:p>
          <a:p>
            <a:pPr marL="742950" lvl="1" indent="-285750" algn="l">
              <a:buFont typeface="+mj-lt"/>
              <a:buAutoNum type="arabicPeriod"/>
            </a:pPr>
            <a:r>
              <a:rPr lang="en-US" b="0" i="0" dirty="0">
                <a:solidFill>
                  <a:srgbClr val="0D0D0D"/>
                </a:solidFill>
                <a:effectLst/>
                <a:highlight>
                  <a:srgbClr val="FFFFFF"/>
                </a:highlight>
                <a:latin typeface="Söhne"/>
              </a:rPr>
              <a:t>It emphasizes the collaboration and interaction between team members, stakeholders, and customers to achieve project goals.</a:t>
            </a:r>
          </a:p>
          <a:p>
            <a:pPr algn="l">
              <a:buFont typeface="+mj-lt"/>
              <a:buAutoNum type="arabicPeriod"/>
            </a:pPr>
            <a:r>
              <a:rPr lang="en-US" b="1" i="0" dirty="0">
                <a:solidFill>
                  <a:srgbClr val="0D0D0D"/>
                </a:solidFill>
                <a:effectLst/>
                <a:highlight>
                  <a:srgbClr val="FFFFFF"/>
                </a:highlight>
                <a:latin typeface="Söhne"/>
              </a:rPr>
              <a:t>Working Software over Comprehensive Documentation: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prioritizes delivering working software that meets customer needs over extensive documentation.</a:t>
            </a:r>
          </a:p>
          <a:p>
            <a:pPr marL="742950" lvl="1" indent="-285750" algn="l">
              <a:buFont typeface="+mj-lt"/>
              <a:buAutoNum type="arabicPeriod"/>
            </a:pPr>
            <a:r>
              <a:rPr lang="en-US" b="0" i="0" dirty="0">
                <a:solidFill>
                  <a:srgbClr val="0D0D0D"/>
                </a:solidFill>
                <a:effectLst/>
                <a:highlight>
                  <a:srgbClr val="FFFFFF"/>
                </a:highlight>
                <a:latin typeface="Söhne"/>
              </a:rPr>
              <a:t>While documentation is important, Agile teams focus on creating executable code as the primary measure of progress and success.</a:t>
            </a:r>
          </a:p>
          <a:p>
            <a:endParaRPr lang="en-US" dirty="0"/>
          </a:p>
        </p:txBody>
      </p:sp>
    </p:spTree>
    <p:extLst>
      <p:ext uri="{BB962C8B-B14F-4D97-AF65-F5344CB8AC3E}">
        <p14:creationId xmlns:p14="http://schemas.microsoft.com/office/powerpoint/2010/main" val="144252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0E84-4B35-CA40-64B1-78B5392D4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3DABB5-C7CC-BE64-B090-8C0EB730172A}"/>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highlight>
                  <a:srgbClr val="FFFFFF"/>
                </a:highlight>
                <a:latin typeface="Söhne"/>
              </a:rPr>
              <a:t>3.Customer Collaboration over Contract Negotiation: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encourages active involvement and collaboration with customers and stakeholders throughout the development process.</a:t>
            </a:r>
          </a:p>
          <a:p>
            <a:pPr marL="742950" lvl="1" indent="-285750" algn="l">
              <a:buFont typeface="+mj-lt"/>
              <a:buAutoNum type="arabicPeriod"/>
            </a:pPr>
            <a:r>
              <a:rPr lang="en-US" b="0" i="0" dirty="0">
                <a:solidFill>
                  <a:srgbClr val="0D0D0D"/>
                </a:solidFill>
                <a:effectLst/>
                <a:highlight>
                  <a:srgbClr val="FFFFFF"/>
                </a:highlight>
                <a:latin typeface="Söhne"/>
              </a:rPr>
              <a:t>Rather than relying solely on formal contracts and negotiations, Agile teams work closely with customers to understand their needs, gather feedback, and adapt the product accordingly.</a:t>
            </a:r>
          </a:p>
          <a:p>
            <a:pPr marL="0" indent="0" algn="l">
              <a:buNone/>
            </a:pPr>
            <a:r>
              <a:rPr lang="en-US" b="1" i="0" dirty="0">
                <a:solidFill>
                  <a:srgbClr val="0D0D0D"/>
                </a:solidFill>
                <a:effectLst/>
                <a:highlight>
                  <a:srgbClr val="FFFFFF"/>
                </a:highlight>
                <a:latin typeface="Söhne"/>
              </a:rPr>
              <a:t>4.Responding to Change over Following a Plan: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embraces change as a natural and inevitable part of the software development process.</a:t>
            </a:r>
          </a:p>
          <a:p>
            <a:pPr marL="742950" lvl="1" indent="-285750" algn="l">
              <a:buFont typeface="+mj-lt"/>
              <a:buAutoNum type="arabicPeriod"/>
            </a:pPr>
            <a:r>
              <a:rPr lang="en-US" b="0" i="0" dirty="0">
                <a:solidFill>
                  <a:srgbClr val="0D0D0D"/>
                </a:solidFill>
                <a:effectLst/>
                <a:highlight>
                  <a:srgbClr val="FFFFFF"/>
                </a:highlight>
                <a:latin typeface="Söhne"/>
              </a:rPr>
              <a:t>Instead of rigidly following a detailed plan, Agile teams prioritize responding to change and adapting their approach based on new information, feedback, and evolving requirements.</a:t>
            </a:r>
          </a:p>
          <a:p>
            <a:endParaRPr lang="en-US" dirty="0"/>
          </a:p>
        </p:txBody>
      </p:sp>
    </p:spTree>
    <p:extLst>
      <p:ext uri="{BB962C8B-B14F-4D97-AF65-F5344CB8AC3E}">
        <p14:creationId xmlns:p14="http://schemas.microsoft.com/office/powerpoint/2010/main" val="204428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56A7-1D9D-7334-4820-78EC4BD3355F}"/>
              </a:ext>
            </a:extLst>
          </p:cNvPr>
          <p:cNvSpPr>
            <a:spLocks noGrp="1"/>
          </p:cNvSpPr>
          <p:nvPr>
            <p:ph type="title"/>
          </p:nvPr>
        </p:nvSpPr>
        <p:spPr/>
        <p:txBody>
          <a:bodyPr/>
          <a:lstStyle/>
          <a:p>
            <a:r>
              <a:rPr lang="en-US" dirty="0"/>
              <a:t>Agile Principles</a:t>
            </a:r>
          </a:p>
        </p:txBody>
      </p:sp>
      <p:sp>
        <p:nvSpPr>
          <p:cNvPr id="3" name="Content Placeholder 2">
            <a:extLst>
              <a:ext uri="{FF2B5EF4-FFF2-40B4-BE49-F238E27FC236}">
                <a16:creationId xmlns:a16="http://schemas.microsoft.com/office/drawing/2014/main" id="{62ED6D11-75F0-F338-C4A0-CACCE3736722}"/>
              </a:ext>
            </a:extLst>
          </p:cNvPr>
          <p:cNvSpPr>
            <a:spLocks noGrp="1"/>
          </p:cNvSpPr>
          <p:nvPr>
            <p:ph idx="1"/>
          </p:nvPr>
        </p:nvSpPr>
        <p:spPr/>
        <p:txBody>
          <a:bodyPr/>
          <a:lstStyle/>
          <a:p>
            <a:r>
              <a:rPr lang="en-US" b="0" i="0" dirty="0">
                <a:solidFill>
                  <a:srgbClr val="0D0D0D"/>
                </a:solidFill>
                <a:effectLst/>
                <a:highlight>
                  <a:srgbClr val="FFFFFF"/>
                </a:highlight>
                <a:latin typeface="Söhne"/>
              </a:rPr>
              <a:t>Agile principles are a set of guidelines that guide Agile software development teams in their approach to building software. These principles are derived from the Agile Manifesto and provide a framework for developing software iteratively, delivering value to customers, and responding to change. Here are the 12 Agile principles:</a:t>
            </a:r>
            <a:endParaRPr lang="en-US" dirty="0"/>
          </a:p>
        </p:txBody>
      </p:sp>
    </p:spTree>
    <p:extLst>
      <p:ext uri="{BB962C8B-B14F-4D97-AF65-F5344CB8AC3E}">
        <p14:creationId xmlns:p14="http://schemas.microsoft.com/office/powerpoint/2010/main" val="330216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DCEF-C510-F25B-5032-DD18FFF8D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8D31CE-9524-34ED-8F2E-4F20B5B9F42C}"/>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Customer Satisfaction through Early and Continuous Delivery of Valuable Software: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teams prioritize delivering working software to customers frequently, enabling early feedback and ensuring that customer needs are met.</a:t>
            </a:r>
          </a:p>
          <a:p>
            <a:pPr algn="l">
              <a:buFont typeface="+mj-lt"/>
              <a:buAutoNum type="arabicPeriod"/>
            </a:pPr>
            <a:r>
              <a:rPr lang="en-US" b="1" i="0" dirty="0">
                <a:solidFill>
                  <a:srgbClr val="0D0D0D"/>
                </a:solidFill>
                <a:effectLst/>
                <a:highlight>
                  <a:srgbClr val="FFFFFF"/>
                </a:highlight>
                <a:latin typeface="Söhne"/>
              </a:rPr>
              <a:t>Welcome Changing Requirements, Even Late in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embraces change as a natural part of the development process and welcomes changing requirements, even late in the project, to deliver the most valuable product.</a:t>
            </a:r>
          </a:p>
          <a:p>
            <a:endParaRPr lang="en-US" dirty="0"/>
          </a:p>
        </p:txBody>
      </p:sp>
    </p:spTree>
    <p:extLst>
      <p:ext uri="{BB962C8B-B14F-4D97-AF65-F5344CB8AC3E}">
        <p14:creationId xmlns:p14="http://schemas.microsoft.com/office/powerpoint/2010/main" val="374920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1BAD-29C1-9692-3658-90E724EA31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0C0E51-FC5F-CC17-ED18-7BC91046922F}"/>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3.Deliver Working Software Frequently, with a Preference for Short Timescales: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teams aim to deliver working software in short, frequent iterations, typically ranging from a few weeks to a few months, to ensure rapid and continuous progress.</a:t>
            </a:r>
          </a:p>
          <a:p>
            <a:pPr marL="0" indent="0" algn="l">
              <a:buNone/>
            </a:pPr>
            <a:r>
              <a:rPr lang="en-US" b="1" i="0" dirty="0">
                <a:solidFill>
                  <a:srgbClr val="0D0D0D"/>
                </a:solidFill>
                <a:effectLst/>
                <a:highlight>
                  <a:srgbClr val="FFFFFF"/>
                </a:highlight>
                <a:latin typeface="Söhne"/>
              </a:rPr>
              <a:t>4.Business People and Developers Must Work Together Daily throughout the Project: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Agile encourages close collaboration between business stakeholders and development teams, ensuring that both parties are aligned on project goals, priorities, and requirements.</a:t>
            </a:r>
          </a:p>
          <a:p>
            <a:endParaRPr lang="en-US" dirty="0"/>
          </a:p>
        </p:txBody>
      </p:sp>
    </p:spTree>
    <p:extLst>
      <p:ext uri="{BB962C8B-B14F-4D97-AF65-F5344CB8AC3E}">
        <p14:creationId xmlns:p14="http://schemas.microsoft.com/office/powerpoint/2010/main" val="100992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2040</Words>
  <Application>Microsoft Office PowerPoint</Application>
  <PresentationFormat>Widescreen</PresentationFormat>
  <Paragraphs>112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Söhne</vt:lpstr>
      <vt:lpstr>Office Theme</vt:lpstr>
      <vt:lpstr>Agile Principles and Communication</vt:lpstr>
      <vt:lpstr>                               Agile </vt:lpstr>
      <vt:lpstr>Introduction to Agile</vt:lpstr>
      <vt:lpstr>Agile Values</vt:lpstr>
      <vt:lpstr>PowerPoint Presentation</vt:lpstr>
      <vt:lpstr>PowerPoint Presentation</vt:lpstr>
      <vt:lpstr>Agile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Framework</vt:lpstr>
      <vt:lpstr>Roles</vt:lpstr>
      <vt:lpstr>Ceremonies/Events</vt:lpstr>
      <vt:lpstr>PowerPoint Presentation</vt:lpstr>
      <vt:lpstr>Artifacts</vt:lpstr>
      <vt:lpstr>PowerPoint Presentation</vt:lpstr>
      <vt:lpstr>Conclusion</vt:lpstr>
      <vt:lpstr>PowerPoint Presentation</vt:lpstr>
      <vt:lpstr>Kanban and Lean</vt:lpstr>
      <vt:lpstr>   Kanban</vt:lpstr>
      <vt:lpstr>   Lean</vt:lpstr>
      <vt:lpstr>Relationship between Kanban and Lean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Principles and Communication</dc:title>
  <dc:creator>Maria Ashvini</dc:creator>
  <cp:lastModifiedBy>Maria Ashvini</cp:lastModifiedBy>
  <cp:revision>1</cp:revision>
  <dcterms:created xsi:type="dcterms:W3CDTF">2024-05-05T10:01:00Z</dcterms:created>
  <dcterms:modified xsi:type="dcterms:W3CDTF">2024-05-06T06:57:10Z</dcterms:modified>
</cp:coreProperties>
</file>