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257" r:id="rId4"/>
    <p:sldId id="258" r:id="rId5"/>
    <p:sldId id="263" r:id="rId6"/>
    <p:sldId id="264" r:id="rId7"/>
    <p:sldId id="265" r:id="rId8"/>
    <p:sldId id="266" r:id="rId9"/>
    <p:sldId id="267" r:id="rId10"/>
    <p:sldId id="268" r:id="rId11"/>
    <p:sldId id="259" r:id="rId12"/>
    <p:sldId id="269" r:id="rId13"/>
    <p:sldId id="270" r:id="rId14"/>
    <p:sldId id="271" r:id="rId15"/>
    <p:sldId id="272" r:id="rId16"/>
    <p:sldId id="273" r:id="rId17"/>
    <p:sldId id="274" r:id="rId18"/>
    <p:sldId id="275"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a Ashvini" userId="1f8334ccb4f1908a" providerId="LiveId" clId="{19E5EE62-4C74-40EF-A9E6-3E4C896A43CE}"/>
    <pc:docChg chg="undo custSel addSld delSld modSld">
      <pc:chgData name="Maria Ashvini" userId="1f8334ccb4f1908a" providerId="LiveId" clId="{19E5EE62-4C74-40EF-A9E6-3E4C896A43CE}" dt="2024-05-03T01:53:54.156" v="263" actId="113"/>
      <pc:docMkLst>
        <pc:docMk/>
      </pc:docMkLst>
      <pc:sldChg chg="modSp mod">
        <pc:chgData name="Maria Ashvini" userId="1f8334ccb4f1908a" providerId="LiveId" clId="{19E5EE62-4C74-40EF-A9E6-3E4C896A43CE}" dt="2024-05-03T01:53:54.156" v="263" actId="113"/>
        <pc:sldMkLst>
          <pc:docMk/>
          <pc:sldMk cId="753999233" sldId="257"/>
        </pc:sldMkLst>
        <pc:spChg chg="mod">
          <ac:chgData name="Maria Ashvini" userId="1f8334ccb4f1908a" providerId="LiveId" clId="{19E5EE62-4C74-40EF-A9E6-3E4C896A43CE}" dt="2024-05-03T01:53:54.156" v="263" actId="113"/>
          <ac:spMkLst>
            <pc:docMk/>
            <pc:sldMk cId="753999233" sldId="257"/>
            <ac:spMk id="3" creationId="{7B13E913-86EA-32B9-C22C-3131AC2D2744}"/>
          </ac:spMkLst>
        </pc:spChg>
      </pc:sldChg>
      <pc:sldChg chg="modSp mod">
        <pc:chgData name="Maria Ashvini" userId="1f8334ccb4f1908a" providerId="LiveId" clId="{19E5EE62-4C74-40EF-A9E6-3E4C896A43CE}" dt="2024-05-01T11:36:01.545" v="28" actId="2711"/>
        <pc:sldMkLst>
          <pc:docMk/>
          <pc:sldMk cId="2539901705" sldId="258"/>
        </pc:sldMkLst>
        <pc:spChg chg="mod">
          <ac:chgData name="Maria Ashvini" userId="1f8334ccb4f1908a" providerId="LiveId" clId="{19E5EE62-4C74-40EF-A9E6-3E4C896A43CE}" dt="2024-05-01T11:36:01.545" v="28" actId="2711"/>
          <ac:spMkLst>
            <pc:docMk/>
            <pc:sldMk cId="2539901705" sldId="258"/>
            <ac:spMk id="2" creationId="{D6EF1001-F838-79D9-6143-9B2BAC21B559}"/>
          </ac:spMkLst>
        </pc:spChg>
        <pc:spChg chg="mod">
          <ac:chgData name="Maria Ashvini" userId="1f8334ccb4f1908a" providerId="LiveId" clId="{19E5EE62-4C74-40EF-A9E6-3E4C896A43CE}" dt="2024-05-01T11:34:43.762" v="11"/>
          <ac:spMkLst>
            <pc:docMk/>
            <pc:sldMk cId="2539901705" sldId="258"/>
            <ac:spMk id="3" creationId="{6666500D-6730-E26C-571D-3E94E6DADBB9}"/>
          </ac:spMkLst>
        </pc:spChg>
      </pc:sldChg>
      <pc:sldChg chg="modSp mod">
        <pc:chgData name="Maria Ashvini" userId="1f8334ccb4f1908a" providerId="LiveId" clId="{19E5EE62-4C74-40EF-A9E6-3E4C896A43CE}" dt="2024-05-01T11:43:28.848" v="99"/>
        <pc:sldMkLst>
          <pc:docMk/>
          <pc:sldMk cId="3522094973" sldId="259"/>
        </pc:sldMkLst>
        <pc:spChg chg="mod">
          <ac:chgData name="Maria Ashvini" userId="1f8334ccb4f1908a" providerId="LiveId" clId="{19E5EE62-4C74-40EF-A9E6-3E4C896A43CE}" dt="2024-05-01T11:43:28.848" v="99"/>
          <ac:spMkLst>
            <pc:docMk/>
            <pc:sldMk cId="3522094973" sldId="259"/>
            <ac:spMk id="3" creationId="{05DA67B3-51B3-C8BC-41A9-BEC65DA7B400}"/>
          </ac:spMkLst>
        </pc:spChg>
      </pc:sldChg>
      <pc:sldChg chg="del">
        <pc:chgData name="Maria Ashvini" userId="1f8334ccb4f1908a" providerId="LiveId" clId="{19E5EE62-4C74-40EF-A9E6-3E4C896A43CE}" dt="2024-05-01T11:45:54.380" v="150" actId="47"/>
        <pc:sldMkLst>
          <pc:docMk/>
          <pc:sldMk cId="1409723404" sldId="260"/>
        </pc:sldMkLst>
      </pc:sldChg>
      <pc:sldChg chg="del">
        <pc:chgData name="Maria Ashvini" userId="1f8334ccb4f1908a" providerId="LiveId" clId="{19E5EE62-4C74-40EF-A9E6-3E4C896A43CE}" dt="2024-05-01T11:45:56.331" v="151" actId="47"/>
        <pc:sldMkLst>
          <pc:docMk/>
          <pc:sldMk cId="2334586764" sldId="261"/>
        </pc:sldMkLst>
      </pc:sldChg>
      <pc:sldChg chg="del">
        <pc:chgData name="Maria Ashvini" userId="1f8334ccb4f1908a" providerId="LiveId" clId="{19E5EE62-4C74-40EF-A9E6-3E4C896A43CE}" dt="2024-05-01T11:45:57.955" v="152" actId="47"/>
        <pc:sldMkLst>
          <pc:docMk/>
          <pc:sldMk cId="3115748920" sldId="262"/>
        </pc:sldMkLst>
      </pc:sldChg>
      <pc:sldChg chg="modSp new mod">
        <pc:chgData name="Maria Ashvini" userId="1f8334ccb4f1908a" providerId="LiveId" clId="{19E5EE62-4C74-40EF-A9E6-3E4C896A43CE}" dt="2024-05-01T11:36:11.485" v="31" actId="255"/>
        <pc:sldMkLst>
          <pc:docMk/>
          <pc:sldMk cId="2889993086" sldId="263"/>
        </pc:sldMkLst>
        <pc:spChg chg="mod">
          <ac:chgData name="Maria Ashvini" userId="1f8334ccb4f1908a" providerId="LiveId" clId="{19E5EE62-4C74-40EF-A9E6-3E4C896A43CE}" dt="2024-05-01T11:36:11.485" v="31" actId="255"/>
          <ac:spMkLst>
            <pc:docMk/>
            <pc:sldMk cId="2889993086" sldId="263"/>
            <ac:spMk id="2" creationId="{FFE1968E-11C8-0AE6-62CE-B5CCDE452E7C}"/>
          </ac:spMkLst>
        </pc:spChg>
        <pc:spChg chg="mod">
          <ac:chgData name="Maria Ashvini" userId="1f8334ccb4f1908a" providerId="LiveId" clId="{19E5EE62-4C74-40EF-A9E6-3E4C896A43CE}" dt="2024-05-01T11:35:29.907" v="18"/>
          <ac:spMkLst>
            <pc:docMk/>
            <pc:sldMk cId="2889993086" sldId="263"/>
            <ac:spMk id="3" creationId="{7EB4591B-6D87-41A1-4C0C-DF1CA241055C}"/>
          </ac:spMkLst>
        </pc:spChg>
      </pc:sldChg>
      <pc:sldChg chg="modSp new mod">
        <pc:chgData name="Maria Ashvini" userId="1f8334ccb4f1908a" providerId="LiveId" clId="{19E5EE62-4C74-40EF-A9E6-3E4C896A43CE}" dt="2024-05-01T11:37:03.475" v="36"/>
        <pc:sldMkLst>
          <pc:docMk/>
          <pc:sldMk cId="3132935290" sldId="264"/>
        </pc:sldMkLst>
        <pc:spChg chg="mod">
          <ac:chgData name="Maria Ashvini" userId="1f8334ccb4f1908a" providerId="LiveId" clId="{19E5EE62-4C74-40EF-A9E6-3E4C896A43CE}" dt="2024-05-01T11:36:40.694" v="35" actId="2711"/>
          <ac:spMkLst>
            <pc:docMk/>
            <pc:sldMk cId="3132935290" sldId="264"/>
            <ac:spMk id="2" creationId="{90177275-5224-1960-C77A-BF0A4FCC7794}"/>
          </ac:spMkLst>
        </pc:spChg>
        <pc:spChg chg="mod">
          <ac:chgData name="Maria Ashvini" userId="1f8334ccb4f1908a" providerId="LiveId" clId="{19E5EE62-4C74-40EF-A9E6-3E4C896A43CE}" dt="2024-05-01T11:37:03.475" v="36"/>
          <ac:spMkLst>
            <pc:docMk/>
            <pc:sldMk cId="3132935290" sldId="264"/>
            <ac:spMk id="3" creationId="{01BDFE17-86D0-A3A5-00C1-F056C2712CF3}"/>
          </ac:spMkLst>
        </pc:spChg>
      </pc:sldChg>
      <pc:sldChg chg="modSp new mod">
        <pc:chgData name="Maria Ashvini" userId="1f8334ccb4f1908a" providerId="LiveId" clId="{19E5EE62-4C74-40EF-A9E6-3E4C896A43CE}" dt="2024-05-01T11:37:33.213" v="41"/>
        <pc:sldMkLst>
          <pc:docMk/>
          <pc:sldMk cId="3875581783" sldId="265"/>
        </pc:sldMkLst>
        <pc:spChg chg="mod">
          <ac:chgData name="Maria Ashvini" userId="1f8334ccb4f1908a" providerId="LiveId" clId="{19E5EE62-4C74-40EF-A9E6-3E4C896A43CE}" dt="2024-05-01T11:37:24.350" v="40" actId="2711"/>
          <ac:spMkLst>
            <pc:docMk/>
            <pc:sldMk cId="3875581783" sldId="265"/>
            <ac:spMk id="2" creationId="{0E7B3DF8-4E2A-2EE3-FB7E-3FD55A391AB9}"/>
          </ac:spMkLst>
        </pc:spChg>
        <pc:spChg chg="mod">
          <ac:chgData name="Maria Ashvini" userId="1f8334ccb4f1908a" providerId="LiveId" clId="{19E5EE62-4C74-40EF-A9E6-3E4C896A43CE}" dt="2024-05-01T11:37:33.213" v="41"/>
          <ac:spMkLst>
            <pc:docMk/>
            <pc:sldMk cId="3875581783" sldId="265"/>
            <ac:spMk id="3" creationId="{73B4907B-3BF2-86FF-4367-C0669BBEED1F}"/>
          </ac:spMkLst>
        </pc:spChg>
      </pc:sldChg>
      <pc:sldChg chg="modSp new mod">
        <pc:chgData name="Maria Ashvini" userId="1f8334ccb4f1908a" providerId="LiveId" clId="{19E5EE62-4C74-40EF-A9E6-3E4C896A43CE}" dt="2024-05-01T11:37:55.562" v="46" actId="2711"/>
        <pc:sldMkLst>
          <pc:docMk/>
          <pc:sldMk cId="3889522119" sldId="266"/>
        </pc:sldMkLst>
        <pc:spChg chg="mod">
          <ac:chgData name="Maria Ashvini" userId="1f8334ccb4f1908a" providerId="LiveId" clId="{19E5EE62-4C74-40EF-A9E6-3E4C896A43CE}" dt="2024-05-01T11:37:55.562" v="46" actId="2711"/>
          <ac:spMkLst>
            <pc:docMk/>
            <pc:sldMk cId="3889522119" sldId="266"/>
            <ac:spMk id="2" creationId="{417D6F0B-7BDD-BBDD-0B87-A354663ED3FB}"/>
          </ac:spMkLst>
        </pc:spChg>
        <pc:spChg chg="mod">
          <ac:chgData name="Maria Ashvini" userId="1f8334ccb4f1908a" providerId="LiveId" clId="{19E5EE62-4C74-40EF-A9E6-3E4C896A43CE}" dt="2024-05-01T11:37:49.763" v="44"/>
          <ac:spMkLst>
            <pc:docMk/>
            <pc:sldMk cId="3889522119" sldId="266"/>
            <ac:spMk id="3" creationId="{BBC8642A-FC9C-2E64-95E5-87FD59D28D17}"/>
          </ac:spMkLst>
        </pc:spChg>
      </pc:sldChg>
      <pc:sldChg chg="modSp new mod">
        <pc:chgData name="Maria Ashvini" userId="1f8334ccb4f1908a" providerId="LiveId" clId="{19E5EE62-4C74-40EF-A9E6-3E4C896A43CE}" dt="2024-05-01T11:38:19.895" v="51"/>
        <pc:sldMkLst>
          <pc:docMk/>
          <pc:sldMk cId="735809592" sldId="267"/>
        </pc:sldMkLst>
        <pc:spChg chg="mod">
          <ac:chgData name="Maria Ashvini" userId="1f8334ccb4f1908a" providerId="LiveId" clId="{19E5EE62-4C74-40EF-A9E6-3E4C896A43CE}" dt="2024-05-01T11:38:13.256" v="50" actId="2711"/>
          <ac:spMkLst>
            <pc:docMk/>
            <pc:sldMk cId="735809592" sldId="267"/>
            <ac:spMk id="2" creationId="{1BBA6F4A-8EF4-E21B-B6CA-B0D8C3A46439}"/>
          </ac:spMkLst>
        </pc:spChg>
        <pc:spChg chg="mod">
          <ac:chgData name="Maria Ashvini" userId="1f8334ccb4f1908a" providerId="LiveId" clId="{19E5EE62-4C74-40EF-A9E6-3E4C896A43CE}" dt="2024-05-01T11:38:19.895" v="51"/>
          <ac:spMkLst>
            <pc:docMk/>
            <pc:sldMk cId="735809592" sldId="267"/>
            <ac:spMk id="3" creationId="{DF02D7B3-D290-6260-EECA-F4292126B3FE}"/>
          </ac:spMkLst>
        </pc:spChg>
      </pc:sldChg>
      <pc:sldChg chg="modSp new mod">
        <pc:chgData name="Maria Ashvini" userId="1f8334ccb4f1908a" providerId="LiveId" clId="{19E5EE62-4C74-40EF-A9E6-3E4C896A43CE}" dt="2024-05-01T11:43:16.391" v="98" actId="5793"/>
        <pc:sldMkLst>
          <pc:docMk/>
          <pc:sldMk cId="395272815" sldId="268"/>
        </pc:sldMkLst>
        <pc:spChg chg="mod">
          <ac:chgData name="Maria Ashvini" userId="1f8334ccb4f1908a" providerId="LiveId" clId="{19E5EE62-4C74-40EF-A9E6-3E4C896A43CE}" dt="2024-05-01T11:39:21.501" v="73" actId="20577"/>
          <ac:spMkLst>
            <pc:docMk/>
            <pc:sldMk cId="395272815" sldId="268"/>
            <ac:spMk id="2" creationId="{200C90B6-E7E1-6AA3-DB41-EAB2813E5B38}"/>
          </ac:spMkLst>
        </pc:spChg>
        <pc:spChg chg="mod">
          <ac:chgData name="Maria Ashvini" userId="1f8334ccb4f1908a" providerId="LiveId" clId="{19E5EE62-4C74-40EF-A9E6-3E4C896A43CE}" dt="2024-05-01T11:43:16.391" v="98" actId="5793"/>
          <ac:spMkLst>
            <pc:docMk/>
            <pc:sldMk cId="395272815" sldId="268"/>
            <ac:spMk id="3" creationId="{A2C35D19-1D6A-7F4D-7232-263E4EFF4D62}"/>
          </ac:spMkLst>
        </pc:spChg>
      </pc:sldChg>
      <pc:sldChg chg="modSp new mod">
        <pc:chgData name="Maria Ashvini" userId="1f8334ccb4f1908a" providerId="LiveId" clId="{19E5EE62-4C74-40EF-A9E6-3E4C896A43CE}" dt="2024-05-01T11:44:00.859" v="103"/>
        <pc:sldMkLst>
          <pc:docMk/>
          <pc:sldMk cId="1434135129" sldId="269"/>
        </pc:sldMkLst>
        <pc:spChg chg="mod">
          <ac:chgData name="Maria Ashvini" userId="1f8334ccb4f1908a" providerId="LiveId" clId="{19E5EE62-4C74-40EF-A9E6-3E4C896A43CE}" dt="2024-05-01T11:43:48.610" v="102" actId="2711"/>
          <ac:spMkLst>
            <pc:docMk/>
            <pc:sldMk cId="1434135129" sldId="269"/>
            <ac:spMk id="2" creationId="{70A24867-7B49-006D-B5C1-FDC650DDCD45}"/>
          </ac:spMkLst>
        </pc:spChg>
        <pc:spChg chg="mod">
          <ac:chgData name="Maria Ashvini" userId="1f8334ccb4f1908a" providerId="LiveId" clId="{19E5EE62-4C74-40EF-A9E6-3E4C896A43CE}" dt="2024-05-01T11:44:00.859" v="103"/>
          <ac:spMkLst>
            <pc:docMk/>
            <pc:sldMk cId="1434135129" sldId="269"/>
            <ac:spMk id="3" creationId="{F42A7240-F6E7-A4EF-4CA0-509BA801024C}"/>
          </ac:spMkLst>
        </pc:spChg>
      </pc:sldChg>
      <pc:sldChg chg="addSp delSp new del mod">
        <pc:chgData name="Maria Ashvini" userId="1f8334ccb4f1908a" providerId="LiveId" clId="{19E5EE62-4C74-40EF-A9E6-3E4C896A43CE}" dt="2024-05-01T11:41:50.177" v="79" actId="47"/>
        <pc:sldMkLst>
          <pc:docMk/>
          <pc:sldMk cId="3622461803" sldId="269"/>
        </pc:sldMkLst>
        <pc:spChg chg="add del">
          <ac:chgData name="Maria Ashvini" userId="1f8334ccb4f1908a" providerId="LiveId" clId="{19E5EE62-4C74-40EF-A9E6-3E4C896A43CE}" dt="2024-05-01T11:41:45.631" v="78" actId="22"/>
          <ac:spMkLst>
            <pc:docMk/>
            <pc:sldMk cId="3622461803" sldId="269"/>
            <ac:spMk id="5" creationId="{A4B171FC-FE5F-1CC1-C5B9-9B79CEEEF202}"/>
          </ac:spMkLst>
        </pc:spChg>
      </pc:sldChg>
      <pc:sldChg chg="modSp new mod">
        <pc:chgData name="Maria Ashvini" userId="1f8334ccb4f1908a" providerId="LiveId" clId="{19E5EE62-4C74-40EF-A9E6-3E4C896A43CE}" dt="2024-05-01T11:44:34.363" v="108"/>
        <pc:sldMkLst>
          <pc:docMk/>
          <pc:sldMk cId="2018364850" sldId="270"/>
        </pc:sldMkLst>
        <pc:spChg chg="mod">
          <ac:chgData name="Maria Ashvini" userId="1f8334ccb4f1908a" providerId="LiveId" clId="{19E5EE62-4C74-40EF-A9E6-3E4C896A43CE}" dt="2024-05-01T11:44:23.395" v="107" actId="2711"/>
          <ac:spMkLst>
            <pc:docMk/>
            <pc:sldMk cId="2018364850" sldId="270"/>
            <ac:spMk id="2" creationId="{6C5568D4-7DBA-7D49-2E41-7EEC58BF5327}"/>
          </ac:spMkLst>
        </pc:spChg>
        <pc:spChg chg="mod">
          <ac:chgData name="Maria Ashvini" userId="1f8334ccb4f1908a" providerId="LiveId" clId="{19E5EE62-4C74-40EF-A9E6-3E4C896A43CE}" dt="2024-05-01T11:44:34.363" v="108"/>
          <ac:spMkLst>
            <pc:docMk/>
            <pc:sldMk cId="2018364850" sldId="270"/>
            <ac:spMk id="3" creationId="{1398FD4D-64F7-FDF7-B240-E507953BB727}"/>
          </ac:spMkLst>
        </pc:spChg>
      </pc:sldChg>
      <pc:sldChg chg="modSp new mod">
        <pc:chgData name="Maria Ashvini" userId="1f8334ccb4f1908a" providerId="LiveId" clId="{19E5EE62-4C74-40EF-A9E6-3E4C896A43CE}" dt="2024-05-01T11:45:08.852" v="114"/>
        <pc:sldMkLst>
          <pc:docMk/>
          <pc:sldMk cId="4211611298" sldId="271"/>
        </pc:sldMkLst>
        <pc:spChg chg="mod">
          <ac:chgData name="Maria Ashvini" userId="1f8334ccb4f1908a" providerId="LiveId" clId="{19E5EE62-4C74-40EF-A9E6-3E4C896A43CE}" dt="2024-05-01T11:44:57.904" v="113" actId="2711"/>
          <ac:spMkLst>
            <pc:docMk/>
            <pc:sldMk cId="4211611298" sldId="271"/>
            <ac:spMk id="2" creationId="{EC6C7AEC-F6BE-BD91-35EA-441EAFCA0542}"/>
          </ac:spMkLst>
        </pc:spChg>
        <pc:spChg chg="mod">
          <ac:chgData name="Maria Ashvini" userId="1f8334ccb4f1908a" providerId="LiveId" clId="{19E5EE62-4C74-40EF-A9E6-3E4C896A43CE}" dt="2024-05-01T11:45:08.852" v="114"/>
          <ac:spMkLst>
            <pc:docMk/>
            <pc:sldMk cId="4211611298" sldId="271"/>
            <ac:spMk id="3" creationId="{622F105B-3E7D-2FB6-65E5-8010FCC8ADEF}"/>
          </ac:spMkLst>
        </pc:spChg>
      </pc:sldChg>
      <pc:sldChg chg="modSp new mod">
        <pc:chgData name="Maria Ashvini" userId="1f8334ccb4f1908a" providerId="LiveId" clId="{19E5EE62-4C74-40EF-A9E6-3E4C896A43CE}" dt="2024-05-01T11:45:25.647" v="136" actId="20577"/>
        <pc:sldMkLst>
          <pc:docMk/>
          <pc:sldMk cId="1257580072" sldId="272"/>
        </pc:sldMkLst>
        <pc:spChg chg="mod">
          <ac:chgData name="Maria Ashvini" userId="1f8334ccb4f1908a" providerId="LiveId" clId="{19E5EE62-4C74-40EF-A9E6-3E4C896A43CE}" dt="2024-05-01T11:45:25.647" v="136" actId="20577"/>
          <ac:spMkLst>
            <pc:docMk/>
            <pc:sldMk cId="1257580072" sldId="272"/>
            <ac:spMk id="2" creationId="{E5FB408D-9FC9-04AD-2BC5-A063696B767F}"/>
          </ac:spMkLst>
        </pc:spChg>
        <pc:spChg chg="mod">
          <ac:chgData name="Maria Ashvini" userId="1f8334ccb4f1908a" providerId="LiveId" clId="{19E5EE62-4C74-40EF-A9E6-3E4C896A43CE}" dt="2024-05-01T11:45:17.311" v="116"/>
          <ac:spMkLst>
            <pc:docMk/>
            <pc:sldMk cId="1257580072" sldId="272"/>
            <ac:spMk id="3" creationId="{353141F8-5CB0-7671-DEB3-4E572E057DE0}"/>
          </ac:spMkLst>
        </pc:spChg>
      </pc:sldChg>
      <pc:sldChg chg="modSp new mod">
        <pc:chgData name="Maria Ashvini" userId="1f8334ccb4f1908a" providerId="LiveId" clId="{19E5EE62-4C74-40EF-A9E6-3E4C896A43CE}" dt="2024-05-01T11:45:51.350" v="149"/>
        <pc:sldMkLst>
          <pc:docMk/>
          <pc:sldMk cId="3821918192" sldId="273"/>
        </pc:sldMkLst>
        <pc:spChg chg="mod">
          <ac:chgData name="Maria Ashvini" userId="1f8334ccb4f1908a" providerId="LiveId" clId="{19E5EE62-4C74-40EF-A9E6-3E4C896A43CE}" dt="2024-05-01T11:45:48.134" v="148" actId="20577"/>
          <ac:spMkLst>
            <pc:docMk/>
            <pc:sldMk cId="3821918192" sldId="273"/>
            <ac:spMk id="2" creationId="{111A2707-2DAB-17C9-4220-EC4B0994BB6B}"/>
          </ac:spMkLst>
        </pc:spChg>
        <pc:spChg chg="mod">
          <ac:chgData name="Maria Ashvini" userId="1f8334ccb4f1908a" providerId="LiveId" clId="{19E5EE62-4C74-40EF-A9E6-3E4C896A43CE}" dt="2024-05-01T11:45:51.350" v="149"/>
          <ac:spMkLst>
            <pc:docMk/>
            <pc:sldMk cId="3821918192" sldId="273"/>
            <ac:spMk id="3" creationId="{0C08B398-0785-2524-E8F1-5F76A1577926}"/>
          </ac:spMkLst>
        </pc:spChg>
      </pc:sldChg>
      <pc:sldChg chg="modSp new mod">
        <pc:chgData name="Maria Ashvini" userId="1f8334ccb4f1908a" providerId="LiveId" clId="{19E5EE62-4C74-40EF-A9E6-3E4C896A43CE}" dt="2024-05-01T11:46:30.890" v="161" actId="20577"/>
        <pc:sldMkLst>
          <pc:docMk/>
          <pc:sldMk cId="3343910632" sldId="274"/>
        </pc:sldMkLst>
        <pc:spChg chg="mod">
          <ac:chgData name="Maria Ashvini" userId="1f8334ccb4f1908a" providerId="LiveId" clId="{19E5EE62-4C74-40EF-A9E6-3E4C896A43CE}" dt="2024-05-01T11:46:30.890" v="161" actId="20577"/>
          <ac:spMkLst>
            <pc:docMk/>
            <pc:sldMk cId="3343910632" sldId="274"/>
            <ac:spMk id="2" creationId="{D15209F8-27C1-E690-4FE1-65742EEF9D5B}"/>
          </ac:spMkLst>
        </pc:spChg>
        <pc:spChg chg="mod">
          <ac:chgData name="Maria Ashvini" userId="1f8334ccb4f1908a" providerId="LiveId" clId="{19E5EE62-4C74-40EF-A9E6-3E4C896A43CE}" dt="2024-05-01T11:46:10.322" v="154"/>
          <ac:spMkLst>
            <pc:docMk/>
            <pc:sldMk cId="3343910632" sldId="274"/>
            <ac:spMk id="3" creationId="{938B029C-9C58-0794-986E-E9B0E740C580}"/>
          </ac:spMkLst>
        </pc:spChg>
      </pc:sldChg>
      <pc:sldChg chg="modSp new mod">
        <pc:chgData name="Maria Ashvini" userId="1f8334ccb4f1908a" providerId="LiveId" clId="{19E5EE62-4C74-40EF-A9E6-3E4C896A43CE}" dt="2024-05-01T11:47:06.493" v="163"/>
        <pc:sldMkLst>
          <pc:docMk/>
          <pc:sldMk cId="4166750275" sldId="275"/>
        </pc:sldMkLst>
        <pc:spChg chg="mod">
          <ac:chgData name="Maria Ashvini" userId="1f8334ccb4f1908a" providerId="LiveId" clId="{19E5EE62-4C74-40EF-A9E6-3E4C896A43CE}" dt="2024-05-01T11:47:06.493" v="163"/>
          <ac:spMkLst>
            <pc:docMk/>
            <pc:sldMk cId="4166750275" sldId="275"/>
            <ac:spMk id="3" creationId="{D87ECD0E-C715-CA97-B608-F21DD3968A4B}"/>
          </ac:spMkLst>
        </pc:spChg>
      </pc:sldChg>
      <pc:sldChg chg="modSp new mod">
        <pc:chgData name="Maria Ashvini" userId="1f8334ccb4f1908a" providerId="LiveId" clId="{19E5EE62-4C74-40EF-A9E6-3E4C896A43CE}" dt="2024-05-01T11:47:17.777" v="168" actId="122"/>
        <pc:sldMkLst>
          <pc:docMk/>
          <pc:sldMk cId="2577140454" sldId="276"/>
        </pc:sldMkLst>
        <pc:spChg chg="mod">
          <ac:chgData name="Maria Ashvini" userId="1f8334ccb4f1908a" providerId="LiveId" clId="{19E5EE62-4C74-40EF-A9E6-3E4C896A43CE}" dt="2024-05-01T11:47:17.777" v="168" actId="122"/>
          <ac:spMkLst>
            <pc:docMk/>
            <pc:sldMk cId="2577140454" sldId="276"/>
            <ac:spMk id="2" creationId="{3923A7BC-E4EC-8D9F-53AA-E8648E485042}"/>
          </ac:spMkLst>
        </pc:spChg>
      </pc:sldChg>
      <pc:sldChg chg="modSp new mod">
        <pc:chgData name="Maria Ashvini" userId="1f8334ccb4f1908a" providerId="LiveId" clId="{19E5EE62-4C74-40EF-A9E6-3E4C896A43CE}" dt="2024-05-03T01:44:26.781" v="229"/>
        <pc:sldMkLst>
          <pc:docMk/>
          <pc:sldMk cId="2790484583" sldId="277"/>
        </pc:sldMkLst>
        <pc:spChg chg="mod">
          <ac:chgData name="Maria Ashvini" userId="1f8334ccb4f1908a" providerId="LiveId" clId="{19E5EE62-4C74-40EF-A9E6-3E4C896A43CE}" dt="2024-05-03T00:59:05.472" v="213" actId="20577"/>
          <ac:spMkLst>
            <pc:docMk/>
            <pc:sldMk cId="2790484583" sldId="277"/>
            <ac:spMk id="2" creationId="{301EBF7C-F9EB-A72B-B8B3-2395DA93EAE1}"/>
          </ac:spMkLst>
        </pc:spChg>
        <pc:spChg chg="mod">
          <ac:chgData name="Maria Ashvini" userId="1f8334ccb4f1908a" providerId="LiveId" clId="{19E5EE62-4C74-40EF-A9E6-3E4C896A43CE}" dt="2024-05-03T01:44:26.781" v="229"/>
          <ac:spMkLst>
            <pc:docMk/>
            <pc:sldMk cId="2790484583" sldId="277"/>
            <ac:spMk id="3" creationId="{107558DB-8576-4FB8-1756-90B2B180CAB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2C1B4-533E-0A27-C858-7202365BA0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3BA2285-58BB-BC60-39C3-5720E71AF7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12A20B0-645F-752F-5AC5-14AA4DD3D904}"/>
              </a:ext>
            </a:extLst>
          </p:cNvPr>
          <p:cNvSpPr>
            <a:spLocks noGrp="1"/>
          </p:cNvSpPr>
          <p:nvPr>
            <p:ph type="dt" sz="half" idx="10"/>
          </p:nvPr>
        </p:nvSpPr>
        <p:spPr/>
        <p:txBody>
          <a:bodyPr/>
          <a:lstStyle/>
          <a:p>
            <a:fld id="{C06549C0-F121-49C9-8B4E-E50F68D15B46}" type="datetimeFigureOut">
              <a:rPr lang="en-US" smtClean="0"/>
              <a:t>5/3/2024</a:t>
            </a:fld>
            <a:endParaRPr lang="en-US"/>
          </a:p>
        </p:txBody>
      </p:sp>
      <p:sp>
        <p:nvSpPr>
          <p:cNvPr id="5" name="Footer Placeholder 4">
            <a:extLst>
              <a:ext uri="{FF2B5EF4-FFF2-40B4-BE49-F238E27FC236}">
                <a16:creationId xmlns:a16="http://schemas.microsoft.com/office/drawing/2014/main" id="{ABD1B25F-AD4A-634A-ABF3-C19C16739D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090745-9041-FF9E-B62B-445AA9B75782}"/>
              </a:ext>
            </a:extLst>
          </p:cNvPr>
          <p:cNvSpPr>
            <a:spLocks noGrp="1"/>
          </p:cNvSpPr>
          <p:nvPr>
            <p:ph type="sldNum" sz="quarter" idx="12"/>
          </p:nvPr>
        </p:nvSpPr>
        <p:spPr/>
        <p:txBody>
          <a:bodyPr/>
          <a:lstStyle/>
          <a:p>
            <a:fld id="{337E79BB-23D5-42B6-A2E5-7ED31577E233}" type="slidenum">
              <a:rPr lang="en-US" smtClean="0"/>
              <a:t>‹#›</a:t>
            </a:fld>
            <a:endParaRPr lang="en-US"/>
          </a:p>
        </p:txBody>
      </p:sp>
    </p:spTree>
    <p:extLst>
      <p:ext uri="{BB962C8B-B14F-4D97-AF65-F5344CB8AC3E}">
        <p14:creationId xmlns:p14="http://schemas.microsoft.com/office/powerpoint/2010/main" val="1315763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BC55C-727E-AD4B-4959-DFF5E8F8A7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F7B6AA-74D8-5D70-4766-4178EEBA66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FC4743-D4B6-1013-5C47-8CF071012CF8}"/>
              </a:ext>
            </a:extLst>
          </p:cNvPr>
          <p:cNvSpPr>
            <a:spLocks noGrp="1"/>
          </p:cNvSpPr>
          <p:nvPr>
            <p:ph type="dt" sz="half" idx="10"/>
          </p:nvPr>
        </p:nvSpPr>
        <p:spPr/>
        <p:txBody>
          <a:bodyPr/>
          <a:lstStyle/>
          <a:p>
            <a:fld id="{C06549C0-F121-49C9-8B4E-E50F68D15B46}" type="datetimeFigureOut">
              <a:rPr lang="en-US" smtClean="0"/>
              <a:t>5/3/2024</a:t>
            </a:fld>
            <a:endParaRPr lang="en-US"/>
          </a:p>
        </p:txBody>
      </p:sp>
      <p:sp>
        <p:nvSpPr>
          <p:cNvPr id="5" name="Footer Placeholder 4">
            <a:extLst>
              <a:ext uri="{FF2B5EF4-FFF2-40B4-BE49-F238E27FC236}">
                <a16:creationId xmlns:a16="http://schemas.microsoft.com/office/drawing/2014/main" id="{6D543E11-68C0-0EFC-2B2F-0DBE460EB5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E4DEBF-7E5B-9602-AD2F-E58D45FA154C}"/>
              </a:ext>
            </a:extLst>
          </p:cNvPr>
          <p:cNvSpPr>
            <a:spLocks noGrp="1"/>
          </p:cNvSpPr>
          <p:nvPr>
            <p:ph type="sldNum" sz="quarter" idx="12"/>
          </p:nvPr>
        </p:nvSpPr>
        <p:spPr/>
        <p:txBody>
          <a:bodyPr/>
          <a:lstStyle/>
          <a:p>
            <a:fld id="{337E79BB-23D5-42B6-A2E5-7ED31577E233}" type="slidenum">
              <a:rPr lang="en-US" smtClean="0"/>
              <a:t>‹#›</a:t>
            </a:fld>
            <a:endParaRPr lang="en-US"/>
          </a:p>
        </p:txBody>
      </p:sp>
    </p:spTree>
    <p:extLst>
      <p:ext uri="{BB962C8B-B14F-4D97-AF65-F5344CB8AC3E}">
        <p14:creationId xmlns:p14="http://schemas.microsoft.com/office/powerpoint/2010/main" val="1165130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FFBCD6-B8CA-FF3B-876C-C6CA2A9829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F65D3E6-8DB9-7711-B802-16FBB219D2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D6CC1C-27EA-24D0-E023-88683D5512F8}"/>
              </a:ext>
            </a:extLst>
          </p:cNvPr>
          <p:cNvSpPr>
            <a:spLocks noGrp="1"/>
          </p:cNvSpPr>
          <p:nvPr>
            <p:ph type="dt" sz="half" idx="10"/>
          </p:nvPr>
        </p:nvSpPr>
        <p:spPr/>
        <p:txBody>
          <a:bodyPr/>
          <a:lstStyle/>
          <a:p>
            <a:fld id="{C06549C0-F121-49C9-8B4E-E50F68D15B46}" type="datetimeFigureOut">
              <a:rPr lang="en-US" smtClean="0"/>
              <a:t>5/3/2024</a:t>
            </a:fld>
            <a:endParaRPr lang="en-US"/>
          </a:p>
        </p:txBody>
      </p:sp>
      <p:sp>
        <p:nvSpPr>
          <p:cNvPr id="5" name="Footer Placeholder 4">
            <a:extLst>
              <a:ext uri="{FF2B5EF4-FFF2-40B4-BE49-F238E27FC236}">
                <a16:creationId xmlns:a16="http://schemas.microsoft.com/office/drawing/2014/main" id="{8AC06F01-0E73-74D2-C2EF-BFF8FC375B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B8E002-205E-723C-DCD3-8BC375C4D139}"/>
              </a:ext>
            </a:extLst>
          </p:cNvPr>
          <p:cNvSpPr>
            <a:spLocks noGrp="1"/>
          </p:cNvSpPr>
          <p:nvPr>
            <p:ph type="sldNum" sz="quarter" idx="12"/>
          </p:nvPr>
        </p:nvSpPr>
        <p:spPr/>
        <p:txBody>
          <a:bodyPr/>
          <a:lstStyle/>
          <a:p>
            <a:fld id="{337E79BB-23D5-42B6-A2E5-7ED31577E233}" type="slidenum">
              <a:rPr lang="en-US" smtClean="0"/>
              <a:t>‹#›</a:t>
            </a:fld>
            <a:endParaRPr lang="en-US"/>
          </a:p>
        </p:txBody>
      </p:sp>
    </p:spTree>
    <p:extLst>
      <p:ext uri="{BB962C8B-B14F-4D97-AF65-F5344CB8AC3E}">
        <p14:creationId xmlns:p14="http://schemas.microsoft.com/office/powerpoint/2010/main" val="659946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DE8D8-0721-7C3D-4B7E-53C470A675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72B290-E56F-C36A-0B19-B514528045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9FB95D-4410-6493-7878-64719E226CA2}"/>
              </a:ext>
            </a:extLst>
          </p:cNvPr>
          <p:cNvSpPr>
            <a:spLocks noGrp="1"/>
          </p:cNvSpPr>
          <p:nvPr>
            <p:ph type="dt" sz="half" idx="10"/>
          </p:nvPr>
        </p:nvSpPr>
        <p:spPr/>
        <p:txBody>
          <a:bodyPr/>
          <a:lstStyle/>
          <a:p>
            <a:fld id="{C06549C0-F121-49C9-8B4E-E50F68D15B46}" type="datetimeFigureOut">
              <a:rPr lang="en-US" smtClean="0"/>
              <a:t>5/3/2024</a:t>
            </a:fld>
            <a:endParaRPr lang="en-US"/>
          </a:p>
        </p:txBody>
      </p:sp>
      <p:sp>
        <p:nvSpPr>
          <p:cNvPr id="5" name="Footer Placeholder 4">
            <a:extLst>
              <a:ext uri="{FF2B5EF4-FFF2-40B4-BE49-F238E27FC236}">
                <a16:creationId xmlns:a16="http://schemas.microsoft.com/office/drawing/2014/main" id="{D5D48AAC-D166-E2F7-92CD-6B83039EB1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43E322-1F61-9BB7-2CA2-74483A6DC45E}"/>
              </a:ext>
            </a:extLst>
          </p:cNvPr>
          <p:cNvSpPr>
            <a:spLocks noGrp="1"/>
          </p:cNvSpPr>
          <p:nvPr>
            <p:ph type="sldNum" sz="quarter" idx="12"/>
          </p:nvPr>
        </p:nvSpPr>
        <p:spPr/>
        <p:txBody>
          <a:bodyPr/>
          <a:lstStyle/>
          <a:p>
            <a:fld id="{337E79BB-23D5-42B6-A2E5-7ED31577E233}" type="slidenum">
              <a:rPr lang="en-US" smtClean="0"/>
              <a:t>‹#›</a:t>
            </a:fld>
            <a:endParaRPr lang="en-US"/>
          </a:p>
        </p:txBody>
      </p:sp>
    </p:spTree>
    <p:extLst>
      <p:ext uri="{BB962C8B-B14F-4D97-AF65-F5344CB8AC3E}">
        <p14:creationId xmlns:p14="http://schemas.microsoft.com/office/powerpoint/2010/main" val="2200535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44D06-2811-C5FD-BF27-384C6FD5B1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6D3BE68-6FF5-1711-9B42-3B24297AB0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29F35E-1957-03CE-EE4D-788BEEA68618}"/>
              </a:ext>
            </a:extLst>
          </p:cNvPr>
          <p:cNvSpPr>
            <a:spLocks noGrp="1"/>
          </p:cNvSpPr>
          <p:nvPr>
            <p:ph type="dt" sz="half" idx="10"/>
          </p:nvPr>
        </p:nvSpPr>
        <p:spPr/>
        <p:txBody>
          <a:bodyPr/>
          <a:lstStyle/>
          <a:p>
            <a:fld id="{C06549C0-F121-49C9-8B4E-E50F68D15B46}" type="datetimeFigureOut">
              <a:rPr lang="en-US" smtClean="0"/>
              <a:t>5/3/2024</a:t>
            </a:fld>
            <a:endParaRPr lang="en-US"/>
          </a:p>
        </p:txBody>
      </p:sp>
      <p:sp>
        <p:nvSpPr>
          <p:cNvPr id="5" name="Footer Placeholder 4">
            <a:extLst>
              <a:ext uri="{FF2B5EF4-FFF2-40B4-BE49-F238E27FC236}">
                <a16:creationId xmlns:a16="http://schemas.microsoft.com/office/drawing/2014/main" id="{43FF0EF3-5A6D-11B6-F91F-BAF625A40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5F842C-94FA-4198-ABDF-7929785D3160}"/>
              </a:ext>
            </a:extLst>
          </p:cNvPr>
          <p:cNvSpPr>
            <a:spLocks noGrp="1"/>
          </p:cNvSpPr>
          <p:nvPr>
            <p:ph type="sldNum" sz="quarter" idx="12"/>
          </p:nvPr>
        </p:nvSpPr>
        <p:spPr/>
        <p:txBody>
          <a:bodyPr/>
          <a:lstStyle/>
          <a:p>
            <a:fld id="{337E79BB-23D5-42B6-A2E5-7ED31577E233}" type="slidenum">
              <a:rPr lang="en-US" smtClean="0"/>
              <a:t>‹#›</a:t>
            </a:fld>
            <a:endParaRPr lang="en-US"/>
          </a:p>
        </p:txBody>
      </p:sp>
    </p:spTree>
    <p:extLst>
      <p:ext uri="{BB962C8B-B14F-4D97-AF65-F5344CB8AC3E}">
        <p14:creationId xmlns:p14="http://schemas.microsoft.com/office/powerpoint/2010/main" val="3569439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68860-5A85-E12B-E499-B7E20B53A1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CC8074-14E8-F524-99C9-11C567A162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827C16F-0E05-895B-14CC-ADF87C8B2F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69E46F-B4C2-D1AD-6437-7ECF261A2A00}"/>
              </a:ext>
            </a:extLst>
          </p:cNvPr>
          <p:cNvSpPr>
            <a:spLocks noGrp="1"/>
          </p:cNvSpPr>
          <p:nvPr>
            <p:ph type="dt" sz="half" idx="10"/>
          </p:nvPr>
        </p:nvSpPr>
        <p:spPr/>
        <p:txBody>
          <a:bodyPr/>
          <a:lstStyle/>
          <a:p>
            <a:fld id="{C06549C0-F121-49C9-8B4E-E50F68D15B46}" type="datetimeFigureOut">
              <a:rPr lang="en-US" smtClean="0"/>
              <a:t>5/3/2024</a:t>
            </a:fld>
            <a:endParaRPr lang="en-US"/>
          </a:p>
        </p:txBody>
      </p:sp>
      <p:sp>
        <p:nvSpPr>
          <p:cNvPr id="6" name="Footer Placeholder 5">
            <a:extLst>
              <a:ext uri="{FF2B5EF4-FFF2-40B4-BE49-F238E27FC236}">
                <a16:creationId xmlns:a16="http://schemas.microsoft.com/office/drawing/2014/main" id="{7E03B8BF-B51A-C6A3-94D7-B86F2B924F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6A698-ACDB-A68D-4DC5-276AD26D75CD}"/>
              </a:ext>
            </a:extLst>
          </p:cNvPr>
          <p:cNvSpPr>
            <a:spLocks noGrp="1"/>
          </p:cNvSpPr>
          <p:nvPr>
            <p:ph type="sldNum" sz="quarter" idx="12"/>
          </p:nvPr>
        </p:nvSpPr>
        <p:spPr/>
        <p:txBody>
          <a:bodyPr/>
          <a:lstStyle/>
          <a:p>
            <a:fld id="{337E79BB-23D5-42B6-A2E5-7ED31577E233}" type="slidenum">
              <a:rPr lang="en-US" smtClean="0"/>
              <a:t>‹#›</a:t>
            </a:fld>
            <a:endParaRPr lang="en-US"/>
          </a:p>
        </p:txBody>
      </p:sp>
    </p:spTree>
    <p:extLst>
      <p:ext uri="{BB962C8B-B14F-4D97-AF65-F5344CB8AC3E}">
        <p14:creationId xmlns:p14="http://schemas.microsoft.com/office/powerpoint/2010/main" val="2766102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0F024-EC2E-D312-B2B9-D3D734DCD0B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73D59E4-1AE4-60E1-EB00-3E2C8DC2F1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321D80-CED4-AFBB-73A7-D29880C096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7722C5-4B4A-E9EB-96A6-2CD8990CA1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FC5F37-0E54-2FF1-74F4-45360A356C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E55299B-A81D-8FF7-23B3-A25B2203E17B}"/>
              </a:ext>
            </a:extLst>
          </p:cNvPr>
          <p:cNvSpPr>
            <a:spLocks noGrp="1"/>
          </p:cNvSpPr>
          <p:nvPr>
            <p:ph type="dt" sz="half" idx="10"/>
          </p:nvPr>
        </p:nvSpPr>
        <p:spPr/>
        <p:txBody>
          <a:bodyPr/>
          <a:lstStyle/>
          <a:p>
            <a:fld id="{C06549C0-F121-49C9-8B4E-E50F68D15B46}" type="datetimeFigureOut">
              <a:rPr lang="en-US" smtClean="0"/>
              <a:t>5/3/2024</a:t>
            </a:fld>
            <a:endParaRPr lang="en-US"/>
          </a:p>
        </p:txBody>
      </p:sp>
      <p:sp>
        <p:nvSpPr>
          <p:cNvPr id="8" name="Footer Placeholder 7">
            <a:extLst>
              <a:ext uri="{FF2B5EF4-FFF2-40B4-BE49-F238E27FC236}">
                <a16:creationId xmlns:a16="http://schemas.microsoft.com/office/drawing/2014/main" id="{38A93794-65BE-3C0C-8942-4B65F73CFE2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DA85854-14DD-B7CC-0EB4-120C01E3CC52}"/>
              </a:ext>
            </a:extLst>
          </p:cNvPr>
          <p:cNvSpPr>
            <a:spLocks noGrp="1"/>
          </p:cNvSpPr>
          <p:nvPr>
            <p:ph type="sldNum" sz="quarter" idx="12"/>
          </p:nvPr>
        </p:nvSpPr>
        <p:spPr/>
        <p:txBody>
          <a:bodyPr/>
          <a:lstStyle/>
          <a:p>
            <a:fld id="{337E79BB-23D5-42B6-A2E5-7ED31577E233}" type="slidenum">
              <a:rPr lang="en-US" smtClean="0"/>
              <a:t>‹#›</a:t>
            </a:fld>
            <a:endParaRPr lang="en-US"/>
          </a:p>
        </p:txBody>
      </p:sp>
    </p:spTree>
    <p:extLst>
      <p:ext uri="{BB962C8B-B14F-4D97-AF65-F5344CB8AC3E}">
        <p14:creationId xmlns:p14="http://schemas.microsoft.com/office/powerpoint/2010/main" val="3292772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07F55-9E48-8033-9D7A-00F7F6B673E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5618B5-C99E-E5AF-10CC-CFBB6663BA43}"/>
              </a:ext>
            </a:extLst>
          </p:cNvPr>
          <p:cNvSpPr>
            <a:spLocks noGrp="1"/>
          </p:cNvSpPr>
          <p:nvPr>
            <p:ph type="dt" sz="half" idx="10"/>
          </p:nvPr>
        </p:nvSpPr>
        <p:spPr/>
        <p:txBody>
          <a:bodyPr/>
          <a:lstStyle/>
          <a:p>
            <a:fld id="{C06549C0-F121-49C9-8B4E-E50F68D15B46}" type="datetimeFigureOut">
              <a:rPr lang="en-US" smtClean="0"/>
              <a:t>5/3/2024</a:t>
            </a:fld>
            <a:endParaRPr lang="en-US"/>
          </a:p>
        </p:txBody>
      </p:sp>
      <p:sp>
        <p:nvSpPr>
          <p:cNvPr id="4" name="Footer Placeholder 3">
            <a:extLst>
              <a:ext uri="{FF2B5EF4-FFF2-40B4-BE49-F238E27FC236}">
                <a16:creationId xmlns:a16="http://schemas.microsoft.com/office/drawing/2014/main" id="{0099ABB0-2499-447C-6056-E570AB2905A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573962-9323-912A-35DC-60EE36AB01FC}"/>
              </a:ext>
            </a:extLst>
          </p:cNvPr>
          <p:cNvSpPr>
            <a:spLocks noGrp="1"/>
          </p:cNvSpPr>
          <p:nvPr>
            <p:ph type="sldNum" sz="quarter" idx="12"/>
          </p:nvPr>
        </p:nvSpPr>
        <p:spPr/>
        <p:txBody>
          <a:bodyPr/>
          <a:lstStyle/>
          <a:p>
            <a:fld id="{337E79BB-23D5-42B6-A2E5-7ED31577E233}" type="slidenum">
              <a:rPr lang="en-US" smtClean="0"/>
              <a:t>‹#›</a:t>
            </a:fld>
            <a:endParaRPr lang="en-US"/>
          </a:p>
        </p:txBody>
      </p:sp>
    </p:spTree>
    <p:extLst>
      <p:ext uri="{BB962C8B-B14F-4D97-AF65-F5344CB8AC3E}">
        <p14:creationId xmlns:p14="http://schemas.microsoft.com/office/powerpoint/2010/main" val="784505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1D0A5C-BF22-2509-4691-5B3DB1531AA7}"/>
              </a:ext>
            </a:extLst>
          </p:cNvPr>
          <p:cNvSpPr>
            <a:spLocks noGrp="1"/>
          </p:cNvSpPr>
          <p:nvPr>
            <p:ph type="dt" sz="half" idx="10"/>
          </p:nvPr>
        </p:nvSpPr>
        <p:spPr/>
        <p:txBody>
          <a:bodyPr/>
          <a:lstStyle/>
          <a:p>
            <a:fld id="{C06549C0-F121-49C9-8B4E-E50F68D15B46}" type="datetimeFigureOut">
              <a:rPr lang="en-US" smtClean="0"/>
              <a:t>5/3/2024</a:t>
            </a:fld>
            <a:endParaRPr lang="en-US"/>
          </a:p>
        </p:txBody>
      </p:sp>
      <p:sp>
        <p:nvSpPr>
          <p:cNvPr id="3" name="Footer Placeholder 2">
            <a:extLst>
              <a:ext uri="{FF2B5EF4-FFF2-40B4-BE49-F238E27FC236}">
                <a16:creationId xmlns:a16="http://schemas.microsoft.com/office/drawing/2014/main" id="{2BF61A40-1064-106B-882A-A6B52CAC126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5D7938-B13D-6B04-0BEC-C0C0E5CCA208}"/>
              </a:ext>
            </a:extLst>
          </p:cNvPr>
          <p:cNvSpPr>
            <a:spLocks noGrp="1"/>
          </p:cNvSpPr>
          <p:nvPr>
            <p:ph type="sldNum" sz="quarter" idx="12"/>
          </p:nvPr>
        </p:nvSpPr>
        <p:spPr/>
        <p:txBody>
          <a:bodyPr/>
          <a:lstStyle/>
          <a:p>
            <a:fld id="{337E79BB-23D5-42B6-A2E5-7ED31577E233}" type="slidenum">
              <a:rPr lang="en-US" smtClean="0"/>
              <a:t>‹#›</a:t>
            </a:fld>
            <a:endParaRPr lang="en-US"/>
          </a:p>
        </p:txBody>
      </p:sp>
    </p:spTree>
    <p:extLst>
      <p:ext uri="{BB962C8B-B14F-4D97-AF65-F5344CB8AC3E}">
        <p14:creationId xmlns:p14="http://schemas.microsoft.com/office/powerpoint/2010/main" val="2474511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D9A52-55D9-149F-348B-F9D9B1DB65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05D7CC-9A78-4D71-EA55-65E43C80E4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61BE03C-DAF4-35B6-B0CC-B769E77981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5409E9-6F2C-247D-39AD-BCDDE7D30C6A}"/>
              </a:ext>
            </a:extLst>
          </p:cNvPr>
          <p:cNvSpPr>
            <a:spLocks noGrp="1"/>
          </p:cNvSpPr>
          <p:nvPr>
            <p:ph type="dt" sz="half" idx="10"/>
          </p:nvPr>
        </p:nvSpPr>
        <p:spPr/>
        <p:txBody>
          <a:bodyPr/>
          <a:lstStyle/>
          <a:p>
            <a:fld id="{C06549C0-F121-49C9-8B4E-E50F68D15B46}" type="datetimeFigureOut">
              <a:rPr lang="en-US" smtClean="0"/>
              <a:t>5/3/2024</a:t>
            </a:fld>
            <a:endParaRPr lang="en-US"/>
          </a:p>
        </p:txBody>
      </p:sp>
      <p:sp>
        <p:nvSpPr>
          <p:cNvPr id="6" name="Footer Placeholder 5">
            <a:extLst>
              <a:ext uri="{FF2B5EF4-FFF2-40B4-BE49-F238E27FC236}">
                <a16:creationId xmlns:a16="http://schemas.microsoft.com/office/drawing/2014/main" id="{605D1A42-9595-6BBC-78DD-FC95E6B536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FE8EF8-F094-55E7-2E92-81120F9C6AE9}"/>
              </a:ext>
            </a:extLst>
          </p:cNvPr>
          <p:cNvSpPr>
            <a:spLocks noGrp="1"/>
          </p:cNvSpPr>
          <p:nvPr>
            <p:ph type="sldNum" sz="quarter" idx="12"/>
          </p:nvPr>
        </p:nvSpPr>
        <p:spPr/>
        <p:txBody>
          <a:bodyPr/>
          <a:lstStyle/>
          <a:p>
            <a:fld id="{337E79BB-23D5-42B6-A2E5-7ED31577E233}" type="slidenum">
              <a:rPr lang="en-US" smtClean="0"/>
              <a:t>‹#›</a:t>
            </a:fld>
            <a:endParaRPr lang="en-US"/>
          </a:p>
        </p:txBody>
      </p:sp>
    </p:spTree>
    <p:extLst>
      <p:ext uri="{BB962C8B-B14F-4D97-AF65-F5344CB8AC3E}">
        <p14:creationId xmlns:p14="http://schemas.microsoft.com/office/powerpoint/2010/main" val="2814266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A116C-0AB0-04BF-531A-87EDE03654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02C82BE-6D0A-567F-D53A-F3F2CF7F6F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7754334-ED34-176F-3539-659CC3E30E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FB82E6-39C1-041E-E993-BD4B73E8D969}"/>
              </a:ext>
            </a:extLst>
          </p:cNvPr>
          <p:cNvSpPr>
            <a:spLocks noGrp="1"/>
          </p:cNvSpPr>
          <p:nvPr>
            <p:ph type="dt" sz="half" idx="10"/>
          </p:nvPr>
        </p:nvSpPr>
        <p:spPr/>
        <p:txBody>
          <a:bodyPr/>
          <a:lstStyle/>
          <a:p>
            <a:fld id="{C06549C0-F121-49C9-8B4E-E50F68D15B46}" type="datetimeFigureOut">
              <a:rPr lang="en-US" smtClean="0"/>
              <a:t>5/3/2024</a:t>
            </a:fld>
            <a:endParaRPr lang="en-US"/>
          </a:p>
        </p:txBody>
      </p:sp>
      <p:sp>
        <p:nvSpPr>
          <p:cNvPr id="6" name="Footer Placeholder 5">
            <a:extLst>
              <a:ext uri="{FF2B5EF4-FFF2-40B4-BE49-F238E27FC236}">
                <a16:creationId xmlns:a16="http://schemas.microsoft.com/office/drawing/2014/main" id="{7874EE5D-2A0A-E30E-D0A1-67497D70B1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296AF2-7268-1B19-96E5-3B3FED19E7F4}"/>
              </a:ext>
            </a:extLst>
          </p:cNvPr>
          <p:cNvSpPr>
            <a:spLocks noGrp="1"/>
          </p:cNvSpPr>
          <p:nvPr>
            <p:ph type="sldNum" sz="quarter" idx="12"/>
          </p:nvPr>
        </p:nvSpPr>
        <p:spPr/>
        <p:txBody>
          <a:bodyPr/>
          <a:lstStyle/>
          <a:p>
            <a:fld id="{337E79BB-23D5-42B6-A2E5-7ED31577E233}" type="slidenum">
              <a:rPr lang="en-US" smtClean="0"/>
              <a:t>‹#›</a:t>
            </a:fld>
            <a:endParaRPr lang="en-US"/>
          </a:p>
        </p:txBody>
      </p:sp>
    </p:spTree>
    <p:extLst>
      <p:ext uri="{BB962C8B-B14F-4D97-AF65-F5344CB8AC3E}">
        <p14:creationId xmlns:p14="http://schemas.microsoft.com/office/powerpoint/2010/main" val="2070004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A8F6BF-E044-90BC-D81A-47070171DA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DD87362-C07A-ECA2-4B61-E766B8E976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E059C8-8572-C9D2-2FED-F49A14F106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6549C0-F121-49C9-8B4E-E50F68D15B46}" type="datetimeFigureOut">
              <a:rPr lang="en-US" smtClean="0"/>
              <a:t>5/3/2024</a:t>
            </a:fld>
            <a:endParaRPr lang="en-US"/>
          </a:p>
        </p:txBody>
      </p:sp>
      <p:sp>
        <p:nvSpPr>
          <p:cNvPr id="5" name="Footer Placeholder 4">
            <a:extLst>
              <a:ext uri="{FF2B5EF4-FFF2-40B4-BE49-F238E27FC236}">
                <a16:creationId xmlns:a16="http://schemas.microsoft.com/office/drawing/2014/main" id="{65B3A520-8A55-C0EF-704A-2626BAD90C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082C0B-568B-0B64-2083-F7DDFCD910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7E79BB-23D5-42B6-A2E5-7ED31577E233}" type="slidenum">
              <a:rPr lang="en-US" smtClean="0"/>
              <a:t>‹#›</a:t>
            </a:fld>
            <a:endParaRPr lang="en-US"/>
          </a:p>
        </p:txBody>
      </p:sp>
    </p:spTree>
    <p:extLst>
      <p:ext uri="{BB962C8B-B14F-4D97-AF65-F5344CB8AC3E}">
        <p14:creationId xmlns:p14="http://schemas.microsoft.com/office/powerpoint/2010/main" val="4166098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E7F1C-0123-FA4D-9517-340E18E35F43}"/>
              </a:ext>
            </a:extLst>
          </p:cNvPr>
          <p:cNvSpPr>
            <a:spLocks noGrp="1"/>
          </p:cNvSpPr>
          <p:nvPr>
            <p:ph type="ctrTitle"/>
          </p:nvPr>
        </p:nvSpPr>
        <p:spPr/>
        <p:txBody>
          <a:bodyPr>
            <a:normAutofit fontScale="90000"/>
          </a:bodyPr>
          <a:lstStyle/>
          <a:p>
            <a:r>
              <a:rPr lang="en-US" dirty="0"/>
              <a:t>Introduction to Software Development Life Cycle (SDLC)</a:t>
            </a:r>
          </a:p>
        </p:txBody>
      </p:sp>
      <p:sp>
        <p:nvSpPr>
          <p:cNvPr id="3" name="Subtitle 2">
            <a:extLst>
              <a:ext uri="{FF2B5EF4-FFF2-40B4-BE49-F238E27FC236}">
                <a16:creationId xmlns:a16="http://schemas.microsoft.com/office/drawing/2014/main" id="{AFC94EF5-95A9-2C60-8719-84F7D6B426F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37950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C90B6-E7E1-6AA3-DB41-EAB2813E5B38}"/>
              </a:ext>
            </a:extLst>
          </p:cNvPr>
          <p:cNvSpPr>
            <a:spLocks noGrp="1"/>
          </p:cNvSpPr>
          <p:nvPr>
            <p:ph type="title"/>
          </p:nvPr>
        </p:nvSpPr>
        <p:spPr/>
        <p:txBody>
          <a:bodyPr/>
          <a:lstStyle/>
          <a:p>
            <a:r>
              <a:rPr lang="en-US" dirty="0"/>
              <a:t>Exploring SDLC Models</a:t>
            </a:r>
          </a:p>
        </p:txBody>
      </p:sp>
      <p:sp>
        <p:nvSpPr>
          <p:cNvPr id="3" name="Content Placeholder 2">
            <a:extLst>
              <a:ext uri="{FF2B5EF4-FFF2-40B4-BE49-F238E27FC236}">
                <a16:creationId xmlns:a16="http://schemas.microsoft.com/office/drawing/2014/main" id="{A2C35D19-1D6A-7F4D-7232-263E4EFF4D62}"/>
              </a:ext>
            </a:extLst>
          </p:cNvPr>
          <p:cNvSpPr>
            <a:spLocks noGrp="1"/>
          </p:cNvSpPr>
          <p:nvPr>
            <p:ph idx="1"/>
          </p:nvPr>
        </p:nvSpPr>
        <p:spPr/>
        <p:txBody>
          <a:bodyPr>
            <a:normAutofit lnSpcReduction="10000"/>
          </a:bodyPr>
          <a:lstStyle/>
          <a:p>
            <a:pPr marL="514350" indent="-514350">
              <a:buFont typeface="+mj-lt"/>
              <a:buAutoNum type="arabicPeriod"/>
            </a:pPr>
            <a:r>
              <a:rPr lang="en-US" i="0" dirty="0">
                <a:solidFill>
                  <a:srgbClr val="0D0D0D"/>
                </a:solidFill>
                <a:effectLst/>
                <a:highlight>
                  <a:srgbClr val="FFFFFF"/>
                </a:highlight>
                <a:latin typeface="Söhne"/>
              </a:rPr>
              <a:t>Waterfall Model</a:t>
            </a:r>
          </a:p>
          <a:p>
            <a:pPr marL="514350" indent="-514350">
              <a:buFont typeface="+mj-lt"/>
              <a:buAutoNum type="arabicPeriod"/>
            </a:pPr>
            <a:r>
              <a:rPr lang="en-US" i="0" dirty="0">
                <a:solidFill>
                  <a:srgbClr val="0D0D0D"/>
                </a:solidFill>
                <a:effectLst/>
                <a:highlight>
                  <a:srgbClr val="FFFFFF"/>
                </a:highlight>
                <a:latin typeface="Söhne"/>
              </a:rPr>
              <a:t>Iterative Model</a:t>
            </a:r>
            <a:endParaRPr lang="en-US" dirty="0">
              <a:solidFill>
                <a:srgbClr val="0D0D0D"/>
              </a:solidFill>
              <a:highlight>
                <a:srgbClr val="FFFFFF"/>
              </a:highlight>
              <a:latin typeface="Söhne"/>
            </a:endParaRPr>
          </a:p>
          <a:p>
            <a:pPr marL="514350" indent="-514350" algn="l">
              <a:buFont typeface="+mj-lt"/>
              <a:buAutoNum type="arabicPeriod"/>
            </a:pPr>
            <a:r>
              <a:rPr lang="en-US" i="0" dirty="0">
                <a:solidFill>
                  <a:srgbClr val="0D0D0D"/>
                </a:solidFill>
                <a:effectLst/>
                <a:highlight>
                  <a:srgbClr val="FFFFFF"/>
                </a:highlight>
                <a:latin typeface="Söhne"/>
              </a:rPr>
              <a:t>Incremental Model</a:t>
            </a:r>
            <a:endParaRPr lang="en-US" dirty="0">
              <a:solidFill>
                <a:srgbClr val="0D0D0D"/>
              </a:solidFill>
              <a:highlight>
                <a:srgbClr val="FFFFFF"/>
              </a:highlight>
              <a:latin typeface="Söhne"/>
            </a:endParaRPr>
          </a:p>
          <a:p>
            <a:pPr marL="514350" indent="-514350" algn="l">
              <a:buFont typeface="+mj-lt"/>
              <a:buAutoNum type="arabicPeriod"/>
            </a:pPr>
            <a:r>
              <a:rPr lang="en-US" i="0" dirty="0">
                <a:solidFill>
                  <a:srgbClr val="0D0D0D"/>
                </a:solidFill>
                <a:effectLst/>
                <a:highlight>
                  <a:srgbClr val="FFFFFF"/>
                </a:highlight>
                <a:latin typeface="Söhne"/>
              </a:rPr>
              <a:t>V-Model</a:t>
            </a:r>
          </a:p>
          <a:p>
            <a:pPr marL="514350" indent="-514350" algn="l">
              <a:buFont typeface="+mj-lt"/>
              <a:buAutoNum type="arabicPeriod"/>
            </a:pPr>
            <a:r>
              <a:rPr lang="en-US" i="0" dirty="0">
                <a:solidFill>
                  <a:srgbClr val="0D0D0D"/>
                </a:solidFill>
                <a:effectLst/>
                <a:highlight>
                  <a:srgbClr val="FFFFFF"/>
                </a:highlight>
                <a:latin typeface="Söhne"/>
              </a:rPr>
              <a:t>Spiral Model</a:t>
            </a:r>
            <a:endParaRPr lang="en-US" dirty="0">
              <a:solidFill>
                <a:srgbClr val="0D0D0D"/>
              </a:solidFill>
              <a:highlight>
                <a:srgbClr val="FFFFFF"/>
              </a:highlight>
              <a:latin typeface="Söhne"/>
            </a:endParaRPr>
          </a:p>
          <a:p>
            <a:pPr marL="514350" indent="-514350" algn="l">
              <a:buFont typeface="+mj-lt"/>
              <a:buAutoNum type="arabicPeriod"/>
            </a:pPr>
            <a:r>
              <a:rPr lang="en-US" i="0" dirty="0">
                <a:solidFill>
                  <a:srgbClr val="0D0D0D"/>
                </a:solidFill>
                <a:effectLst/>
                <a:highlight>
                  <a:srgbClr val="FFFFFF"/>
                </a:highlight>
                <a:latin typeface="Söhne"/>
              </a:rPr>
              <a:t>Agile Model</a:t>
            </a:r>
          </a:p>
          <a:p>
            <a:pPr marL="514350" indent="-514350" algn="l">
              <a:buFont typeface="+mj-lt"/>
              <a:buAutoNum type="arabicPeriod"/>
            </a:pPr>
            <a:r>
              <a:rPr lang="en-US" i="0" dirty="0">
                <a:solidFill>
                  <a:srgbClr val="0D0D0D"/>
                </a:solidFill>
                <a:effectLst/>
                <a:highlight>
                  <a:srgbClr val="FFFFFF"/>
                </a:highlight>
                <a:latin typeface="Söhne"/>
              </a:rPr>
              <a:t>DevOps Model</a:t>
            </a:r>
          </a:p>
          <a:p>
            <a:pPr marL="0" indent="0">
              <a:buNone/>
            </a:pPr>
            <a:br>
              <a:rPr lang="en-US" b="0" i="0" dirty="0">
                <a:solidFill>
                  <a:srgbClr val="0D0D0D"/>
                </a:solidFill>
                <a:effectLst/>
                <a:highlight>
                  <a:srgbClr val="FFFFFF"/>
                </a:highlight>
                <a:latin typeface="Söhne"/>
              </a:rPr>
            </a:br>
            <a:endParaRPr lang="en-US" dirty="0"/>
          </a:p>
        </p:txBody>
      </p:sp>
    </p:spTree>
    <p:extLst>
      <p:ext uri="{BB962C8B-B14F-4D97-AF65-F5344CB8AC3E}">
        <p14:creationId xmlns:p14="http://schemas.microsoft.com/office/powerpoint/2010/main" val="395272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25DD1-D3DA-E145-A3CB-89F437790BC6}"/>
              </a:ext>
            </a:extLst>
          </p:cNvPr>
          <p:cNvSpPr>
            <a:spLocks noGrp="1"/>
          </p:cNvSpPr>
          <p:nvPr>
            <p:ph type="title"/>
          </p:nvPr>
        </p:nvSpPr>
        <p:spPr/>
        <p:txBody>
          <a:bodyPr/>
          <a:lstStyle/>
          <a:p>
            <a:r>
              <a:rPr lang="en-US" dirty="0"/>
              <a:t>Waterfall Model</a:t>
            </a:r>
          </a:p>
        </p:txBody>
      </p:sp>
      <p:sp>
        <p:nvSpPr>
          <p:cNvPr id="3" name="Content Placeholder 2">
            <a:extLst>
              <a:ext uri="{FF2B5EF4-FFF2-40B4-BE49-F238E27FC236}">
                <a16:creationId xmlns:a16="http://schemas.microsoft.com/office/drawing/2014/main" id="{05DA67B3-51B3-C8BC-41A9-BEC65DA7B400}"/>
              </a:ext>
            </a:extLst>
          </p:cNvPr>
          <p:cNvSpPr>
            <a:spLocks noGrp="1"/>
          </p:cNvSpPr>
          <p:nvPr>
            <p:ph idx="1"/>
          </p:nvPr>
        </p:nvSpPr>
        <p:spPr/>
        <p:txBody>
          <a:bodyPr/>
          <a:lstStyle/>
          <a:p>
            <a:pPr algn="l">
              <a:buFont typeface="Arial" panose="020B0604020202020204" pitchFamily="34" charset="0"/>
              <a:buChar char="•"/>
            </a:pPr>
            <a:r>
              <a:rPr lang="en-US" b="0" i="0" dirty="0">
                <a:solidFill>
                  <a:srgbClr val="0D0D0D"/>
                </a:solidFill>
                <a:effectLst/>
                <a:highlight>
                  <a:srgbClr val="FFFFFF"/>
                </a:highlight>
                <a:latin typeface="Söhne"/>
              </a:rPr>
              <a:t>Sequential approach with distinct phases: Requirements, Design, Implementation, Testing, Deployment, Maintenance.</a:t>
            </a:r>
          </a:p>
          <a:p>
            <a:pPr algn="l">
              <a:buFont typeface="Arial" panose="020B0604020202020204" pitchFamily="34" charset="0"/>
              <a:buChar char="•"/>
            </a:pPr>
            <a:r>
              <a:rPr lang="en-US" b="0" i="0" dirty="0">
                <a:solidFill>
                  <a:srgbClr val="0D0D0D"/>
                </a:solidFill>
                <a:effectLst/>
                <a:highlight>
                  <a:srgbClr val="FFFFFF"/>
                </a:highlight>
                <a:latin typeface="Söhne"/>
              </a:rPr>
              <a:t>Each phase is completed before moving to the next, making it easy to track progress.</a:t>
            </a:r>
          </a:p>
          <a:p>
            <a:pPr algn="l">
              <a:buFont typeface="Arial" panose="020B0604020202020204" pitchFamily="34" charset="0"/>
              <a:buChar char="•"/>
            </a:pPr>
            <a:r>
              <a:rPr lang="en-US" b="0" i="0" dirty="0">
                <a:solidFill>
                  <a:srgbClr val="0D0D0D"/>
                </a:solidFill>
                <a:effectLst/>
                <a:highlight>
                  <a:srgbClr val="FFFFFF"/>
                </a:highlight>
                <a:latin typeface="Söhne"/>
              </a:rPr>
              <a:t>Changes are difficult to incorporate once a phase is completed.</a:t>
            </a:r>
          </a:p>
          <a:p>
            <a:pPr algn="l">
              <a:buFont typeface="Arial" panose="020B0604020202020204" pitchFamily="34" charset="0"/>
              <a:buChar char="•"/>
            </a:pPr>
            <a:r>
              <a:rPr lang="en-US" b="0" i="0" dirty="0">
                <a:solidFill>
                  <a:srgbClr val="0D0D0D"/>
                </a:solidFill>
                <a:effectLst/>
                <a:highlight>
                  <a:srgbClr val="FFFFFF"/>
                </a:highlight>
                <a:latin typeface="Söhne"/>
              </a:rPr>
              <a:t>Suitable for projects with well-defined requirements and stable scope.</a:t>
            </a:r>
          </a:p>
          <a:p>
            <a:endParaRPr lang="en-US" dirty="0"/>
          </a:p>
        </p:txBody>
      </p:sp>
    </p:spTree>
    <p:extLst>
      <p:ext uri="{BB962C8B-B14F-4D97-AF65-F5344CB8AC3E}">
        <p14:creationId xmlns:p14="http://schemas.microsoft.com/office/powerpoint/2010/main" val="3522094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24867-7B49-006D-B5C1-FDC650DDCD45}"/>
              </a:ext>
            </a:extLst>
          </p:cNvPr>
          <p:cNvSpPr>
            <a:spLocks noGrp="1"/>
          </p:cNvSpPr>
          <p:nvPr>
            <p:ph type="title"/>
          </p:nvPr>
        </p:nvSpPr>
        <p:spPr/>
        <p:txBody>
          <a:bodyPr/>
          <a:lstStyle/>
          <a:p>
            <a:r>
              <a:rPr lang="en-US" i="0" dirty="0">
                <a:solidFill>
                  <a:srgbClr val="0D0D0D"/>
                </a:solidFill>
                <a:effectLst/>
                <a:highlight>
                  <a:srgbClr val="FFFFFF"/>
                </a:highlight>
              </a:rPr>
              <a:t>Iterative Model</a:t>
            </a:r>
            <a:br>
              <a:rPr lang="en-US" dirty="0">
                <a:solidFill>
                  <a:srgbClr val="0D0D0D"/>
                </a:solidFill>
                <a:highlight>
                  <a:srgbClr val="FFFFFF"/>
                </a:highlight>
              </a:rPr>
            </a:br>
            <a:endParaRPr lang="en-US" dirty="0"/>
          </a:p>
        </p:txBody>
      </p:sp>
      <p:sp>
        <p:nvSpPr>
          <p:cNvPr id="3" name="Content Placeholder 2">
            <a:extLst>
              <a:ext uri="{FF2B5EF4-FFF2-40B4-BE49-F238E27FC236}">
                <a16:creationId xmlns:a16="http://schemas.microsoft.com/office/drawing/2014/main" id="{F42A7240-F6E7-A4EF-4CA0-509BA801024C}"/>
              </a:ext>
            </a:extLst>
          </p:cNvPr>
          <p:cNvSpPr>
            <a:spLocks noGrp="1"/>
          </p:cNvSpPr>
          <p:nvPr>
            <p:ph idx="1"/>
          </p:nvPr>
        </p:nvSpPr>
        <p:spPr/>
        <p:txBody>
          <a:bodyPr/>
          <a:lstStyle/>
          <a:p>
            <a:pPr algn="l">
              <a:buFont typeface="Arial" panose="020B0604020202020204" pitchFamily="34" charset="0"/>
              <a:buChar char="•"/>
            </a:pPr>
            <a:r>
              <a:rPr lang="en-US" b="0" i="0" dirty="0">
                <a:solidFill>
                  <a:srgbClr val="0D0D0D"/>
                </a:solidFill>
                <a:effectLst/>
                <a:highlight>
                  <a:srgbClr val="FFFFFF"/>
                </a:highlight>
                <a:latin typeface="Söhne"/>
              </a:rPr>
              <a:t>Breaks the project into smaller iterations or cycles.</a:t>
            </a:r>
          </a:p>
          <a:p>
            <a:pPr algn="l">
              <a:buFont typeface="Arial" panose="020B0604020202020204" pitchFamily="34" charset="0"/>
              <a:buChar char="•"/>
            </a:pPr>
            <a:r>
              <a:rPr lang="en-US" b="0" i="0" dirty="0">
                <a:solidFill>
                  <a:srgbClr val="0D0D0D"/>
                </a:solidFill>
                <a:effectLst/>
                <a:highlight>
                  <a:srgbClr val="FFFFFF"/>
                </a:highlight>
                <a:latin typeface="Söhne"/>
              </a:rPr>
              <a:t>Each iteration includes all phases of the SDLC, allowing for feedback and adjustments.</a:t>
            </a:r>
          </a:p>
          <a:p>
            <a:pPr algn="l">
              <a:buFont typeface="Arial" panose="020B0604020202020204" pitchFamily="34" charset="0"/>
              <a:buChar char="•"/>
            </a:pPr>
            <a:r>
              <a:rPr lang="en-US" b="0" i="0" dirty="0">
                <a:solidFill>
                  <a:srgbClr val="0D0D0D"/>
                </a:solidFill>
                <a:effectLst/>
                <a:highlight>
                  <a:srgbClr val="FFFFFF"/>
                </a:highlight>
                <a:latin typeface="Söhne"/>
              </a:rPr>
              <a:t>Enhances flexibility and adaptability, enabling changes throughout development.</a:t>
            </a:r>
          </a:p>
          <a:p>
            <a:pPr algn="l">
              <a:buFont typeface="Arial" panose="020B0604020202020204" pitchFamily="34" charset="0"/>
              <a:buChar char="•"/>
            </a:pPr>
            <a:r>
              <a:rPr lang="en-US" b="0" i="0" dirty="0">
                <a:solidFill>
                  <a:srgbClr val="0D0D0D"/>
                </a:solidFill>
                <a:effectLst/>
                <a:highlight>
                  <a:srgbClr val="FFFFFF"/>
                </a:highlight>
                <a:latin typeface="Söhne"/>
              </a:rPr>
              <a:t>Well-suited for large and complex projects where requirements may evolve.</a:t>
            </a:r>
          </a:p>
          <a:p>
            <a:endParaRPr lang="en-US" dirty="0"/>
          </a:p>
        </p:txBody>
      </p:sp>
    </p:spTree>
    <p:extLst>
      <p:ext uri="{BB962C8B-B14F-4D97-AF65-F5344CB8AC3E}">
        <p14:creationId xmlns:p14="http://schemas.microsoft.com/office/powerpoint/2010/main" val="143413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568D4-7DBA-7D49-2E41-7EEC58BF5327}"/>
              </a:ext>
            </a:extLst>
          </p:cNvPr>
          <p:cNvSpPr>
            <a:spLocks noGrp="1"/>
          </p:cNvSpPr>
          <p:nvPr>
            <p:ph type="title"/>
          </p:nvPr>
        </p:nvSpPr>
        <p:spPr/>
        <p:txBody>
          <a:bodyPr/>
          <a:lstStyle/>
          <a:p>
            <a:r>
              <a:rPr lang="en-US" i="0" dirty="0">
                <a:solidFill>
                  <a:srgbClr val="0D0D0D"/>
                </a:solidFill>
                <a:effectLst/>
                <a:highlight>
                  <a:srgbClr val="FFFFFF"/>
                </a:highlight>
              </a:rPr>
              <a:t>Incremental Model</a:t>
            </a:r>
            <a:endParaRPr lang="en-US" dirty="0"/>
          </a:p>
        </p:txBody>
      </p:sp>
      <p:sp>
        <p:nvSpPr>
          <p:cNvPr id="3" name="Content Placeholder 2">
            <a:extLst>
              <a:ext uri="{FF2B5EF4-FFF2-40B4-BE49-F238E27FC236}">
                <a16:creationId xmlns:a16="http://schemas.microsoft.com/office/drawing/2014/main" id="{1398FD4D-64F7-FDF7-B240-E507953BB727}"/>
              </a:ext>
            </a:extLst>
          </p:cNvPr>
          <p:cNvSpPr>
            <a:spLocks noGrp="1"/>
          </p:cNvSpPr>
          <p:nvPr>
            <p:ph idx="1"/>
          </p:nvPr>
        </p:nvSpPr>
        <p:spPr/>
        <p:txBody>
          <a:bodyPr/>
          <a:lstStyle/>
          <a:p>
            <a:pPr algn="l">
              <a:buFont typeface="Arial" panose="020B0604020202020204" pitchFamily="34" charset="0"/>
              <a:buChar char="•"/>
            </a:pPr>
            <a:r>
              <a:rPr lang="en-US" b="0" i="0" dirty="0">
                <a:solidFill>
                  <a:srgbClr val="0D0D0D"/>
                </a:solidFill>
                <a:effectLst/>
                <a:highlight>
                  <a:srgbClr val="FFFFFF"/>
                </a:highlight>
                <a:latin typeface="Söhne"/>
              </a:rPr>
              <a:t>Similar to the iterative model but focuses on delivering increments of the product.</a:t>
            </a:r>
          </a:p>
          <a:p>
            <a:pPr algn="l">
              <a:buFont typeface="Arial" panose="020B0604020202020204" pitchFamily="34" charset="0"/>
              <a:buChar char="•"/>
            </a:pPr>
            <a:r>
              <a:rPr lang="en-US" b="0" i="0" dirty="0">
                <a:solidFill>
                  <a:srgbClr val="0D0D0D"/>
                </a:solidFill>
                <a:effectLst/>
                <a:highlight>
                  <a:srgbClr val="FFFFFF"/>
                </a:highlight>
                <a:latin typeface="Söhne"/>
              </a:rPr>
              <a:t>Each increment adds new functionality or features to the previous version.</a:t>
            </a:r>
          </a:p>
          <a:p>
            <a:pPr algn="l">
              <a:buFont typeface="Arial" panose="020B0604020202020204" pitchFamily="34" charset="0"/>
              <a:buChar char="•"/>
            </a:pPr>
            <a:r>
              <a:rPr lang="en-US" b="0" i="0" dirty="0">
                <a:solidFill>
                  <a:srgbClr val="0D0D0D"/>
                </a:solidFill>
                <a:effectLst/>
                <a:highlight>
                  <a:srgbClr val="FFFFFF"/>
                </a:highlight>
                <a:latin typeface="Söhne"/>
              </a:rPr>
              <a:t>Allows for earlier delivery of usable software and incremental improvements.</a:t>
            </a:r>
          </a:p>
          <a:p>
            <a:pPr algn="l">
              <a:buFont typeface="Arial" panose="020B0604020202020204" pitchFamily="34" charset="0"/>
              <a:buChar char="•"/>
            </a:pPr>
            <a:r>
              <a:rPr lang="en-US" b="0" i="0" dirty="0">
                <a:solidFill>
                  <a:srgbClr val="0D0D0D"/>
                </a:solidFill>
                <a:effectLst/>
                <a:highlight>
                  <a:srgbClr val="FFFFFF"/>
                </a:highlight>
                <a:latin typeface="Söhne"/>
              </a:rPr>
              <a:t>Useful for projects with tight deadlines or where early feedback is crucial.</a:t>
            </a:r>
          </a:p>
          <a:p>
            <a:endParaRPr lang="en-US" dirty="0"/>
          </a:p>
        </p:txBody>
      </p:sp>
    </p:spTree>
    <p:extLst>
      <p:ext uri="{BB962C8B-B14F-4D97-AF65-F5344CB8AC3E}">
        <p14:creationId xmlns:p14="http://schemas.microsoft.com/office/powerpoint/2010/main" val="2018364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C7AEC-F6BE-BD91-35EA-441EAFCA0542}"/>
              </a:ext>
            </a:extLst>
          </p:cNvPr>
          <p:cNvSpPr>
            <a:spLocks noGrp="1"/>
          </p:cNvSpPr>
          <p:nvPr>
            <p:ph type="title"/>
          </p:nvPr>
        </p:nvSpPr>
        <p:spPr/>
        <p:txBody>
          <a:bodyPr/>
          <a:lstStyle/>
          <a:p>
            <a:r>
              <a:rPr lang="en-US" i="0" dirty="0">
                <a:solidFill>
                  <a:srgbClr val="0D0D0D"/>
                </a:solidFill>
                <a:effectLst/>
                <a:highlight>
                  <a:srgbClr val="FFFFFF"/>
                </a:highlight>
              </a:rPr>
              <a:t>V-Model (Verification and Validation Model)</a:t>
            </a:r>
            <a:endParaRPr lang="en-US" dirty="0"/>
          </a:p>
        </p:txBody>
      </p:sp>
      <p:sp>
        <p:nvSpPr>
          <p:cNvPr id="3" name="Content Placeholder 2">
            <a:extLst>
              <a:ext uri="{FF2B5EF4-FFF2-40B4-BE49-F238E27FC236}">
                <a16:creationId xmlns:a16="http://schemas.microsoft.com/office/drawing/2014/main" id="{622F105B-3E7D-2FB6-65E5-8010FCC8ADEF}"/>
              </a:ext>
            </a:extLst>
          </p:cNvPr>
          <p:cNvSpPr>
            <a:spLocks noGrp="1"/>
          </p:cNvSpPr>
          <p:nvPr>
            <p:ph idx="1"/>
          </p:nvPr>
        </p:nvSpPr>
        <p:spPr/>
        <p:txBody>
          <a:bodyPr/>
          <a:lstStyle/>
          <a:p>
            <a:pPr algn="l">
              <a:buFont typeface="Arial" panose="020B0604020202020204" pitchFamily="34" charset="0"/>
              <a:buChar char="•"/>
            </a:pPr>
            <a:r>
              <a:rPr lang="en-US" b="0" i="0" dirty="0">
                <a:solidFill>
                  <a:srgbClr val="0D0D0D"/>
                </a:solidFill>
                <a:effectLst/>
                <a:highlight>
                  <a:srgbClr val="FFFFFF"/>
                </a:highlight>
                <a:latin typeface="Söhne"/>
              </a:rPr>
              <a:t>Extension of the waterfall model, emphasizing verification and validation at each stage.</a:t>
            </a:r>
          </a:p>
          <a:p>
            <a:pPr algn="l">
              <a:buFont typeface="Arial" panose="020B0604020202020204" pitchFamily="34" charset="0"/>
              <a:buChar char="•"/>
            </a:pPr>
            <a:r>
              <a:rPr lang="en-US" b="0" i="0" dirty="0">
                <a:solidFill>
                  <a:srgbClr val="0D0D0D"/>
                </a:solidFill>
                <a:effectLst/>
                <a:highlight>
                  <a:srgbClr val="FFFFFF"/>
                </a:highlight>
                <a:latin typeface="Söhne"/>
              </a:rPr>
              <a:t>Each phase of development corresponds to a phase of testing, forming a "V" shape.</a:t>
            </a:r>
          </a:p>
          <a:p>
            <a:pPr algn="l">
              <a:buFont typeface="Arial" panose="020B0604020202020204" pitchFamily="34" charset="0"/>
              <a:buChar char="•"/>
            </a:pPr>
            <a:r>
              <a:rPr lang="en-US" b="0" i="0" dirty="0">
                <a:solidFill>
                  <a:srgbClr val="0D0D0D"/>
                </a:solidFill>
                <a:effectLst/>
                <a:highlight>
                  <a:srgbClr val="FFFFFF"/>
                </a:highlight>
                <a:latin typeface="Söhne"/>
              </a:rPr>
              <a:t>Enhances the focus on testing and quality assurance throughout the development process.</a:t>
            </a:r>
          </a:p>
          <a:p>
            <a:pPr algn="l">
              <a:buFont typeface="Arial" panose="020B0604020202020204" pitchFamily="34" charset="0"/>
              <a:buChar char="•"/>
            </a:pPr>
            <a:r>
              <a:rPr lang="en-US" b="0" i="0" dirty="0">
                <a:solidFill>
                  <a:srgbClr val="0D0D0D"/>
                </a:solidFill>
                <a:effectLst/>
                <a:highlight>
                  <a:srgbClr val="FFFFFF"/>
                </a:highlight>
                <a:latin typeface="Söhne"/>
              </a:rPr>
              <a:t>Useful for projects with stringent quality requirements or safety-critical systems.</a:t>
            </a:r>
          </a:p>
          <a:p>
            <a:endParaRPr lang="en-US" dirty="0"/>
          </a:p>
        </p:txBody>
      </p:sp>
    </p:spTree>
    <p:extLst>
      <p:ext uri="{BB962C8B-B14F-4D97-AF65-F5344CB8AC3E}">
        <p14:creationId xmlns:p14="http://schemas.microsoft.com/office/powerpoint/2010/main" val="4211611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B408D-9FC9-04AD-2BC5-A063696B767F}"/>
              </a:ext>
            </a:extLst>
          </p:cNvPr>
          <p:cNvSpPr>
            <a:spLocks noGrp="1"/>
          </p:cNvSpPr>
          <p:nvPr>
            <p:ph type="title"/>
          </p:nvPr>
        </p:nvSpPr>
        <p:spPr/>
        <p:txBody>
          <a:bodyPr/>
          <a:lstStyle/>
          <a:p>
            <a:r>
              <a:rPr lang="en-US" dirty="0"/>
              <a:t>Spiral Model</a:t>
            </a:r>
          </a:p>
        </p:txBody>
      </p:sp>
      <p:sp>
        <p:nvSpPr>
          <p:cNvPr id="3" name="Content Placeholder 2">
            <a:extLst>
              <a:ext uri="{FF2B5EF4-FFF2-40B4-BE49-F238E27FC236}">
                <a16:creationId xmlns:a16="http://schemas.microsoft.com/office/drawing/2014/main" id="{353141F8-5CB0-7671-DEB3-4E572E057DE0}"/>
              </a:ext>
            </a:extLst>
          </p:cNvPr>
          <p:cNvSpPr>
            <a:spLocks noGrp="1"/>
          </p:cNvSpPr>
          <p:nvPr>
            <p:ph idx="1"/>
          </p:nvPr>
        </p:nvSpPr>
        <p:spPr/>
        <p:txBody>
          <a:bodyPr/>
          <a:lstStyle/>
          <a:p>
            <a:pPr algn="l">
              <a:buFont typeface="Arial" panose="020B0604020202020204" pitchFamily="34" charset="0"/>
              <a:buChar char="•"/>
            </a:pPr>
            <a:r>
              <a:rPr lang="en-US" b="0" i="0" dirty="0">
                <a:solidFill>
                  <a:srgbClr val="0D0D0D"/>
                </a:solidFill>
                <a:effectLst/>
                <a:highlight>
                  <a:srgbClr val="FFFFFF"/>
                </a:highlight>
                <a:latin typeface="Söhne"/>
              </a:rPr>
              <a:t>Combines elements of the waterfall model and iterative development.</a:t>
            </a:r>
          </a:p>
          <a:p>
            <a:pPr algn="l">
              <a:buFont typeface="Arial" panose="020B0604020202020204" pitchFamily="34" charset="0"/>
              <a:buChar char="•"/>
            </a:pPr>
            <a:r>
              <a:rPr lang="en-US" b="0" i="0" dirty="0">
                <a:solidFill>
                  <a:srgbClr val="0D0D0D"/>
                </a:solidFill>
                <a:effectLst/>
                <a:highlight>
                  <a:srgbClr val="FFFFFF"/>
                </a:highlight>
                <a:latin typeface="Söhne"/>
              </a:rPr>
              <a:t>Iteratively builds prototypes, evaluates risks, and adjusts the project plan.</a:t>
            </a:r>
          </a:p>
          <a:p>
            <a:pPr algn="l">
              <a:buFont typeface="Arial" panose="020B0604020202020204" pitchFamily="34" charset="0"/>
              <a:buChar char="•"/>
            </a:pPr>
            <a:r>
              <a:rPr lang="en-US" b="0" i="0" dirty="0">
                <a:solidFill>
                  <a:srgbClr val="0D0D0D"/>
                </a:solidFill>
                <a:effectLst/>
                <a:highlight>
                  <a:srgbClr val="FFFFFF"/>
                </a:highlight>
                <a:latin typeface="Söhne"/>
              </a:rPr>
              <a:t>Emphasizes risk management and allows for early identification and mitigation of risks.</a:t>
            </a:r>
          </a:p>
          <a:p>
            <a:pPr algn="l">
              <a:buFont typeface="Arial" panose="020B0604020202020204" pitchFamily="34" charset="0"/>
              <a:buChar char="•"/>
            </a:pPr>
            <a:r>
              <a:rPr lang="en-US" b="0" i="0" dirty="0">
                <a:solidFill>
                  <a:srgbClr val="0D0D0D"/>
                </a:solidFill>
                <a:effectLst/>
                <a:highlight>
                  <a:srgbClr val="FFFFFF"/>
                </a:highlight>
                <a:latin typeface="Söhne"/>
              </a:rPr>
              <a:t>Ideal for projects with high uncertainty or evolving requirements.</a:t>
            </a:r>
          </a:p>
          <a:p>
            <a:endParaRPr lang="en-US" dirty="0"/>
          </a:p>
        </p:txBody>
      </p:sp>
    </p:spTree>
    <p:extLst>
      <p:ext uri="{BB962C8B-B14F-4D97-AF65-F5344CB8AC3E}">
        <p14:creationId xmlns:p14="http://schemas.microsoft.com/office/powerpoint/2010/main" val="1257580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A2707-2DAB-17C9-4220-EC4B0994BB6B}"/>
              </a:ext>
            </a:extLst>
          </p:cNvPr>
          <p:cNvSpPr>
            <a:spLocks noGrp="1"/>
          </p:cNvSpPr>
          <p:nvPr>
            <p:ph type="title"/>
          </p:nvPr>
        </p:nvSpPr>
        <p:spPr/>
        <p:txBody>
          <a:bodyPr/>
          <a:lstStyle/>
          <a:p>
            <a:r>
              <a:rPr lang="en-US" dirty="0"/>
              <a:t>Agile Model</a:t>
            </a:r>
          </a:p>
        </p:txBody>
      </p:sp>
      <p:sp>
        <p:nvSpPr>
          <p:cNvPr id="3" name="Content Placeholder 2">
            <a:extLst>
              <a:ext uri="{FF2B5EF4-FFF2-40B4-BE49-F238E27FC236}">
                <a16:creationId xmlns:a16="http://schemas.microsoft.com/office/drawing/2014/main" id="{0C08B398-0785-2524-E8F1-5F76A1577926}"/>
              </a:ext>
            </a:extLst>
          </p:cNvPr>
          <p:cNvSpPr>
            <a:spLocks noGrp="1"/>
          </p:cNvSpPr>
          <p:nvPr>
            <p:ph idx="1"/>
          </p:nvPr>
        </p:nvSpPr>
        <p:spPr/>
        <p:txBody>
          <a:bodyPr/>
          <a:lstStyle/>
          <a:p>
            <a:pPr algn="l">
              <a:buFont typeface="Arial" panose="020B0604020202020204" pitchFamily="34" charset="0"/>
              <a:buChar char="•"/>
            </a:pPr>
            <a:r>
              <a:rPr lang="en-US" b="0" i="0" dirty="0">
                <a:solidFill>
                  <a:srgbClr val="0D0D0D"/>
                </a:solidFill>
                <a:effectLst/>
                <a:highlight>
                  <a:srgbClr val="FFFFFF"/>
                </a:highlight>
                <a:latin typeface="Söhne"/>
              </a:rPr>
              <a:t>Flexible and iterative approach that prioritizes customer collaboration and responsiveness to change.</a:t>
            </a:r>
          </a:p>
          <a:p>
            <a:pPr algn="l">
              <a:buFont typeface="Arial" panose="020B0604020202020204" pitchFamily="34" charset="0"/>
              <a:buChar char="•"/>
            </a:pPr>
            <a:r>
              <a:rPr lang="en-US" b="0" i="0" dirty="0">
                <a:solidFill>
                  <a:srgbClr val="0D0D0D"/>
                </a:solidFill>
                <a:effectLst/>
                <a:highlight>
                  <a:srgbClr val="FFFFFF"/>
                </a:highlight>
                <a:latin typeface="Söhne"/>
              </a:rPr>
              <a:t>Emphasizes delivering working software in short iterations (sprints) and adapting based on feedback.</a:t>
            </a:r>
          </a:p>
          <a:p>
            <a:pPr algn="l">
              <a:buFont typeface="Arial" panose="020B0604020202020204" pitchFamily="34" charset="0"/>
              <a:buChar char="•"/>
            </a:pPr>
            <a:r>
              <a:rPr lang="en-US" b="0" i="0" dirty="0">
                <a:solidFill>
                  <a:srgbClr val="0D0D0D"/>
                </a:solidFill>
                <a:effectLst/>
                <a:highlight>
                  <a:srgbClr val="FFFFFF"/>
                </a:highlight>
                <a:latin typeface="Söhne"/>
              </a:rPr>
              <a:t>Values individuals and interactions over processes and tools, favoring a collaborative team environment.</a:t>
            </a:r>
          </a:p>
          <a:p>
            <a:pPr algn="l">
              <a:buFont typeface="Arial" panose="020B0604020202020204" pitchFamily="34" charset="0"/>
              <a:buChar char="•"/>
            </a:pPr>
            <a:r>
              <a:rPr lang="en-US" b="0" i="0" dirty="0">
                <a:solidFill>
                  <a:srgbClr val="0D0D0D"/>
                </a:solidFill>
                <a:effectLst/>
                <a:highlight>
                  <a:srgbClr val="FFFFFF"/>
                </a:highlight>
                <a:latin typeface="Söhne"/>
              </a:rPr>
              <a:t>Well-suited for dynamic and rapidly changing environments or projects with evolving requirements.</a:t>
            </a:r>
          </a:p>
          <a:p>
            <a:endParaRPr lang="en-US" dirty="0"/>
          </a:p>
        </p:txBody>
      </p:sp>
    </p:spTree>
    <p:extLst>
      <p:ext uri="{BB962C8B-B14F-4D97-AF65-F5344CB8AC3E}">
        <p14:creationId xmlns:p14="http://schemas.microsoft.com/office/powerpoint/2010/main" val="3821918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209F8-27C1-E690-4FE1-65742EEF9D5B}"/>
              </a:ext>
            </a:extLst>
          </p:cNvPr>
          <p:cNvSpPr>
            <a:spLocks noGrp="1"/>
          </p:cNvSpPr>
          <p:nvPr>
            <p:ph type="title"/>
          </p:nvPr>
        </p:nvSpPr>
        <p:spPr/>
        <p:txBody>
          <a:bodyPr>
            <a:normAutofit fontScale="90000"/>
          </a:bodyPr>
          <a:lstStyle/>
          <a:p>
            <a:br>
              <a:rPr lang="en-US" i="0" dirty="0">
                <a:solidFill>
                  <a:srgbClr val="0D0D0D"/>
                </a:solidFill>
                <a:effectLst/>
                <a:highlight>
                  <a:srgbClr val="FFFFFF"/>
                </a:highlight>
              </a:rPr>
            </a:br>
            <a:r>
              <a:rPr lang="en-US" i="0" dirty="0">
                <a:solidFill>
                  <a:srgbClr val="0D0D0D"/>
                </a:solidFill>
                <a:effectLst/>
                <a:highlight>
                  <a:srgbClr val="FFFFFF"/>
                </a:highlight>
              </a:rPr>
              <a:t>DevOps Model</a:t>
            </a:r>
            <a:br>
              <a:rPr lang="en-US" i="0" dirty="0">
                <a:solidFill>
                  <a:srgbClr val="0D0D0D"/>
                </a:solidFill>
                <a:effectLst/>
                <a:highlight>
                  <a:srgbClr val="FFFFFF"/>
                </a:highlight>
              </a:rPr>
            </a:br>
            <a:br>
              <a:rPr lang="en-US" i="0" dirty="0">
                <a:solidFill>
                  <a:srgbClr val="0D0D0D"/>
                </a:solidFill>
                <a:effectLst/>
                <a:highlight>
                  <a:srgbClr val="FFFFFF"/>
                </a:highlight>
              </a:rPr>
            </a:br>
            <a:endParaRPr lang="en-US" dirty="0"/>
          </a:p>
        </p:txBody>
      </p:sp>
      <p:sp>
        <p:nvSpPr>
          <p:cNvPr id="3" name="Content Placeholder 2">
            <a:extLst>
              <a:ext uri="{FF2B5EF4-FFF2-40B4-BE49-F238E27FC236}">
                <a16:creationId xmlns:a16="http://schemas.microsoft.com/office/drawing/2014/main" id="{938B029C-9C58-0794-986E-E9B0E740C580}"/>
              </a:ext>
            </a:extLst>
          </p:cNvPr>
          <p:cNvSpPr>
            <a:spLocks noGrp="1"/>
          </p:cNvSpPr>
          <p:nvPr>
            <p:ph idx="1"/>
          </p:nvPr>
        </p:nvSpPr>
        <p:spPr/>
        <p:txBody>
          <a:bodyPr/>
          <a:lstStyle/>
          <a:p>
            <a:pPr algn="l">
              <a:buFont typeface="Arial" panose="020B0604020202020204" pitchFamily="34" charset="0"/>
              <a:buChar char="•"/>
            </a:pPr>
            <a:r>
              <a:rPr lang="en-US" b="0" i="0" dirty="0">
                <a:solidFill>
                  <a:srgbClr val="0D0D0D"/>
                </a:solidFill>
                <a:effectLst/>
                <a:highlight>
                  <a:srgbClr val="FFFFFF"/>
                </a:highlight>
                <a:latin typeface="Söhne"/>
              </a:rPr>
              <a:t>Integrates development (Dev) and operations (Ops) to streamline the software delivery process.</a:t>
            </a:r>
          </a:p>
          <a:p>
            <a:pPr algn="l">
              <a:buFont typeface="Arial" panose="020B0604020202020204" pitchFamily="34" charset="0"/>
              <a:buChar char="•"/>
            </a:pPr>
            <a:r>
              <a:rPr lang="en-US" b="0" i="0" dirty="0">
                <a:solidFill>
                  <a:srgbClr val="0D0D0D"/>
                </a:solidFill>
                <a:effectLst/>
                <a:highlight>
                  <a:srgbClr val="FFFFFF"/>
                </a:highlight>
                <a:latin typeface="Söhne"/>
              </a:rPr>
              <a:t>Focuses on automation, collaboration, and continuous integration and deployment (CI/CD).</a:t>
            </a:r>
          </a:p>
          <a:p>
            <a:pPr algn="l">
              <a:buFont typeface="Arial" panose="020B0604020202020204" pitchFamily="34" charset="0"/>
              <a:buChar char="•"/>
            </a:pPr>
            <a:r>
              <a:rPr lang="en-US" b="0" i="0" dirty="0">
                <a:solidFill>
                  <a:srgbClr val="0D0D0D"/>
                </a:solidFill>
                <a:effectLst/>
                <a:highlight>
                  <a:srgbClr val="FFFFFF"/>
                </a:highlight>
                <a:latin typeface="Söhne"/>
              </a:rPr>
              <a:t>Aims to reduce time-to-market, improve software quality, and enhance overall efficiency.</a:t>
            </a:r>
          </a:p>
          <a:p>
            <a:pPr algn="l">
              <a:buFont typeface="Arial" panose="020B0604020202020204" pitchFamily="34" charset="0"/>
              <a:buChar char="•"/>
            </a:pPr>
            <a:r>
              <a:rPr lang="en-US" b="0" i="0" dirty="0">
                <a:solidFill>
                  <a:srgbClr val="0D0D0D"/>
                </a:solidFill>
                <a:effectLst/>
                <a:highlight>
                  <a:srgbClr val="FFFFFF"/>
                </a:highlight>
                <a:latin typeface="Söhne"/>
              </a:rPr>
              <a:t>Suitable for organizations seeking to accelerate software delivery while maintaining reliability and stability.</a:t>
            </a:r>
          </a:p>
          <a:p>
            <a:endParaRPr lang="en-US" dirty="0"/>
          </a:p>
        </p:txBody>
      </p:sp>
    </p:spTree>
    <p:extLst>
      <p:ext uri="{BB962C8B-B14F-4D97-AF65-F5344CB8AC3E}">
        <p14:creationId xmlns:p14="http://schemas.microsoft.com/office/powerpoint/2010/main" val="33439106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2D18F-55BC-0AB6-C253-A74CC19075E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87ECD0E-C715-CA97-B608-F21DD3968A4B}"/>
              </a:ext>
            </a:extLst>
          </p:cNvPr>
          <p:cNvSpPr>
            <a:spLocks noGrp="1"/>
          </p:cNvSpPr>
          <p:nvPr>
            <p:ph idx="1"/>
          </p:nvPr>
        </p:nvSpPr>
        <p:spPr/>
        <p:txBody>
          <a:bodyPr/>
          <a:lstStyle/>
          <a:p>
            <a:r>
              <a:rPr lang="en-US" b="0" i="0" dirty="0">
                <a:solidFill>
                  <a:srgbClr val="0D0D0D"/>
                </a:solidFill>
                <a:effectLst/>
                <a:highlight>
                  <a:srgbClr val="FFFFFF"/>
                </a:highlight>
                <a:latin typeface="Söhne"/>
              </a:rPr>
              <a:t>Each SDLC model has its own advantages, disadvantages, and use cases. The choice of model depends on factors such as project size, complexity, requirements stability, and organizational culture. It's common for organizations to tailor and combine different elements from multiple models to fit their specific needs and context.</a:t>
            </a:r>
            <a:endParaRPr lang="en-US" dirty="0"/>
          </a:p>
        </p:txBody>
      </p:sp>
    </p:spTree>
    <p:extLst>
      <p:ext uri="{BB962C8B-B14F-4D97-AF65-F5344CB8AC3E}">
        <p14:creationId xmlns:p14="http://schemas.microsoft.com/office/powerpoint/2010/main" val="41667502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3A7BC-E4EC-8D9F-53AA-E8648E485042}"/>
              </a:ext>
            </a:extLst>
          </p:cNvPr>
          <p:cNvSpPr>
            <a:spLocks noGrp="1"/>
          </p:cNvSpPr>
          <p:nvPr>
            <p:ph type="title"/>
          </p:nvPr>
        </p:nvSpPr>
        <p:spPr/>
        <p:txBody>
          <a:bodyPr/>
          <a:lstStyle/>
          <a:p>
            <a:pPr algn="ctr"/>
            <a:r>
              <a:rPr lang="en-US" dirty="0"/>
              <a:t>END</a:t>
            </a:r>
          </a:p>
        </p:txBody>
      </p:sp>
      <p:sp>
        <p:nvSpPr>
          <p:cNvPr id="3" name="Content Placeholder 2">
            <a:extLst>
              <a:ext uri="{FF2B5EF4-FFF2-40B4-BE49-F238E27FC236}">
                <a16:creationId xmlns:a16="http://schemas.microsoft.com/office/drawing/2014/main" id="{A4C52CE0-793D-3F5B-9635-41E0275504A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77140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EBF7C-F9EB-A72B-B8B3-2395DA93EAE1}"/>
              </a:ext>
            </a:extLst>
          </p:cNvPr>
          <p:cNvSpPr>
            <a:spLocks noGrp="1"/>
          </p:cNvSpPr>
          <p:nvPr>
            <p:ph type="title"/>
          </p:nvPr>
        </p:nvSpPr>
        <p:spPr/>
        <p:txBody>
          <a:bodyPr/>
          <a:lstStyle/>
          <a:p>
            <a:r>
              <a:rPr lang="en-US" dirty="0"/>
              <a:t>What is software development lifecycle?</a:t>
            </a:r>
          </a:p>
        </p:txBody>
      </p:sp>
      <p:sp>
        <p:nvSpPr>
          <p:cNvPr id="3" name="Content Placeholder 2">
            <a:extLst>
              <a:ext uri="{FF2B5EF4-FFF2-40B4-BE49-F238E27FC236}">
                <a16:creationId xmlns:a16="http://schemas.microsoft.com/office/drawing/2014/main" id="{107558DB-8576-4FB8-1756-90B2B180CABD}"/>
              </a:ext>
            </a:extLst>
          </p:cNvPr>
          <p:cNvSpPr>
            <a:spLocks noGrp="1"/>
          </p:cNvSpPr>
          <p:nvPr>
            <p:ph idx="1"/>
          </p:nvPr>
        </p:nvSpPr>
        <p:spPr/>
        <p:txBody>
          <a:bodyPr/>
          <a:lstStyle/>
          <a:p>
            <a:r>
              <a:rPr lang="en-US" b="0" i="0" dirty="0">
                <a:solidFill>
                  <a:srgbClr val="0D0D0D"/>
                </a:solidFill>
                <a:effectLst/>
                <a:highlight>
                  <a:srgbClr val="FFFFFF"/>
                </a:highlight>
                <a:latin typeface="Söhne"/>
              </a:rPr>
              <a:t>The Software Development Life Cycle (SDLC) is a systematic process used by software development teams to design, develop, test, deploy, and maintain software applications. It provides a structured approach to software development, ensuring that projects are completed efficiently, on time, and within budget. The SDLC typically consists of several phases, each with its own set of activities, deliverables, and goals.</a:t>
            </a:r>
            <a:endParaRPr lang="en-US" dirty="0"/>
          </a:p>
        </p:txBody>
      </p:sp>
    </p:spTree>
    <p:extLst>
      <p:ext uri="{BB962C8B-B14F-4D97-AF65-F5344CB8AC3E}">
        <p14:creationId xmlns:p14="http://schemas.microsoft.com/office/powerpoint/2010/main" val="2790484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925DC-7960-BBA2-7175-6E3CE7DB55A1}"/>
              </a:ext>
            </a:extLst>
          </p:cNvPr>
          <p:cNvSpPr>
            <a:spLocks noGrp="1"/>
          </p:cNvSpPr>
          <p:nvPr>
            <p:ph type="title"/>
          </p:nvPr>
        </p:nvSpPr>
        <p:spPr/>
        <p:txBody>
          <a:bodyPr/>
          <a:lstStyle/>
          <a:p>
            <a:r>
              <a:rPr lang="en-US" dirty="0"/>
              <a:t>Key Phases of SDLC</a:t>
            </a:r>
          </a:p>
        </p:txBody>
      </p:sp>
      <p:sp>
        <p:nvSpPr>
          <p:cNvPr id="3" name="Content Placeholder 2">
            <a:extLst>
              <a:ext uri="{FF2B5EF4-FFF2-40B4-BE49-F238E27FC236}">
                <a16:creationId xmlns:a16="http://schemas.microsoft.com/office/drawing/2014/main" id="{7B13E913-86EA-32B9-C22C-3131AC2D2744}"/>
              </a:ext>
            </a:extLst>
          </p:cNvPr>
          <p:cNvSpPr>
            <a:spLocks noGrp="1"/>
          </p:cNvSpPr>
          <p:nvPr>
            <p:ph idx="1"/>
          </p:nvPr>
        </p:nvSpPr>
        <p:spPr/>
        <p:txBody>
          <a:bodyPr>
            <a:normAutofit fontScale="92500" lnSpcReduction="20000"/>
          </a:bodyPr>
          <a:lstStyle/>
          <a:p>
            <a:pPr marL="514350" indent="-514350">
              <a:buFont typeface="+mj-lt"/>
              <a:buAutoNum type="arabicPeriod"/>
            </a:pPr>
            <a:r>
              <a:rPr lang="en-US" b="1" i="0" dirty="0">
                <a:solidFill>
                  <a:srgbClr val="0D0D0D"/>
                </a:solidFill>
                <a:effectLst/>
                <a:highlight>
                  <a:srgbClr val="FFFFFF"/>
                </a:highlight>
                <a:latin typeface="Söhne"/>
              </a:rPr>
              <a:t>Requirement Analysis</a:t>
            </a:r>
            <a:r>
              <a:rPr lang="en-US" i="0" dirty="0">
                <a:solidFill>
                  <a:srgbClr val="0D0D0D"/>
                </a:solidFill>
                <a:effectLst/>
                <a:highlight>
                  <a:srgbClr val="FFFFFF"/>
                </a:highlight>
                <a:latin typeface="Söhne"/>
              </a:rPr>
              <a:t>(Identifying project goals, requirements, and constraints.)</a:t>
            </a:r>
          </a:p>
          <a:p>
            <a:pPr marL="514350" indent="-514350" algn="l">
              <a:buFont typeface="+mj-lt"/>
              <a:buAutoNum type="arabicPeriod"/>
            </a:pPr>
            <a:r>
              <a:rPr lang="en-US" b="1" i="0" dirty="0">
                <a:solidFill>
                  <a:srgbClr val="0D0D0D"/>
                </a:solidFill>
                <a:effectLst/>
                <a:highlight>
                  <a:srgbClr val="FFFFFF"/>
                </a:highlight>
                <a:latin typeface="Söhne"/>
              </a:rPr>
              <a:t>System Design</a:t>
            </a:r>
            <a:r>
              <a:rPr lang="en-US" i="0" dirty="0">
                <a:solidFill>
                  <a:srgbClr val="0D0D0D"/>
                </a:solidFill>
                <a:effectLst/>
                <a:highlight>
                  <a:srgbClr val="FFFFFF"/>
                </a:highlight>
                <a:latin typeface="Söhne"/>
              </a:rPr>
              <a:t> (Planning the architecture and interface of the software based on requirements.)</a:t>
            </a:r>
          </a:p>
          <a:p>
            <a:pPr marL="514350" indent="-514350" algn="l">
              <a:buFont typeface="+mj-lt"/>
              <a:buAutoNum type="arabicPeriod"/>
            </a:pPr>
            <a:r>
              <a:rPr lang="en-US" b="1" i="0" dirty="0">
                <a:solidFill>
                  <a:srgbClr val="0D0D0D"/>
                </a:solidFill>
                <a:effectLst/>
                <a:highlight>
                  <a:srgbClr val="FFFFFF"/>
                </a:highlight>
                <a:latin typeface="Söhne"/>
              </a:rPr>
              <a:t>Implementation/Coding</a:t>
            </a:r>
            <a:r>
              <a:rPr lang="en-US" i="0" dirty="0">
                <a:solidFill>
                  <a:srgbClr val="0D0D0D"/>
                </a:solidFill>
                <a:effectLst/>
                <a:highlight>
                  <a:srgbClr val="FFFFFF"/>
                </a:highlight>
                <a:latin typeface="Söhne"/>
              </a:rPr>
              <a:t>(Actual coding of the software according to the design.)</a:t>
            </a:r>
          </a:p>
          <a:p>
            <a:pPr marL="514350" indent="-514350">
              <a:buFont typeface="+mj-lt"/>
              <a:buAutoNum type="arabicPeriod"/>
            </a:pPr>
            <a:r>
              <a:rPr lang="en-US" b="1" i="0" dirty="0">
                <a:solidFill>
                  <a:srgbClr val="0D0D0D"/>
                </a:solidFill>
                <a:effectLst/>
                <a:highlight>
                  <a:srgbClr val="FFFFFF"/>
                </a:highlight>
                <a:latin typeface="Söhne"/>
              </a:rPr>
              <a:t>Testing</a:t>
            </a:r>
            <a:r>
              <a:rPr lang="en-US" i="0" dirty="0">
                <a:solidFill>
                  <a:srgbClr val="0D0D0D"/>
                </a:solidFill>
                <a:effectLst/>
                <a:highlight>
                  <a:srgbClr val="FFFFFF"/>
                </a:highlight>
                <a:latin typeface="Söhne"/>
              </a:rPr>
              <a:t>(Verifying the software against requirements to ensure it is bug-free.)</a:t>
            </a:r>
          </a:p>
          <a:p>
            <a:pPr marL="514350" indent="-514350">
              <a:buFont typeface="+mj-lt"/>
              <a:buAutoNum type="arabicPeriod"/>
            </a:pPr>
            <a:r>
              <a:rPr lang="en-US" b="1" i="0" dirty="0">
                <a:solidFill>
                  <a:srgbClr val="0D0D0D"/>
                </a:solidFill>
                <a:effectLst/>
                <a:highlight>
                  <a:srgbClr val="FFFFFF"/>
                </a:highlight>
                <a:latin typeface="Söhne"/>
              </a:rPr>
              <a:t>Deployment/Release</a:t>
            </a:r>
            <a:r>
              <a:rPr lang="en-US" i="0" dirty="0">
                <a:solidFill>
                  <a:srgbClr val="0D0D0D"/>
                </a:solidFill>
                <a:effectLst/>
                <a:highlight>
                  <a:srgbClr val="FFFFFF"/>
                </a:highlight>
                <a:latin typeface="Söhne"/>
              </a:rPr>
              <a:t>(Releasing the final product to the user or market.)</a:t>
            </a:r>
            <a:endParaRPr lang="en-US" dirty="0">
              <a:solidFill>
                <a:srgbClr val="0D0D0D"/>
              </a:solidFill>
              <a:highlight>
                <a:srgbClr val="FFFFFF"/>
              </a:highlight>
              <a:latin typeface="Söhne"/>
            </a:endParaRPr>
          </a:p>
          <a:p>
            <a:pPr marL="514350" indent="-514350">
              <a:buFont typeface="+mj-lt"/>
              <a:buAutoNum type="arabicPeriod"/>
            </a:pPr>
            <a:r>
              <a:rPr lang="en-US" b="1" i="0" dirty="0">
                <a:solidFill>
                  <a:srgbClr val="0D0D0D"/>
                </a:solidFill>
                <a:effectLst/>
                <a:highlight>
                  <a:srgbClr val="FFFFFF"/>
                </a:highlight>
                <a:latin typeface="Söhne"/>
              </a:rPr>
              <a:t>Maintenance</a:t>
            </a:r>
            <a:r>
              <a:rPr lang="en-US" i="0" dirty="0">
                <a:solidFill>
                  <a:srgbClr val="0D0D0D"/>
                </a:solidFill>
                <a:effectLst/>
                <a:highlight>
                  <a:srgbClr val="FFFFFF"/>
                </a:highlight>
                <a:latin typeface="Söhne"/>
              </a:rPr>
              <a:t>(Updating and maintaining the software post-deployment.)</a:t>
            </a:r>
            <a:br>
              <a:rPr lang="en-US" i="0" dirty="0">
                <a:solidFill>
                  <a:srgbClr val="0D0D0D"/>
                </a:solidFill>
                <a:effectLst/>
                <a:highlight>
                  <a:srgbClr val="FFFFFF"/>
                </a:highlight>
                <a:latin typeface="Söhne"/>
              </a:rPr>
            </a:br>
            <a:br>
              <a:rPr lang="en-US" i="0" dirty="0">
                <a:solidFill>
                  <a:srgbClr val="0D0D0D"/>
                </a:solidFill>
                <a:effectLst/>
                <a:highlight>
                  <a:srgbClr val="FFFFFF"/>
                </a:highlight>
                <a:latin typeface="Söhne"/>
              </a:rPr>
            </a:br>
            <a:endParaRPr lang="en-US" dirty="0"/>
          </a:p>
        </p:txBody>
      </p:sp>
    </p:spTree>
    <p:extLst>
      <p:ext uri="{BB962C8B-B14F-4D97-AF65-F5344CB8AC3E}">
        <p14:creationId xmlns:p14="http://schemas.microsoft.com/office/powerpoint/2010/main" val="753999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F1001-F838-79D9-6143-9B2BAC21B559}"/>
              </a:ext>
            </a:extLst>
          </p:cNvPr>
          <p:cNvSpPr>
            <a:spLocks noGrp="1"/>
          </p:cNvSpPr>
          <p:nvPr>
            <p:ph type="title"/>
          </p:nvPr>
        </p:nvSpPr>
        <p:spPr/>
        <p:txBody>
          <a:bodyPr/>
          <a:lstStyle/>
          <a:p>
            <a:r>
              <a:rPr lang="en-US" i="0" dirty="0">
                <a:solidFill>
                  <a:srgbClr val="0D0D0D"/>
                </a:solidFill>
                <a:effectLst/>
                <a:highlight>
                  <a:srgbClr val="FFFFFF"/>
                </a:highlight>
              </a:rPr>
              <a:t>Requirement Analysis</a:t>
            </a:r>
          </a:p>
        </p:txBody>
      </p:sp>
      <p:sp>
        <p:nvSpPr>
          <p:cNvPr id="3" name="Content Placeholder 2">
            <a:extLst>
              <a:ext uri="{FF2B5EF4-FFF2-40B4-BE49-F238E27FC236}">
                <a16:creationId xmlns:a16="http://schemas.microsoft.com/office/drawing/2014/main" id="{6666500D-6730-E26C-571D-3E94E6DADBB9}"/>
              </a:ext>
            </a:extLst>
          </p:cNvPr>
          <p:cNvSpPr>
            <a:spLocks noGrp="1"/>
          </p:cNvSpPr>
          <p:nvPr>
            <p:ph idx="1"/>
          </p:nvPr>
        </p:nvSpPr>
        <p:spPr/>
        <p:txBody>
          <a:bodyPr/>
          <a:lstStyle/>
          <a:p>
            <a:pPr algn="l">
              <a:buFont typeface="Arial" panose="020B0604020202020204" pitchFamily="34" charset="0"/>
              <a:buChar char="•"/>
            </a:pPr>
            <a:r>
              <a:rPr lang="en-US" b="0" i="0" dirty="0">
                <a:solidFill>
                  <a:srgbClr val="0D0D0D"/>
                </a:solidFill>
                <a:effectLst/>
                <a:highlight>
                  <a:srgbClr val="FFFFFF"/>
                </a:highlight>
                <a:latin typeface="Söhne"/>
              </a:rPr>
              <a:t>In this phase, the project team gathers and analyzes requirements from stakeholders to understand the problem domain and define the scope of the project.</a:t>
            </a:r>
          </a:p>
          <a:p>
            <a:pPr algn="l">
              <a:buFont typeface="Arial" panose="020B0604020202020204" pitchFamily="34" charset="0"/>
              <a:buChar char="•"/>
            </a:pPr>
            <a:r>
              <a:rPr lang="en-US" b="0" i="0" dirty="0">
                <a:solidFill>
                  <a:srgbClr val="0D0D0D"/>
                </a:solidFill>
                <a:effectLst/>
                <a:highlight>
                  <a:srgbClr val="FFFFFF"/>
                </a:highlight>
                <a:latin typeface="Söhne"/>
              </a:rPr>
              <a:t>Activities may include conducting interviews, surveys, and workshops with stakeholders to elicit requirements, documenting requirements in a formal document, and validating requirements with stakeholders.</a:t>
            </a:r>
          </a:p>
          <a:p>
            <a:endParaRPr lang="en-US" dirty="0"/>
          </a:p>
        </p:txBody>
      </p:sp>
    </p:spTree>
    <p:extLst>
      <p:ext uri="{BB962C8B-B14F-4D97-AF65-F5344CB8AC3E}">
        <p14:creationId xmlns:p14="http://schemas.microsoft.com/office/powerpoint/2010/main" val="2539901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1968E-11C8-0AE6-62CE-B5CCDE452E7C}"/>
              </a:ext>
            </a:extLst>
          </p:cNvPr>
          <p:cNvSpPr>
            <a:spLocks noGrp="1"/>
          </p:cNvSpPr>
          <p:nvPr>
            <p:ph type="title"/>
          </p:nvPr>
        </p:nvSpPr>
        <p:spPr/>
        <p:txBody>
          <a:bodyPr>
            <a:normAutofit fontScale="90000"/>
          </a:bodyPr>
          <a:lstStyle/>
          <a:p>
            <a:br>
              <a:rPr lang="en-US" b="1" i="0" dirty="0">
                <a:solidFill>
                  <a:srgbClr val="0D0D0D"/>
                </a:solidFill>
                <a:effectLst/>
                <a:highlight>
                  <a:srgbClr val="FFFFFF"/>
                </a:highlight>
                <a:latin typeface="Söhne"/>
              </a:rPr>
            </a:br>
            <a:r>
              <a:rPr lang="en-US" b="1" i="0" dirty="0">
                <a:solidFill>
                  <a:srgbClr val="0D0D0D"/>
                </a:solidFill>
                <a:effectLst/>
                <a:highlight>
                  <a:srgbClr val="FFFFFF"/>
                </a:highlight>
                <a:latin typeface="Söhne"/>
              </a:rPr>
              <a:t> </a:t>
            </a:r>
            <a:r>
              <a:rPr lang="en-US" sz="4900" i="0" dirty="0">
                <a:solidFill>
                  <a:srgbClr val="0D0D0D"/>
                </a:solidFill>
                <a:effectLst/>
                <a:highlight>
                  <a:srgbClr val="FFFFFF"/>
                </a:highlight>
              </a:rPr>
              <a:t>Design</a:t>
            </a:r>
            <a:br>
              <a:rPr lang="en-US" b="0" i="0" dirty="0">
                <a:solidFill>
                  <a:srgbClr val="0D0D0D"/>
                </a:solidFill>
                <a:effectLst/>
                <a:highlight>
                  <a:srgbClr val="FFFFFF"/>
                </a:highlight>
                <a:latin typeface="Söhne"/>
              </a:rPr>
            </a:br>
            <a:endParaRPr lang="en-US" dirty="0"/>
          </a:p>
        </p:txBody>
      </p:sp>
      <p:sp>
        <p:nvSpPr>
          <p:cNvPr id="3" name="Content Placeholder 2">
            <a:extLst>
              <a:ext uri="{FF2B5EF4-FFF2-40B4-BE49-F238E27FC236}">
                <a16:creationId xmlns:a16="http://schemas.microsoft.com/office/drawing/2014/main" id="{7EB4591B-6D87-41A1-4C0C-DF1CA241055C}"/>
              </a:ext>
            </a:extLst>
          </p:cNvPr>
          <p:cNvSpPr>
            <a:spLocks noGrp="1"/>
          </p:cNvSpPr>
          <p:nvPr>
            <p:ph idx="1"/>
          </p:nvPr>
        </p:nvSpPr>
        <p:spPr/>
        <p:txBody>
          <a:bodyPr/>
          <a:lstStyle/>
          <a:p>
            <a:pPr algn="l">
              <a:buFont typeface="Arial" panose="020B0604020202020204" pitchFamily="34" charset="0"/>
              <a:buChar char="•"/>
            </a:pPr>
            <a:r>
              <a:rPr lang="en-US" b="0" i="0" dirty="0">
                <a:solidFill>
                  <a:srgbClr val="0D0D0D"/>
                </a:solidFill>
                <a:effectLst/>
                <a:highlight>
                  <a:srgbClr val="FFFFFF"/>
                </a:highlight>
                <a:latin typeface="Söhne"/>
              </a:rPr>
              <a:t>During this phase, architects and designers create a detailed blueprint of the system's architecture, including data structures, modules, interfaces, and algorithms.</a:t>
            </a:r>
          </a:p>
          <a:p>
            <a:pPr algn="l">
              <a:buFont typeface="Arial" panose="020B0604020202020204" pitchFamily="34" charset="0"/>
              <a:buChar char="•"/>
            </a:pPr>
            <a:r>
              <a:rPr lang="en-US" b="0" i="0" dirty="0">
                <a:solidFill>
                  <a:srgbClr val="0D0D0D"/>
                </a:solidFill>
                <a:effectLst/>
                <a:highlight>
                  <a:srgbClr val="FFFFFF"/>
                </a:highlight>
                <a:latin typeface="Söhne"/>
              </a:rPr>
              <a:t>Activities may include designing the overall system architecture, defining software components and their interactions, creating data models and database schemas, and specifying hardware requirements.</a:t>
            </a:r>
          </a:p>
          <a:p>
            <a:endParaRPr lang="en-US" dirty="0"/>
          </a:p>
        </p:txBody>
      </p:sp>
    </p:spTree>
    <p:extLst>
      <p:ext uri="{BB962C8B-B14F-4D97-AF65-F5344CB8AC3E}">
        <p14:creationId xmlns:p14="http://schemas.microsoft.com/office/powerpoint/2010/main" val="2889993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77275-5224-1960-C77A-BF0A4FCC7794}"/>
              </a:ext>
            </a:extLst>
          </p:cNvPr>
          <p:cNvSpPr>
            <a:spLocks noGrp="1"/>
          </p:cNvSpPr>
          <p:nvPr>
            <p:ph type="title"/>
          </p:nvPr>
        </p:nvSpPr>
        <p:spPr/>
        <p:txBody>
          <a:bodyPr/>
          <a:lstStyle/>
          <a:p>
            <a:r>
              <a:rPr lang="en-US" i="0" dirty="0">
                <a:solidFill>
                  <a:srgbClr val="0D0D0D"/>
                </a:solidFill>
                <a:effectLst/>
                <a:highlight>
                  <a:srgbClr val="FFFFFF"/>
                </a:highlight>
              </a:rPr>
              <a:t>Implementation/Coding</a:t>
            </a:r>
            <a:endParaRPr lang="en-US" dirty="0"/>
          </a:p>
        </p:txBody>
      </p:sp>
      <p:sp>
        <p:nvSpPr>
          <p:cNvPr id="3" name="Content Placeholder 2">
            <a:extLst>
              <a:ext uri="{FF2B5EF4-FFF2-40B4-BE49-F238E27FC236}">
                <a16:creationId xmlns:a16="http://schemas.microsoft.com/office/drawing/2014/main" id="{01BDFE17-86D0-A3A5-00C1-F056C2712CF3}"/>
              </a:ext>
            </a:extLst>
          </p:cNvPr>
          <p:cNvSpPr>
            <a:spLocks noGrp="1"/>
          </p:cNvSpPr>
          <p:nvPr>
            <p:ph idx="1"/>
          </p:nvPr>
        </p:nvSpPr>
        <p:spPr/>
        <p:txBody>
          <a:bodyPr/>
          <a:lstStyle/>
          <a:p>
            <a:pPr algn="l">
              <a:buFont typeface="Arial" panose="020B0604020202020204" pitchFamily="34" charset="0"/>
              <a:buChar char="•"/>
            </a:pPr>
            <a:r>
              <a:rPr lang="en-US" b="0" i="0" dirty="0">
                <a:solidFill>
                  <a:srgbClr val="0D0D0D"/>
                </a:solidFill>
                <a:effectLst/>
                <a:highlight>
                  <a:srgbClr val="FFFFFF"/>
                </a:highlight>
                <a:latin typeface="Söhne"/>
              </a:rPr>
              <a:t>In this phase, developers translate the design into code, building the software according to specifications and standards.</a:t>
            </a:r>
          </a:p>
          <a:p>
            <a:pPr algn="l">
              <a:buFont typeface="Arial" panose="020B0604020202020204" pitchFamily="34" charset="0"/>
              <a:buChar char="•"/>
            </a:pPr>
            <a:r>
              <a:rPr lang="en-US" b="0" i="0" dirty="0">
                <a:solidFill>
                  <a:srgbClr val="0D0D0D"/>
                </a:solidFill>
                <a:effectLst/>
                <a:highlight>
                  <a:srgbClr val="FFFFFF"/>
                </a:highlight>
                <a:latin typeface="Söhne"/>
              </a:rPr>
              <a:t>Activities may include writing code, creating databases, integrating components, and conducting code reviews to ensure quality and adherence to coding standards.</a:t>
            </a:r>
          </a:p>
          <a:p>
            <a:endParaRPr lang="en-US" dirty="0"/>
          </a:p>
        </p:txBody>
      </p:sp>
    </p:spTree>
    <p:extLst>
      <p:ext uri="{BB962C8B-B14F-4D97-AF65-F5344CB8AC3E}">
        <p14:creationId xmlns:p14="http://schemas.microsoft.com/office/powerpoint/2010/main" val="3132935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B3DF8-4E2A-2EE3-FB7E-3FD55A391AB9}"/>
              </a:ext>
            </a:extLst>
          </p:cNvPr>
          <p:cNvSpPr>
            <a:spLocks noGrp="1"/>
          </p:cNvSpPr>
          <p:nvPr>
            <p:ph type="title"/>
          </p:nvPr>
        </p:nvSpPr>
        <p:spPr/>
        <p:txBody>
          <a:bodyPr/>
          <a:lstStyle/>
          <a:p>
            <a:r>
              <a:rPr lang="en-US" i="0" dirty="0">
                <a:solidFill>
                  <a:srgbClr val="0D0D0D"/>
                </a:solidFill>
                <a:effectLst/>
                <a:highlight>
                  <a:srgbClr val="FFFFFF"/>
                </a:highlight>
              </a:rPr>
              <a:t>Testing</a:t>
            </a:r>
            <a:endParaRPr lang="en-US" dirty="0"/>
          </a:p>
        </p:txBody>
      </p:sp>
      <p:sp>
        <p:nvSpPr>
          <p:cNvPr id="3" name="Content Placeholder 2">
            <a:extLst>
              <a:ext uri="{FF2B5EF4-FFF2-40B4-BE49-F238E27FC236}">
                <a16:creationId xmlns:a16="http://schemas.microsoft.com/office/drawing/2014/main" id="{73B4907B-3BF2-86FF-4367-C0669BBEED1F}"/>
              </a:ext>
            </a:extLst>
          </p:cNvPr>
          <p:cNvSpPr>
            <a:spLocks noGrp="1"/>
          </p:cNvSpPr>
          <p:nvPr>
            <p:ph idx="1"/>
          </p:nvPr>
        </p:nvSpPr>
        <p:spPr/>
        <p:txBody>
          <a:bodyPr/>
          <a:lstStyle/>
          <a:p>
            <a:pPr algn="l">
              <a:buFont typeface="Arial" panose="020B0604020202020204" pitchFamily="34" charset="0"/>
              <a:buChar char="•"/>
            </a:pPr>
            <a:r>
              <a:rPr lang="en-US" b="0" i="0" dirty="0">
                <a:solidFill>
                  <a:srgbClr val="0D0D0D"/>
                </a:solidFill>
                <a:effectLst/>
                <a:highlight>
                  <a:srgbClr val="FFFFFF"/>
                </a:highlight>
                <a:latin typeface="Söhne"/>
              </a:rPr>
              <a:t>Testing is a critical phase where testers verify that the software meets specified requirements and functions correctly under various conditions.</a:t>
            </a:r>
          </a:p>
          <a:p>
            <a:pPr algn="l">
              <a:buFont typeface="Arial" panose="020B0604020202020204" pitchFamily="34" charset="0"/>
              <a:buChar char="•"/>
            </a:pPr>
            <a:r>
              <a:rPr lang="en-US" b="0" i="0" dirty="0">
                <a:solidFill>
                  <a:srgbClr val="0D0D0D"/>
                </a:solidFill>
                <a:effectLst/>
                <a:highlight>
                  <a:srgbClr val="FFFFFF"/>
                </a:highlight>
                <a:latin typeface="Söhne"/>
              </a:rPr>
              <a:t>Activities may include writing and executing test cases, performing automated and manual testing, identifying and reporting defects, and conducting regression testing to ensure that fixes do not introduce new issues.</a:t>
            </a:r>
          </a:p>
          <a:p>
            <a:endParaRPr lang="en-US" dirty="0"/>
          </a:p>
        </p:txBody>
      </p:sp>
    </p:spTree>
    <p:extLst>
      <p:ext uri="{BB962C8B-B14F-4D97-AF65-F5344CB8AC3E}">
        <p14:creationId xmlns:p14="http://schemas.microsoft.com/office/powerpoint/2010/main" val="3875581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D6F0B-7BDD-BBDD-0B87-A354663ED3FB}"/>
              </a:ext>
            </a:extLst>
          </p:cNvPr>
          <p:cNvSpPr>
            <a:spLocks noGrp="1"/>
          </p:cNvSpPr>
          <p:nvPr>
            <p:ph type="title"/>
          </p:nvPr>
        </p:nvSpPr>
        <p:spPr/>
        <p:txBody>
          <a:bodyPr/>
          <a:lstStyle/>
          <a:p>
            <a:r>
              <a:rPr lang="en-US" i="0" dirty="0">
                <a:solidFill>
                  <a:srgbClr val="0D0D0D"/>
                </a:solidFill>
                <a:effectLst/>
                <a:highlight>
                  <a:srgbClr val="FFFFFF"/>
                </a:highlight>
              </a:rPr>
              <a:t>Deployment</a:t>
            </a:r>
            <a:endParaRPr lang="en-US" dirty="0"/>
          </a:p>
        </p:txBody>
      </p:sp>
      <p:sp>
        <p:nvSpPr>
          <p:cNvPr id="3" name="Content Placeholder 2">
            <a:extLst>
              <a:ext uri="{FF2B5EF4-FFF2-40B4-BE49-F238E27FC236}">
                <a16:creationId xmlns:a16="http://schemas.microsoft.com/office/drawing/2014/main" id="{BBC8642A-FC9C-2E64-95E5-87FD59D28D17}"/>
              </a:ext>
            </a:extLst>
          </p:cNvPr>
          <p:cNvSpPr>
            <a:spLocks noGrp="1"/>
          </p:cNvSpPr>
          <p:nvPr>
            <p:ph idx="1"/>
          </p:nvPr>
        </p:nvSpPr>
        <p:spPr/>
        <p:txBody>
          <a:bodyPr/>
          <a:lstStyle/>
          <a:p>
            <a:pPr algn="l">
              <a:buFont typeface="Arial" panose="020B0604020202020204" pitchFamily="34" charset="0"/>
              <a:buChar char="•"/>
            </a:pPr>
            <a:r>
              <a:rPr lang="en-US" b="0" i="0" dirty="0">
                <a:solidFill>
                  <a:srgbClr val="0D0D0D"/>
                </a:solidFill>
                <a:effectLst/>
                <a:highlight>
                  <a:srgbClr val="FFFFFF"/>
                </a:highlight>
                <a:latin typeface="Söhne"/>
              </a:rPr>
              <a:t>Deployment involves releasing the software to users or customers. This may include installation, configuration, and rollout of the software to production environments.</a:t>
            </a:r>
          </a:p>
          <a:p>
            <a:pPr algn="l">
              <a:buFont typeface="Arial" panose="020B0604020202020204" pitchFamily="34" charset="0"/>
              <a:buChar char="•"/>
            </a:pPr>
            <a:r>
              <a:rPr lang="en-US" b="0" i="0" dirty="0">
                <a:solidFill>
                  <a:srgbClr val="0D0D0D"/>
                </a:solidFill>
                <a:effectLst/>
                <a:highlight>
                  <a:srgbClr val="FFFFFF"/>
                </a:highlight>
                <a:latin typeface="Söhne"/>
              </a:rPr>
              <a:t>Activities may include preparing deployment packages, coordinating with operations teams for deployment, conducting user training and acceptance testing, and ensuring a smooth transition to the new system.</a:t>
            </a:r>
          </a:p>
          <a:p>
            <a:endParaRPr lang="en-US" dirty="0"/>
          </a:p>
        </p:txBody>
      </p:sp>
    </p:spTree>
    <p:extLst>
      <p:ext uri="{BB962C8B-B14F-4D97-AF65-F5344CB8AC3E}">
        <p14:creationId xmlns:p14="http://schemas.microsoft.com/office/powerpoint/2010/main" val="3889522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A6F4A-8EF4-E21B-B6CA-B0D8C3A46439}"/>
              </a:ext>
            </a:extLst>
          </p:cNvPr>
          <p:cNvSpPr>
            <a:spLocks noGrp="1"/>
          </p:cNvSpPr>
          <p:nvPr>
            <p:ph type="title"/>
          </p:nvPr>
        </p:nvSpPr>
        <p:spPr/>
        <p:txBody>
          <a:bodyPr/>
          <a:lstStyle/>
          <a:p>
            <a:r>
              <a:rPr lang="en-US" i="0" dirty="0">
                <a:solidFill>
                  <a:srgbClr val="0D0D0D"/>
                </a:solidFill>
                <a:effectLst/>
                <a:highlight>
                  <a:srgbClr val="FFFFFF"/>
                </a:highlight>
              </a:rPr>
              <a:t>Maintenance</a:t>
            </a:r>
            <a:endParaRPr lang="en-US" dirty="0"/>
          </a:p>
        </p:txBody>
      </p:sp>
      <p:sp>
        <p:nvSpPr>
          <p:cNvPr id="3" name="Content Placeholder 2">
            <a:extLst>
              <a:ext uri="{FF2B5EF4-FFF2-40B4-BE49-F238E27FC236}">
                <a16:creationId xmlns:a16="http://schemas.microsoft.com/office/drawing/2014/main" id="{DF02D7B3-D290-6260-EECA-F4292126B3FE}"/>
              </a:ext>
            </a:extLst>
          </p:cNvPr>
          <p:cNvSpPr>
            <a:spLocks noGrp="1"/>
          </p:cNvSpPr>
          <p:nvPr>
            <p:ph idx="1"/>
          </p:nvPr>
        </p:nvSpPr>
        <p:spPr/>
        <p:txBody>
          <a:bodyPr/>
          <a:lstStyle/>
          <a:p>
            <a:pPr algn="l">
              <a:buFont typeface="Arial" panose="020B0604020202020204" pitchFamily="34" charset="0"/>
              <a:buChar char="•"/>
            </a:pPr>
            <a:r>
              <a:rPr lang="en-US" b="0" i="0" dirty="0">
                <a:solidFill>
                  <a:srgbClr val="0D0D0D"/>
                </a:solidFill>
                <a:effectLst/>
                <a:highlight>
                  <a:srgbClr val="FFFFFF"/>
                </a:highlight>
                <a:latin typeface="Söhne"/>
              </a:rPr>
              <a:t>Maintenance is an ongoing phase where the software is supported and updated after deployment. This includes fixing bugs, addressing issues, adding new features, and making enhancements based on user feedback and changing requirements.</a:t>
            </a:r>
          </a:p>
          <a:p>
            <a:pPr algn="l">
              <a:buFont typeface="Arial" panose="020B0604020202020204" pitchFamily="34" charset="0"/>
              <a:buChar char="•"/>
            </a:pPr>
            <a:r>
              <a:rPr lang="en-US" b="0" i="0" dirty="0">
                <a:solidFill>
                  <a:srgbClr val="0D0D0D"/>
                </a:solidFill>
                <a:effectLst/>
                <a:highlight>
                  <a:srgbClr val="FFFFFF"/>
                </a:highlight>
                <a:latin typeface="Söhne"/>
              </a:rPr>
              <a:t>Activities may include monitoring the system for performance and security issues, providing technical support to users, releasing patches and updates, and planning for future upgrades and migrations.</a:t>
            </a:r>
          </a:p>
          <a:p>
            <a:endParaRPr lang="en-US" dirty="0"/>
          </a:p>
        </p:txBody>
      </p:sp>
    </p:spTree>
    <p:extLst>
      <p:ext uri="{BB962C8B-B14F-4D97-AF65-F5344CB8AC3E}">
        <p14:creationId xmlns:p14="http://schemas.microsoft.com/office/powerpoint/2010/main" val="7358095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989</Words>
  <Application>Microsoft Office PowerPoint</Application>
  <PresentationFormat>Widescreen</PresentationFormat>
  <Paragraphs>74</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Söhne</vt:lpstr>
      <vt:lpstr>Office Theme</vt:lpstr>
      <vt:lpstr>Introduction to Software Development Life Cycle (SDLC)</vt:lpstr>
      <vt:lpstr>What is software development lifecycle?</vt:lpstr>
      <vt:lpstr>Key Phases of SDLC</vt:lpstr>
      <vt:lpstr>Requirement Analysis</vt:lpstr>
      <vt:lpstr>  Design </vt:lpstr>
      <vt:lpstr>Implementation/Coding</vt:lpstr>
      <vt:lpstr>Testing</vt:lpstr>
      <vt:lpstr>Deployment</vt:lpstr>
      <vt:lpstr>Maintenance</vt:lpstr>
      <vt:lpstr>Exploring SDLC Models</vt:lpstr>
      <vt:lpstr>Waterfall Model</vt:lpstr>
      <vt:lpstr>Iterative Model </vt:lpstr>
      <vt:lpstr>Incremental Model</vt:lpstr>
      <vt:lpstr>V-Model (Verification and Validation Model)</vt:lpstr>
      <vt:lpstr>Spiral Model</vt:lpstr>
      <vt:lpstr>Agile Model</vt:lpstr>
      <vt:lpstr> DevOps Model  </vt:lpstr>
      <vt:lpstr>PowerPoint Presentation</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Software Development Life Cycle (SDLC)</dc:title>
  <dc:creator>Maria Ashvini</dc:creator>
  <cp:lastModifiedBy>Maria Ashvini</cp:lastModifiedBy>
  <cp:revision>1</cp:revision>
  <dcterms:created xsi:type="dcterms:W3CDTF">2024-04-30T07:58:38Z</dcterms:created>
  <dcterms:modified xsi:type="dcterms:W3CDTF">2024-05-03T01:53:58Z</dcterms:modified>
</cp:coreProperties>
</file>