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302" r:id="rId7"/>
    <p:sldId id="272" r:id="rId8"/>
    <p:sldId id="301" r:id="rId9"/>
    <p:sldId id="276" r:id="rId10"/>
    <p:sldId id="273" r:id="rId11"/>
    <p:sldId id="274" r:id="rId12"/>
    <p:sldId id="275" r:id="rId13"/>
    <p:sldId id="257" r:id="rId14"/>
    <p:sldId id="260" r:id="rId15"/>
    <p:sldId id="278" r:id="rId16"/>
    <p:sldId id="279" r:id="rId17"/>
    <p:sldId id="280" r:id="rId18"/>
    <p:sldId id="281" r:id="rId19"/>
    <p:sldId id="282" r:id="rId20"/>
    <p:sldId id="283" r:id="rId21"/>
    <p:sldId id="285" r:id="rId22"/>
    <p:sldId id="284" r:id="rId23"/>
    <p:sldId id="277" r:id="rId24"/>
    <p:sldId id="286" r:id="rId25"/>
    <p:sldId id="287" r:id="rId26"/>
    <p:sldId id="288" r:id="rId27"/>
    <p:sldId id="289" r:id="rId28"/>
    <p:sldId id="290" r:id="rId29"/>
    <p:sldId id="293" r:id="rId30"/>
    <p:sldId id="291" r:id="rId31"/>
    <p:sldId id="292" r:id="rId32"/>
    <p:sldId id="294" r:id="rId33"/>
    <p:sldId id="295" r:id="rId34"/>
    <p:sldId id="296" r:id="rId35"/>
    <p:sldId id="297" r:id="rId36"/>
    <p:sldId id="299" r:id="rId37"/>
    <p:sldId id="29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AA693-C737-40E9-A51F-79B26736CD3D}" v="6" dt="2024-05-06T02:49:16.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547AA693-C737-40E9-A51F-79B26736CD3D}"/>
    <pc:docChg chg="undo redo custSel addSld delSld modSld">
      <pc:chgData name="Maria Ashvini" userId="1f8334ccb4f1908a" providerId="LiveId" clId="{547AA693-C737-40E9-A51F-79B26736CD3D}" dt="2024-05-06T02:49:16.262" v="403"/>
      <pc:docMkLst>
        <pc:docMk/>
      </pc:docMkLst>
      <pc:sldChg chg="modSp mod">
        <pc:chgData name="Maria Ashvini" userId="1f8334ccb4f1908a" providerId="LiveId" clId="{547AA693-C737-40E9-A51F-79B26736CD3D}" dt="2024-05-03T00:58:12.220" v="67" actId="20577"/>
        <pc:sldMkLst>
          <pc:docMk/>
          <pc:sldMk cId="3466444502" sldId="256"/>
        </pc:sldMkLst>
        <pc:spChg chg="mod">
          <ac:chgData name="Maria Ashvini" userId="1f8334ccb4f1908a" providerId="LiveId" clId="{547AA693-C737-40E9-A51F-79B26736CD3D}" dt="2024-05-03T00:58:12.220" v="67" actId="20577"/>
          <ac:spMkLst>
            <pc:docMk/>
            <pc:sldMk cId="3466444502" sldId="256"/>
            <ac:spMk id="2" creationId="{80C1C943-30A2-7866-941D-BBA4FEE23DE3}"/>
          </ac:spMkLst>
        </pc:spChg>
        <pc:spChg chg="mod">
          <ac:chgData name="Maria Ashvini" userId="1f8334ccb4f1908a" providerId="LiveId" clId="{547AA693-C737-40E9-A51F-79B26736CD3D}" dt="2024-04-30T08:19:12.112" v="45" actId="21"/>
          <ac:spMkLst>
            <pc:docMk/>
            <pc:sldMk cId="3466444502" sldId="256"/>
            <ac:spMk id="3" creationId="{B5BAD389-A23B-0D17-2C2D-8F4FED28B551}"/>
          </ac:spMkLst>
        </pc:spChg>
      </pc:sldChg>
      <pc:sldChg chg="modSp new mod">
        <pc:chgData name="Maria Ashvini" userId="1f8334ccb4f1908a" providerId="LiveId" clId="{547AA693-C737-40E9-A51F-79B26736CD3D}" dt="2024-04-30T08:19:37.535" v="60"/>
        <pc:sldMkLst>
          <pc:docMk/>
          <pc:sldMk cId="2073104879" sldId="257"/>
        </pc:sldMkLst>
        <pc:spChg chg="mod">
          <ac:chgData name="Maria Ashvini" userId="1f8334ccb4f1908a" providerId="LiveId" clId="{547AA693-C737-40E9-A51F-79B26736CD3D}" dt="2024-04-30T08:18:45.561" v="36" actId="21"/>
          <ac:spMkLst>
            <pc:docMk/>
            <pc:sldMk cId="2073104879" sldId="257"/>
            <ac:spMk id="2" creationId="{0C37EEAC-3057-DF0F-8326-A776FE7E06DC}"/>
          </ac:spMkLst>
        </pc:spChg>
        <pc:spChg chg="mod">
          <ac:chgData name="Maria Ashvini" userId="1f8334ccb4f1908a" providerId="LiveId" clId="{547AA693-C737-40E9-A51F-79B26736CD3D}" dt="2024-04-30T08:19:37.535" v="60"/>
          <ac:spMkLst>
            <pc:docMk/>
            <pc:sldMk cId="2073104879" sldId="257"/>
            <ac:spMk id="3" creationId="{8D339422-00A0-136B-4091-DCE8AD04BF24}"/>
          </ac:spMkLst>
        </pc:spChg>
      </pc:sldChg>
      <pc:sldChg chg="modSp new add del mod">
        <pc:chgData name="Maria Ashvini" userId="1f8334ccb4f1908a" providerId="LiveId" clId="{547AA693-C737-40E9-A51F-79B26736CD3D}" dt="2024-04-30T08:19:39.872" v="61" actId="47"/>
        <pc:sldMkLst>
          <pc:docMk/>
          <pc:sldMk cId="3867066395" sldId="258"/>
        </pc:sldMkLst>
        <pc:spChg chg="mod">
          <ac:chgData name="Maria Ashvini" userId="1f8334ccb4f1908a" providerId="LiveId" clId="{547AA693-C737-40E9-A51F-79B26736CD3D}" dt="2024-04-30T08:18:55.687" v="39" actId="21"/>
          <ac:spMkLst>
            <pc:docMk/>
            <pc:sldMk cId="3867066395" sldId="258"/>
            <ac:spMk id="2" creationId="{8C9485AE-0640-855E-D720-5480FFE1722B}"/>
          </ac:spMkLst>
        </pc:spChg>
        <pc:spChg chg="mod">
          <ac:chgData name="Maria Ashvini" userId="1f8334ccb4f1908a" providerId="LiveId" clId="{547AA693-C737-40E9-A51F-79B26736CD3D}" dt="2024-04-30T08:19:05.188" v="42" actId="21"/>
          <ac:spMkLst>
            <pc:docMk/>
            <pc:sldMk cId="3867066395" sldId="258"/>
            <ac:spMk id="3" creationId="{1C8DD2AC-6269-2FC2-C1AE-ADCE10515963}"/>
          </ac:spMkLst>
        </pc:spChg>
      </pc:sldChg>
      <pc:sldChg chg="modSp new add del mod">
        <pc:chgData name="Maria Ashvini" userId="1f8334ccb4f1908a" providerId="LiveId" clId="{547AA693-C737-40E9-A51F-79B26736CD3D}" dt="2024-04-30T08:19:40.496" v="62" actId="47"/>
        <pc:sldMkLst>
          <pc:docMk/>
          <pc:sldMk cId="3865284256" sldId="259"/>
        </pc:sldMkLst>
        <pc:spChg chg="mod">
          <ac:chgData name="Maria Ashvini" userId="1f8334ccb4f1908a" providerId="LiveId" clId="{547AA693-C737-40E9-A51F-79B26736CD3D}" dt="2024-04-30T08:18:35.765" v="34" actId="21"/>
          <ac:spMkLst>
            <pc:docMk/>
            <pc:sldMk cId="3865284256" sldId="259"/>
            <ac:spMk id="2" creationId="{D7EDC4BC-B73A-49BA-32A4-FC361A1C5BB8}"/>
          </ac:spMkLst>
        </pc:spChg>
      </pc:sldChg>
      <pc:sldChg chg="modSp new add del mod">
        <pc:chgData name="Maria Ashvini" userId="1f8334ccb4f1908a" providerId="LiveId" clId="{547AA693-C737-40E9-A51F-79B26736CD3D}" dt="2024-05-05T06:53:51.672" v="183" actId="21"/>
        <pc:sldMkLst>
          <pc:docMk/>
          <pc:sldMk cId="3267635183" sldId="260"/>
        </pc:sldMkLst>
        <pc:spChg chg="mod">
          <ac:chgData name="Maria Ashvini" userId="1f8334ccb4f1908a" providerId="LiveId" clId="{547AA693-C737-40E9-A51F-79B26736CD3D}" dt="2024-05-05T06:43:01.063" v="164" actId="20577"/>
          <ac:spMkLst>
            <pc:docMk/>
            <pc:sldMk cId="3267635183" sldId="260"/>
            <ac:spMk id="2" creationId="{DF40E24D-3845-2203-EB0D-3C7D987718DA}"/>
          </ac:spMkLst>
        </pc:spChg>
        <pc:spChg chg="mod">
          <ac:chgData name="Maria Ashvini" userId="1f8334ccb4f1908a" providerId="LiveId" clId="{547AA693-C737-40E9-A51F-79B26736CD3D}" dt="2024-05-05T06:53:51.672" v="183" actId="21"/>
          <ac:spMkLst>
            <pc:docMk/>
            <pc:sldMk cId="3267635183" sldId="260"/>
            <ac:spMk id="3" creationId="{2BC4FC47-2D02-EAAF-7709-BC0038571FE5}"/>
          </ac:spMkLst>
        </pc:spChg>
      </pc:sldChg>
      <pc:sldChg chg="modSp new add del mod">
        <pc:chgData name="Maria Ashvini" userId="1f8334ccb4f1908a" providerId="LiveId" clId="{547AA693-C737-40E9-A51F-79B26736CD3D}" dt="2024-05-05T09:59:20.171" v="395" actId="47"/>
        <pc:sldMkLst>
          <pc:docMk/>
          <pc:sldMk cId="2530325087" sldId="261"/>
        </pc:sldMkLst>
        <pc:spChg chg="mod">
          <ac:chgData name="Maria Ashvini" userId="1f8334ccb4f1908a" providerId="LiveId" clId="{547AA693-C737-40E9-A51F-79B26736CD3D}" dt="2024-04-30T08:15:04.511" v="8"/>
          <ac:spMkLst>
            <pc:docMk/>
            <pc:sldMk cId="2530325087" sldId="261"/>
            <ac:spMk id="2" creationId="{2471057C-8582-0889-F9F2-2531465BB80E}"/>
          </ac:spMkLst>
        </pc:spChg>
        <pc:spChg chg="mod">
          <ac:chgData name="Maria Ashvini" userId="1f8334ccb4f1908a" providerId="LiveId" clId="{547AA693-C737-40E9-A51F-79B26736CD3D}" dt="2024-04-30T08:17:45.194" v="31"/>
          <ac:spMkLst>
            <pc:docMk/>
            <pc:sldMk cId="2530325087" sldId="261"/>
            <ac:spMk id="3" creationId="{9B8FBE5E-F2CF-D078-2440-1B91B8136B88}"/>
          </ac:spMkLst>
        </pc:spChg>
      </pc:sldChg>
      <pc:sldChg chg="modSp new del mod">
        <pc:chgData name="Maria Ashvini" userId="1f8334ccb4f1908a" providerId="LiveId" clId="{547AA693-C737-40E9-A51F-79B26736CD3D}" dt="2024-04-30T08:17:47.837" v="32" actId="47"/>
        <pc:sldMkLst>
          <pc:docMk/>
          <pc:sldMk cId="1990317917" sldId="262"/>
        </pc:sldMkLst>
        <pc:spChg chg="mod">
          <ac:chgData name="Maria Ashvini" userId="1f8334ccb4f1908a" providerId="LiveId" clId="{547AA693-C737-40E9-A51F-79B26736CD3D}" dt="2024-04-30T08:15:29.283" v="11"/>
          <ac:spMkLst>
            <pc:docMk/>
            <pc:sldMk cId="1990317917" sldId="262"/>
            <ac:spMk id="2" creationId="{7AD44EFF-A9D8-62B7-7789-EA55AB9A93D7}"/>
          </ac:spMkLst>
        </pc:spChg>
      </pc:sldChg>
      <pc:sldChg chg="modSp new del mod">
        <pc:chgData name="Maria Ashvini" userId="1f8334ccb4f1908a" providerId="LiveId" clId="{547AA693-C737-40E9-A51F-79B26736CD3D}" dt="2024-04-30T08:17:49.112" v="33" actId="47"/>
        <pc:sldMkLst>
          <pc:docMk/>
          <pc:sldMk cId="4182674467" sldId="263"/>
        </pc:sldMkLst>
        <pc:spChg chg="mod">
          <ac:chgData name="Maria Ashvini" userId="1f8334ccb4f1908a" providerId="LiveId" clId="{547AA693-C737-40E9-A51F-79B26736CD3D}" dt="2024-04-30T08:15:42.748" v="13"/>
          <ac:spMkLst>
            <pc:docMk/>
            <pc:sldMk cId="4182674467" sldId="263"/>
            <ac:spMk id="2" creationId="{47B45114-4D9D-E4D1-619D-C47A95FC5374}"/>
          </ac:spMkLst>
        </pc:spChg>
      </pc:sldChg>
      <pc:sldChg chg="new add del">
        <pc:chgData name="Maria Ashvini" userId="1f8334ccb4f1908a" providerId="LiveId" clId="{547AA693-C737-40E9-A51F-79B26736CD3D}" dt="2024-05-05T07:23:01.933" v="349" actId="47"/>
        <pc:sldMkLst>
          <pc:docMk/>
          <pc:sldMk cId="4049558831" sldId="264"/>
        </pc:sldMkLst>
      </pc:sldChg>
      <pc:sldChg chg="modSp new add del mod">
        <pc:chgData name="Maria Ashvini" userId="1f8334ccb4f1908a" providerId="LiveId" clId="{547AA693-C737-40E9-A51F-79B26736CD3D}" dt="2024-05-05T07:22:56.263" v="346" actId="47"/>
        <pc:sldMkLst>
          <pc:docMk/>
          <pc:sldMk cId="221103708" sldId="265"/>
        </pc:sldMkLst>
        <pc:spChg chg="mod">
          <ac:chgData name="Maria Ashvini" userId="1f8334ccb4f1908a" providerId="LiveId" clId="{547AA693-C737-40E9-A51F-79B26736CD3D}" dt="2024-04-30T08:16:17.602" v="16"/>
          <ac:spMkLst>
            <pc:docMk/>
            <pc:sldMk cId="221103708" sldId="265"/>
            <ac:spMk id="2" creationId="{9C7CD9EE-B023-EDA6-1CC6-9B7236C8A0CF}"/>
          </ac:spMkLst>
        </pc:spChg>
        <pc:spChg chg="mod">
          <ac:chgData name="Maria Ashvini" userId="1f8334ccb4f1908a" providerId="LiveId" clId="{547AA693-C737-40E9-A51F-79B26736CD3D}" dt="2024-04-30T08:16:45.196" v="21"/>
          <ac:spMkLst>
            <pc:docMk/>
            <pc:sldMk cId="221103708" sldId="265"/>
            <ac:spMk id="3" creationId="{F4846D69-F8DC-C557-21BD-4479B5C17179}"/>
          </ac:spMkLst>
        </pc:spChg>
      </pc:sldChg>
      <pc:sldChg chg="new del">
        <pc:chgData name="Maria Ashvini" userId="1f8334ccb4f1908a" providerId="LiveId" clId="{547AA693-C737-40E9-A51F-79B26736CD3D}" dt="2024-05-05T07:22:57.500" v="347" actId="47"/>
        <pc:sldMkLst>
          <pc:docMk/>
          <pc:sldMk cId="3726308760" sldId="266"/>
        </pc:sldMkLst>
      </pc:sldChg>
      <pc:sldChg chg="modSp new del mod">
        <pc:chgData name="Maria Ashvini" userId="1f8334ccb4f1908a" providerId="LiveId" clId="{547AA693-C737-40E9-A51F-79B26736CD3D}" dt="2024-05-05T07:23:00.920" v="348" actId="47"/>
        <pc:sldMkLst>
          <pc:docMk/>
          <pc:sldMk cId="1899464095" sldId="267"/>
        </pc:sldMkLst>
        <pc:spChg chg="mod">
          <ac:chgData name="Maria Ashvini" userId="1f8334ccb4f1908a" providerId="LiveId" clId="{547AA693-C737-40E9-A51F-79B26736CD3D}" dt="2024-04-30T08:17:05.304" v="24"/>
          <ac:spMkLst>
            <pc:docMk/>
            <pc:sldMk cId="1899464095" sldId="267"/>
            <ac:spMk id="2" creationId="{C4F829F6-86E9-0EED-56CF-20CF37691D8C}"/>
          </ac:spMkLst>
        </pc:spChg>
        <pc:spChg chg="mod">
          <ac:chgData name="Maria Ashvini" userId="1f8334ccb4f1908a" providerId="LiveId" clId="{547AA693-C737-40E9-A51F-79B26736CD3D}" dt="2024-04-30T08:17:20.589" v="27"/>
          <ac:spMkLst>
            <pc:docMk/>
            <pc:sldMk cId="1899464095" sldId="267"/>
            <ac:spMk id="3" creationId="{D75D272C-9F95-EA1D-702F-42C80B432D0D}"/>
          </ac:spMkLst>
        </pc:spChg>
      </pc:sldChg>
      <pc:sldChg chg="modSp new mod">
        <pc:chgData name="Maria Ashvini" userId="1f8334ccb4f1908a" providerId="LiveId" clId="{547AA693-C737-40E9-A51F-79B26736CD3D}" dt="2024-05-05T06:35:39.366" v="79"/>
        <pc:sldMkLst>
          <pc:docMk/>
          <pc:sldMk cId="91775910" sldId="268"/>
        </pc:sldMkLst>
        <pc:spChg chg="mod">
          <ac:chgData name="Maria Ashvini" userId="1f8334ccb4f1908a" providerId="LiveId" clId="{547AA693-C737-40E9-A51F-79B26736CD3D}" dt="2024-05-04T06:31:27.767" v="78" actId="20577"/>
          <ac:spMkLst>
            <pc:docMk/>
            <pc:sldMk cId="91775910" sldId="268"/>
            <ac:spMk id="2" creationId="{DD63EB18-1F86-E425-66F0-21319A20AF5D}"/>
          </ac:spMkLst>
        </pc:spChg>
        <pc:spChg chg="mod">
          <ac:chgData name="Maria Ashvini" userId="1f8334ccb4f1908a" providerId="LiveId" clId="{547AA693-C737-40E9-A51F-79B26736CD3D}" dt="2024-05-05T06:35:39.366" v="79"/>
          <ac:spMkLst>
            <pc:docMk/>
            <pc:sldMk cId="91775910" sldId="268"/>
            <ac:spMk id="3" creationId="{1DCF83B7-3E24-E81A-2C71-305034EAFD36}"/>
          </ac:spMkLst>
        </pc:spChg>
      </pc:sldChg>
      <pc:sldChg chg="modSp new mod">
        <pc:chgData name="Maria Ashvini" userId="1f8334ccb4f1908a" providerId="LiveId" clId="{547AA693-C737-40E9-A51F-79B26736CD3D}" dt="2024-05-05T06:36:55.821" v="93" actId="113"/>
        <pc:sldMkLst>
          <pc:docMk/>
          <pc:sldMk cId="844320277" sldId="269"/>
        </pc:sldMkLst>
        <pc:spChg chg="mod">
          <ac:chgData name="Maria Ashvini" userId="1f8334ccb4f1908a" providerId="LiveId" clId="{547AA693-C737-40E9-A51F-79B26736CD3D}" dt="2024-05-05T06:36:55.821" v="93" actId="113"/>
          <ac:spMkLst>
            <pc:docMk/>
            <pc:sldMk cId="844320277" sldId="269"/>
            <ac:spMk id="3" creationId="{79AA29C2-3B68-27B5-01CA-816293D456C1}"/>
          </ac:spMkLst>
        </pc:spChg>
      </pc:sldChg>
      <pc:sldChg chg="modSp new mod">
        <pc:chgData name="Maria Ashvini" userId="1f8334ccb4f1908a" providerId="LiveId" clId="{547AA693-C737-40E9-A51F-79B26736CD3D}" dt="2024-05-05T06:41:35.135" v="127"/>
        <pc:sldMkLst>
          <pc:docMk/>
          <pc:sldMk cId="2849563198" sldId="270"/>
        </pc:sldMkLst>
        <pc:spChg chg="mod">
          <ac:chgData name="Maria Ashvini" userId="1f8334ccb4f1908a" providerId="LiveId" clId="{547AA693-C737-40E9-A51F-79B26736CD3D}" dt="2024-05-05T06:37:21.170" v="97" actId="27636"/>
          <ac:spMkLst>
            <pc:docMk/>
            <pc:sldMk cId="2849563198" sldId="270"/>
            <ac:spMk id="2" creationId="{14E48248-77DB-40D4-5AC6-D00C2A8214A4}"/>
          </ac:spMkLst>
        </pc:spChg>
        <pc:spChg chg="mod">
          <ac:chgData name="Maria Ashvini" userId="1f8334ccb4f1908a" providerId="LiveId" clId="{547AA693-C737-40E9-A51F-79B26736CD3D}" dt="2024-05-05T06:41:35.135" v="127"/>
          <ac:spMkLst>
            <pc:docMk/>
            <pc:sldMk cId="2849563198" sldId="270"/>
            <ac:spMk id="3" creationId="{B6C37972-8751-D532-0B78-A63F36110651}"/>
          </ac:spMkLst>
        </pc:spChg>
      </pc:sldChg>
      <pc:sldChg chg="modSp new mod">
        <pc:chgData name="Maria Ashvini" userId="1f8334ccb4f1908a" providerId="LiveId" clId="{547AA693-C737-40E9-A51F-79B26736CD3D}" dt="2024-05-05T06:41:42.785" v="128"/>
        <pc:sldMkLst>
          <pc:docMk/>
          <pc:sldMk cId="1818250424" sldId="271"/>
        </pc:sldMkLst>
        <pc:spChg chg="mod">
          <ac:chgData name="Maria Ashvini" userId="1f8334ccb4f1908a" providerId="LiveId" clId="{547AA693-C737-40E9-A51F-79B26736CD3D}" dt="2024-05-05T06:37:50.810" v="102" actId="2711"/>
          <ac:spMkLst>
            <pc:docMk/>
            <pc:sldMk cId="1818250424" sldId="271"/>
            <ac:spMk id="2" creationId="{7060D37D-402E-71CD-07C2-6A3656DEAB7D}"/>
          </ac:spMkLst>
        </pc:spChg>
        <pc:spChg chg="mod">
          <ac:chgData name="Maria Ashvini" userId="1f8334ccb4f1908a" providerId="LiveId" clId="{547AA693-C737-40E9-A51F-79B26736CD3D}" dt="2024-05-05T06:41:42.785" v="128"/>
          <ac:spMkLst>
            <pc:docMk/>
            <pc:sldMk cId="1818250424" sldId="271"/>
            <ac:spMk id="3" creationId="{BB9CE6AB-6135-CC04-04F5-4562500FC83C}"/>
          </ac:spMkLst>
        </pc:spChg>
      </pc:sldChg>
      <pc:sldChg chg="modSp new mod">
        <pc:chgData name="Maria Ashvini" userId="1f8334ccb4f1908a" providerId="LiveId" clId="{547AA693-C737-40E9-A51F-79B26736CD3D}" dt="2024-05-05T06:41:51.666" v="129"/>
        <pc:sldMkLst>
          <pc:docMk/>
          <pc:sldMk cId="724724046" sldId="272"/>
        </pc:sldMkLst>
        <pc:spChg chg="mod">
          <ac:chgData name="Maria Ashvini" userId="1f8334ccb4f1908a" providerId="LiveId" clId="{547AA693-C737-40E9-A51F-79B26736CD3D}" dt="2024-05-05T06:38:10.602" v="108" actId="2711"/>
          <ac:spMkLst>
            <pc:docMk/>
            <pc:sldMk cId="724724046" sldId="272"/>
            <ac:spMk id="2" creationId="{EACDB19D-DE66-BE22-7C29-579725FABA21}"/>
          </ac:spMkLst>
        </pc:spChg>
        <pc:spChg chg="mod">
          <ac:chgData name="Maria Ashvini" userId="1f8334ccb4f1908a" providerId="LiveId" clId="{547AA693-C737-40E9-A51F-79B26736CD3D}" dt="2024-05-05T06:41:51.666" v="129"/>
          <ac:spMkLst>
            <pc:docMk/>
            <pc:sldMk cId="724724046" sldId="272"/>
            <ac:spMk id="3" creationId="{D58F545B-3053-76E8-239A-27B5DEF21A9F}"/>
          </ac:spMkLst>
        </pc:spChg>
      </pc:sldChg>
      <pc:sldChg chg="modSp new mod">
        <pc:chgData name="Maria Ashvini" userId="1f8334ccb4f1908a" providerId="LiveId" clId="{547AA693-C737-40E9-A51F-79B26736CD3D}" dt="2024-05-05T06:42:01.725" v="130"/>
        <pc:sldMkLst>
          <pc:docMk/>
          <pc:sldMk cId="279336182" sldId="273"/>
        </pc:sldMkLst>
        <pc:spChg chg="mod">
          <ac:chgData name="Maria Ashvini" userId="1f8334ccb4f1908a" providerId="LiveId" clId="{547AA693-C737-40E9-A51F-79B26736CD3D}" dt="2024-05-05T06:38:30.316" v="113" actId="20577"/>
          <ac:spMkLst>
            <pc:docMk/>
            <pc:sldMk cId="279336182" sldId="273"/>
            <ac:spMk id="2" creationId="{351F9E62-46AA-E835-B0ED-CDAB7D5E1ED7}"/>
          </ac:spMkLst>
        </pc:spChg>
        <pc:spChg chg="mod">
          <ac:chgData name="Maria Ashvini" userId="1f8334ccb4f1908a" providerId="LiveId" clId="{547AA693-C737-40E9-A51F-79B26736CD3D}" dt="2024-05-05T06:42:01.725" v="130"/>
          <ac:spMkLst>
            <pc:docMk/>
            <pc:sldMk cId="279336182" sldId="273"/>
            <ac:spMk id="3" creationId="{7F3D30EA-5549-367D-729A-90615B3F5A4E}"/>
          </ac:spMkLst>
        </pc:spChg>
      </pc:sldChg>
      <pc:sldChg chg="modSp new mod">
        <pc:chgData name="Maria Ashvini" userId="1f8334ccb4f1908a" providerId="LiveId" clId="{547AA693-C737-40E9-A51F-79B26736CD3D}" dt="2024-05-05T06:42:12.519" v="131"/>
        <pc:sldMkLst>
          <pc:docMk/>
          <pc:sldMk cId="1191303878" sldId="274"/>
        </pc:sldMkLst>
        <pc:spChg chg="mod">
          <ac:chgData name="Maria Ashvini" userId="1f8334ccb4f1908a" providerId="LiveId" clId="{547AA693-C737-40E9-A51F-79B26736CD3D}" dt="2024-05-05T06:39:09.221" v="120" actId="255"/>
          <ac:spMkLst>
            <pc:docMk/>
            <pc:sldMk cId="1191303878" sldId="274"/>
            <ac:spMk id="2" creationId="{984B1EA5-035A-84F8-A118-4BEC5D2402A6}"/>
          </ac:spMkLst>
        </pc:spChg>
        <pc:spChg chg="mod">
          <ac:chgData name="Maria Ashvini" userId="1f8334ccb4f1908a" providerId="LiveId" clId="{547AA693-C737-40E9-A51F-79B26736CD3D}" dt="2024-05-05T06:42:12.519" v="131"/>
          <ac:spMkLst>
            <pc:docMk/>
            <pc:sldMk cId="1191303878" sldId="274"/>
            <ac:spMk id="3" creationId="{1887302F-EEC1-3643-E3AC-11F70E5EBC33}"/>
          </ac:spMkLst>
        </pc:spChg>
      </pc:sldChg>
      <pc:sldChg chg="modSp new mod">
        <pc:chgData name="Maria Ashvini" userId="1f8334ccb4f1908a" providerId="LiveId" clId="{547AA693-C737-40E9-A51F-79B26736CD3D}" dt="2024-05-05T06:42:21.282" v="132"/>
        <pc:sldMkLst>
          <pc:docMk/>
          <pc:sldMk cId="2995218792" sldId="275"/>
        </pc:sldMkLst>
        <pc:spChg chg="mod">
          <ac:chgData name="Maria Ashvini" userId="1f8334ccb4f1908a" providerId="LiveId" clId="{547AA693-C737-40E9-A51F-79B26736CD3D}" dt="2024-05-05T06:39:38.671" v="125" actId="255"/>
          <ac:spMkLst>
            <pc:docMk/>
            <pc:sldMk cId="2995218792" sldId="275"/>
            <ac:spMk id="2" creationId="{1750F5A2-3E79-CBD1-792E-F5DDBC5E875F}"/>
          </ac:spMkLst>
        </pc:spChg>
        <pc:spChg chg="mod">
          <ac:chgData name="Maria Ashvini" userId="1f8334ccb4f1908a" providerId="LiveId" clId="{547AA693-C737-40E9-A51F-79B26736CD3D}" dt="2024-05-05T06:42:21.282" v="132"/>
          <ac:spMkLst>
            <pc:docMk/>
            <pc:sldMk cId="2995218792" sldId="275"/>
            <ac:spMk id="3" creationId="{511CFD7B-7BA4-F62E-1FF2-61EFB41327F5}"/>
          </ac:spMkLst>
        </pc:spChg>
      </pc:sldChg>
      <pc:sldChg chg="modSp new mod">
        <pc:chgData name="Maria Ashvini" userId="1f8334ccb4f1908a" providerId="LiveId" clId="{547AA693-C737-40E9-A51F-79B26736CD3D}" dt="2024-05-05T06:45:03.133" v="171" actId="2711"/>
        <pc:sldMkLst>
          <pc:docMk/>
          <pc:sldMk cId="1495386238" sldId="276"/>
        </pc:sldMkLst>
        <pc:spChg chg="mod">
          <ac:chgData name="Maria Ashvini" userId="1f8334ccb4f1908a" providerId="LiveId" clId="{547AA693-C737-40E9-A51F-79B26736CD3D}" dt="2024-05-05T06:45:03.133" v="171" actId="2711"/>
          <ac:spMkLst>
            <pc:docMk/>
            <pc:sldMk cId="1495386238" sldId="276"/>
            <ac:spMk id="2" creationId="{E7F15639-8324-2A95-FA98-38ACACCA85A7}"/>
          </ac:spMkLst>
        </pc:spChg>
        <pc:spChg chg="mod">
          <ac:chgData name="Maria Ashvini" userId="1f8334ccb4f1908a" providerId="LiveId" clId="{547AA693-C737-40E9-A51F-79B26736CD3D}" dt="2024-05-05T06:44:50.635" v="167" actId="6549"/>
          <ac:spMkLst>
            <pc:docMk/>
            <pc:sldMk cId="1495386238" sldId="276"/>
            <ac:spMk id="3" creationId="{7424832B-A683-4D78-DEC6-EF0AED68B7DD}"/>
          </ac:spMkLst>
        </pc:spChg>
      </pc:sldChg>
      <pc:sldChg chg="modSp new mod">
        <pc:chgData name="Maria Ashvini" userId="1f8334ccb4f1908a" providerId="LiveId" clId="{547AA693-C737-40E9-A51F-79B26736CD3D}" dt="2024-05-05T07:10:43.904" v="284" actId="2711"/>
        <pc:sldMkLst>
          <pc:docMk/>
          <pc:sldMk cId="3170681378" sldId="277"/>
        </pc:sldMkLst>
        <pc:spChg chg="mod">
          <ac:chgData name="Maria Ashvini" userId="1f8334ccb4f1908a" providerId="LiveId" clId="{547AA693-C737-40E9-A51F-79B26736CD3D}" dt="2024-05-05T07:02:35.032" v="278" actId="20577"/>
          <ac:spMkLst>
            <pc:docMk/>
            <pc:sldMk cId="3170681378" sldId="277"/>
            <ac:spMk id="2" creationId="{78602D80-1662-EF43-1C97-76C2520043AF}"/>
          </ac:spMkLst>
        </pc:spChg>
        <pc:spChg chg="mod">
          <ac:chgData name="Maria Ashvini" userId="1f8334ccb4f1908a" providerId="LiveId" clId="{547AA693-C737-40E9-A51F-79B26736CD3D}" dt="2024-05-05T07:10:43.904" v="284" actId="2711"/>
          <ac:spMkLst>
            <pc:docMk/>
            <pc:sldMk cId="3170681378" sldId="277"/>
            <ac:spMk id="3" creationId="{7BAEC267-8166-1A3A-8AF4-2D46D763BFBE}"/>
          </ac:spMkLst>
        </pc:spChg>
      </pc:sldChg>
      <pc:sldChg chg="modSp new mod">
        <pc:chgData name="Maria Ashvini" userId="1f8334ccb4f1908a" providerId="LiveId" clId="{547AA693-C737-40E9-A51F-79B26736CD3D}" dt="2024-05-05T06:57:02.293" v="214" actId="2711"/>
        <pc:sldMkLst>
          <pc:docMk/>
          <pc:sldMk cId="743006096" sldId="278"/>
        </pc:sldMkLst>
        <pc:spChg chg="mod">
          <ac:chgData name="Maria Ashvini" userId="1f8334ccb4f1908a" providerId="LiveId" clId="{547AA693-C737-40E9-A51F-79B26736CD3D}" dt="2024-05-05T06:57:02.293" v="214" actId="2711"/>
          <ac:spMkLst>
            <pc:docMk/>
            <pc:sldMk cId="743006096" sldId="278"/>
            <ac:spMk id="2" creationId="{562291B1-797B-410D-D15E-859374EFBD93}"/>
          </ac:spMkLst>
        </pc:spChg>
        <pc:spChg chg="mod">
          <ac:chgData name="Maria Ashvini" userId="1f8334ccb4f1908a" providerId="LiveId" clId="{547AA693-C737-40E9-A51F-79B26736CD3D}" dt="2024-05-05T06:55:49.913" v="190" actId="21"/>
          <ac:spMkLst>
            <pc:docMk/>
            <pc:sldMk cId="743006096" sldId="278"/>
            <ac:spMk id="3" creationId="{DDB6D1C1-4B5B-AEDC-4A65-C90939CA5D39}"/>
          </ac:spMkLst>
        </pc:spChg>
      </pc:sldChg>
      <pc:sldChg chg="modSp new mod">
        <pc:chgData name="Maria Ashvini" userId="1f8334ccb4f1908a" providerId="LiveId" clId="{547AA693-C737-40E9-A51F-79B26736CD3D}" dt="2024-05-05T06:57:12.352" v="218" actId="2711"/>
        <pc:sldMkLst>
          <pc:docMk/>
          <pc:sldMk cId="2485718545" sldId="279"/>
        </pc:sldMkLst>
        <pc:spChg chg="mod">
          <ac:chgData name="Maria Ashvini" userId="1f8334ccb4f1908a" providerId="LiveId" clId="{547AA693-C737-40E9-A51F-79B26736CD3D}" dt="2024-05-05T06:57:12.352" v="218" actId="2711"/>
          <ac:spMkLst>
            <pc:docMk/>
            <pc:sldMk cId="2485718545" sldId="279"/>
            <ac:spMk id="2" creationId="{CC349AD3-934F-0C5B-E522-A27F8FC77FC5}"/>
          </ac:spMkLst>
        </pc:spChg>
        <pc:spChg chg="mod">
          <ac:chgData name="Maria Ashvini" userId="1f8334ccb4f1908a" providerId="LiveId" clId="{547AA693-C737-40E9-A51F-79B26736CD3D}" dt="2024-05-05T06:56:27.998" v="203" actId="21"/>
          <ac:spMkLst>
            <pc:docMk/>
            <pc:sldMk cId="2485718545" sldId="279"/>
            <ac:spMk id="3" creationId="{254C8BFE-D7C2-4FEB-0C89-2A494CC9C912}"/>
          </ac:spMkLst>
        </pc:spChg>
      </pc:sldChg>
      <pc:sldChg chg="modSp new mod">
        <pc:chgData name="Maria Ashvini" userId="1f8334ccb4f1908a" providerId="LiveId" clId="{547AA693-C737-40E9-A51F-79B26736CD3D}" dt="2024-05-05T06:57:50.782" v="231" actId="20577"/>
        <pc:sldMkLst>
          <pc:docMk/>
          <pc:sldMk cId="769253274" sldId="280"/>
        </pc:sldMkLst>
        <pc:spChg chg="mod">
          <ac:chgData name="Maria Ashvini" userId="1f8334ccb4f1908a" providerId="LiveId" clId="{547AA693-C737-40E9-A51F-79B26736CD3D}" dt="2024-05-05T06:57:50.782" v="231" actId="20577"/>
          <ac:spMkLst>
            <pc:docMk/>
            <pc:sldMk cId="769253274" sldId="280"/>
            <ac:spMk id="2" creationId="{0E8C3C71-3DFA-B0D0-A5B2-F2701566C734}"/>
          </ac:spMkLst>
        </pc:spChg>
        <pc:spChg chg="mod">
          <ac:chgData name="Maria Ashvini" userId="1f8334ccb4f1908a" providerId="LiveId" clId="{547AA693-C737-40E9-A51F-79B26736CD3D}" dt="2024-05-05T06:57:29.736" v="221" actId="21"/>
          <ac:spMkLst>
            <pc:docMk/>
            <pc:sldMk cId="769253274" sldId="280"/>
            <ac:spMk id="3" creationId="{CC7B3A03-E3B1-1F57-6B6A-8155B841A09E}"/>
          </ac:spMkLst>
        </pc:spChg>
      </pc:sldChg>
      <pc:sldChg chg="modSp new mod">
        <pc:chgData name="Maria Ashvini" userId="1f8334ccb4f1908a" providerId="LiveId" clId="{547AA693-C737-40E9-A51F-79B26736CD3D}" dt="2024-05-05T06:58:27.923" v="243" actId="255"/>
        <pc:sldMkLst>
          <pc:docMk/>
          <pc:sldMk cId="4105607405" sldId="281"/>
        </pc:sldMkLst>
        <pc:spChg chg="mod">
          <ac:chgData name="Maria Ashvini" userId="1f8334ccb4f1908a" providerId="LiveId" clId="{547AA693-C737-40E9-A51F-79B26736CD3D}" dt="2024-05-05T06:58:27.923" v="243" actId="255"/>
          <ac:spMkLst>
            <pc:docMk/>
            <pc:sldMk cId="4105607405" sldId="281"/>
            <ac:spMk id="2" creationId="{C336E36F-683A-8CD4-30DD-9C000575F9EC}"/>
          </ac:spMkLst>
        </pc:spChg>
        <pc:spChg chg="mod">
          <ac:chgData name="Maria Ashvini" userId="1f8334ccb4f1908a" providerId="LiveId" clId="{547AA693-C737-40E9-A51F-79B26736CD3D}" dt="2024-05-05T06:58:08.951" v="234" actId="21"/>
          <ac:spMkLst>
            <pc:docMk/>
            <pc:sldMk cId="4105607405" sldId="281"/>
            <ac:spMk id="3" creationId="{9B617201-5F95-86DC-78AB-C9FA2D11A7B4}"/>
          </ac:spMkLst>
        </pc:spChg>
      </pc:sldChg>
      <pc:sldChg chg="modSp new mod">
        <pc:chgData name="Maria Ashvini" userId="1f8334ccb4f1908a" providerId="LiveId" clId="{547AA693-C737-40E9-A51F-79B26736CD3D}" dt="2024-05-05T06:59:04.232" v="251"/>
        <pc:sldMkLst>
          <pc:docMk/>
          <pc:sldMk cId="951655817" sldId="282"/>
        </pc:sldMkLst>
        <pc:spChg chg="mod">
          <ac:chgData name="Maria Ashvini" userId="1f8334ccb4f1908a" providerId="LiveId" clId="{547AA693-C737-40E9-A51F-79B26736CD3D}" dt="2024-05-05T06:58:56.581" v="250" actId="2711"/>
          <ac:spMkLst>
            <pc:docMk/>
            <pc:sldMk cId="951655817" sldId="282"/>
            <ac:spMk id="2" creationId="{EEBA3BF5-9262-98EF-3E49-1240D5FE1C2D}"/>
          </ac:spMkLst>
        </pc:spChg>
        <pc:spChg chg="mod">
          <ac:chgData name="Maria Ashvini" userId="1f8334ccb4f1908a" providerId="LiveId" clId="{547AA693-C737-40E9-A51F-79B26736CD3D}" dt="2024-05-05T06:59:04.232" v="251"/>
          <ac:spMkLst>
            <pc:docMk/>
            <pc:sldMk cId="951655817" sldId="282"/>
            <ac:spMk id="3" creationId="{95B0C19D-2F67-25C1-D113-39637DBE3DF9}"/>
          </ac:spMkLst>
        </pc:spChg>
      </pc:sldChg>
      <pc:sldChg chg="modSp new mod">
        <pc:chgData name="Maria Ashvini" userId="1f8334ccb4f1908a" providerId="LiveId" clId="{547AA693-C737-40E9-A51F-79B26736CD3D}" dt="2024-05-05T06:59:33.642" v="260"/>
        <pc:sldMkLst>
          <pc:docMk/>
          <pc:sldMk cId="2820457860" sldId="283"/>
        </pc:sldMkLst>
        <pc:spChg chg="mod">
          <ac:chgData name="Maria Ashvini" userId="1f8334ccb4f1908a" providerId="LiveId" clId="{547AA693-C737-40E9-A51F-79B26736CD3D}" dt="2024-05-05T06:59:24.932" v="259" actId="20577"/>
          <ac:spMkLst>
            <pc:docMk/>
            <pc:sldMk cId="2820457860" sldId="283"/>
            <ac:spMk id="2" creationId="{48165D98-1C19-0B53-8A33-81EA0A847449}"/>
          </ac:spMkLst>
        </pc:spChg>
        <pc:spChg chg="mod">
          <ac:chgData name="Maria Ashvini" userId="1f8334ccb4f1908a" providerId="LiveId" clId="{547AA693-C737-40E9-A51F-79B26736CD3D}" dt="2024-05-05T06:59:33.642" v="260"/>
          <ac:spMkLst>
            <pc:docMk/>
            <pc:sldMk cId="2820457860" sldId="283"/>
            <ac:spMk id="3" creationId="{117D493C-4EED-722F-6198-817CD6DC1D67}"/>
          </ac:spMkLst>
        </pc:spChg>
      </pc:sldChg>
      <pc:sldChg chg="modSp new mod">
        <pc:chgData name="Maria Ashvini" userId="1f8334ccb4f1908a" providerId="LiveId" clId="{547AA693-C737-40E9-A51F-79B26736CD3D}" dt="2024-05-05T07:00:15.656" v="268" actId="27636"/>
        <pc:sldMkLst>
          <pc:docMk/>
          <pc:sldMk cId="599217180" sldId="284"/>
        </pc:sldMkLst>
        <pc:spChg chg="mod">
          <ac:chgData name="Maria Ashvini" userId="1f8334ccb4f1908a" providerId="LiveId" clId="{547AA693-C737-40E9-A51F-79B26736CD3D}" dt="2024-05-05T07:00:11.762" v="266" actId="2711"/>
          <ac:spMkLst>
            <pc:docMk/>
            <pc:sldMk cId="599217180" sldId="284"/>
            <ac:spMk id="2" creationId="{FADA6507-921C-EF1B-CC1A-B5572750F684}"/>
          </ac:spMkLst>
        </pc:spChg>
        <pc:spChg chg="mod">
          <ac:chgData name="Maria Ashvini" userId="1f8334ccb4f1908a" providerId="LiveId" clId="{547AA693-C737-40E9-A51F-79B26736CD3D}" dt="2024-05-05T07:00:15.656" v="268" actId="27636"/>
          <ac:spMkLst>
            <pc:docMk/>
            <pc:sldMk cId="599217180" sldId="284"/>
            <ac:spMk id="3" creationId="{94CA764B-6C5B-6069-22D8-FD03789C8A7B}"/>
          </ac:spMkLst>
        </pc:spChg>
      </pc:sldChg>
      <pc:sldChg chg="addSp delSp modSp new">
        <pc:chgData name="Maria Ashvini" userId="1f8334ccb4f1908a" providerId="LiveId" clId="{547AA693-C737-40E9-A51F-79B26736CD3D}" dt="2024-05-05T07:08:19.562" v="280"/>
        <pc:sldMkLst>
          <pc:docMk/>
          <pc:sldMk cId="569678981" sldId="285"/>
        </pc:sldMkLst>
        <pc:spChg chg="del">
          <ac:chgData name="Maria Ashvini" userId="1f8334ccb4f1908a" providerId="LiveId" clId="{547AA693-C737-40E9-A51F-79B26736CD3D}" dt="2024-05-05T07:08:19.562" v="280"/>
          <ac:spMkLst>
            <pc:docMk/>
            <pc:sldMk cId="569678981" sldId="285"/>
            <ac:spMk id="3" creationId="{E36F6C39-04DD-8007-BD65-BAEE9A5176A6}"/>
          </ac:spMkLst>
        </pc:spChg>
        <pc:picChg chg="add mod">
          <ac:chgData name="Maria Ashvini" userId="1f8334ccb4f1908a" providerId="LiveId" clId="{547AA693-C737-40E9-A51F-79B26736CD3D}" dt="2024-05-05T07:08:19.562" v="280"/>
          <ac:picMkLst>
            <pc:docMk/>
            <pc:sldMk cId="569678981" sldId="285"/>
            <ac:picMk id="1026" creationId="{A413F491-C699-039E-560D-0A97698E08EA}"/>
          </ac:picMkLst>
        </pc:picChg>
      </pc:sldChg>
      <pc:sldChg chg="modSp new mod">
        <pc:chgData name="Maria Ashvini" userId="1f8334ccb4f1908a" providerId="LiveId" clId="{547AA693-C737-40E9-A51F-79B26736CD3D}" dt="2024-05-05T07:16:57.609" v="289" actId="20577"/>
        <pc:sldMkLst>
          <pc:docMk/>
          <pc:sldMk cId="1707174844" sldId="286"/>
        </pc:sldMkLst>
        <pc:spChg chg="mod">
          <ac:chgData name="Maria Ashvini" userId="1f8334ccb4f1908a" providerId="LiveId" clId="{547AA693-C737-40E9-A51F-79B26736CD3D}" dt="2024-05-05T07:16:52.897" v="287" actId="2711"/>
          <ac:spMkLst>
            <pc:docMk/>
            <pc:sldMk cId="1707174844" sldId="286"/>
            <ac:spMk id="2" creationId="{CB121461-E1AB-6F29-6E93-8EE50B071C6D}"/>
          </ac:spMkLst>
        </pc:spChg>
        <pc:spChg chg="mod">
          <ac:chgData name="Maria Ashvini" userId="1f8334ccb4f1908a" providerId="LiveId" clId="{547AA693-C737-40E9-A51F-79B26736CD3D}" dt="2024-05-05T07:16:57.609" v="289" actId="20577"/>
          <ac:spMkLst>
            <pc:docMk/>
            <pc:sldMk cId="1707174844" sldId="286"/>
            <ac:spMk id="3" creationId="{CEA8D1AC-841A-D949-F255-D880A57B4787}"/>
          </ac:spMkLst>
        </pc:spChg>
      </pc:sldChg>
      <pc:sldChg chg="modSp new mod">
        <pc:chgData name="Maria Ashvini" userId="1f8334ccb4f1908a" providerId="LiveId" clId="{547AA693-C737-40E9-A51F-79B26736CD3D}" dt="2024-05-05T07:17:23.586" v="293"/>
        <pc:sldMkLst>
          <pc:docMk/>
          <pc:sldMk cId="3376401784" sldId="287"/>
        </pc:sldMkLst>
        <pc:spChg chg="mod">
          <ac:chgData name="Maria Ashvini" userId="1f8334ccb4f1908a" providerId="LiveId" clId="{547AA693-C737-40E9-A51F-79B26736CD3D}" dt="2024-05-05T07:17:23.586" v="293"/>
          <ac:spMkLst>
            <pc:docMk/>
            <pc:sldMk cId="3376401784" sldId="287"/>
            <ac:spMk id="3" creationId="{B5022765-7BAF-344D-FE27-AD59FE77E0F2}"/>
          </ac:spMkLst>
        </pc:spChg>
      </pc:sldChg>
      <pc:sldChg chg="modSp new mod">
        <pc:chgData name="Maria Ashvini" userId="1f8334ccb4f1908a" providerId="LiveId" clId="{547AA693-C737-40E9-A51F-79B26736CD3D}" dt="2024-05-05T07:17:52.973" v="305" actId="20577"/>
        <pc:sldMkLst>
          <pc:docMk/>
          <pc:sldMk cId="1441788004" sldId="288"/>
        </pc:sldMkLst>
        <pc:spChg chg="mod">
          <ac:chgData name="Maria Ashvini" userId="1f8334ccb4f1908a" providerId="LiveId" clId="{547AA693-C737-40E9-A51F-79B26736CD3D}" dt="2024-05-05T07:17:52.973" v="305" actId="20577"/>
          <ac:spMkLst>
            <pc:docMk/>
            <pc:sldMk cId="1441788004" sldId="288"/>
            <ac:spMk id="3" creationId="{50B2AB76-C9AC-2BD9-101A-76E8FF06BBCF}"/>
          </ac:spMkLst>
        </pc:spChg>
      </pc:sldChg>
      <pc:sldChg chg="modSp new mod">
        <pc:chgData name="Maria Ashvini" userId="1f8334ccb4f1908a" providerId="LiveId" clId="{547AA693-C737-40E9-A51F-79B26736CD3D}" dt="2024-05-05T07:18:24.506" v="314" actId="20577"/>
        <pc:sldMkLst>
          <pc:docMk/>
          <pc:sldMk cId="393001946" sldId="289"/>
        </pc:sldMkLst>
        <pc:spChg chg="mod">
          <ac:chgData name="Maria Ashvini" userId="1f8334ccb4f1908a" providerId="LiveId" clId="{547AA693-C737-40E9-A51F-79B26736CD3D}" dt="2024-05-05T07:18:24.506" v="314" actId="20577"/>
          <ac:spMkLst>
            <pc:docMk/>
            <pc:sldMk cId="393001946" sldId="289"/>
            <ac:spMk id="3" creationId="{EF61DB84-E42A-64F8-48CC-91D8C38C125E}"/>
          </ac:spMkLst>
        </pc:spChg>
      </pc:sldChg>
      <pc:sldChg chg="modSp new mod">
        <pc:chgData name="Maria Ashvini" userId="1f8334ccb4f1908a" providerId="LiveId" clId="{547AA693-C737-40E9-A51F-79B26736CD3D}" dt="2024-05-05T07:18:40.089" v="319" actId="20577"/>
        <pc:sldMkLst>
          <pc:docMk/>
          <pc:sldMk cId="2178805576" sldId="290"/>
        </pc:sldMkLst>
        <pc:spChg chg="mod">
          <ac:chgData name="Maria Ashvini" userId="1f8334ccb4f1908a" providerId="LiveId" clId="{547AA693-C737-40E9-A51F-79B26736CD3D}" dt="2024-05-05T07:18:40.089" v="319" actId="20577"/>
          <ac:spMkLst>
            <pc:docMk/>
            <pc:sldMk cId="2178805576" sldId="290"/>
            <ac:spMk id="3" creationId="{E77E672A-97CA-B888-A6BF-7D5B58E04B50}"/>
          </ac:spMkLst>
        </pc:spChg>
      </pc:sldChg>
      <pc:sldChg chg="modSp new mod">
        <pc:chgData name="Maria Ashvini" userId="1f8334ccb4f1908a" providerId="LiveId" clId="{547AA693-C737-40E9-A51F-79B26736CD3D}" dt="2024-05-05T07:19:35.172" v="343" actId="6549"/>
        <pc:sldMkLst>
          <pc:docMk/>
          <pc:sldMk cId="1417959106" sldId="291"/>
        </pc:sldMkLst>
        <pc:spChg chg="mod">
          <ac:chgData name="Maria Ashvini" userId="1f8334ccb4f1908a" providerId="LiveId" clId="{547AA693-C737-40E9-A51F-79B26736CD3D}" dt="2024-05-05T07:18:59.741" v="330" actId="20577"/>
          <ac:spMkLst>
            <pc:docMk/>
            <pc:sldMk cId="1417959106" sldId="291"/>
            <ac:spMk id="2" creationId="{D1912BD8-7B67-656D-0C60-63C897D01F1C}"/>
          </ac:spMkLst>
        </pc:spChg>
        <pc:spChg chg="mod">
          <ac:chgData name="Maria Ashvini" userId="1f8334ccb4f1908a" providerId="LiveId" clId="{547AA693-C737-40E9-A51F-79B26736CD3D}" dt="2024-05-05T07:19:35.172" v="343" actId="6549"/>
          <ac:spMkLst>
            <pc:docMk/>
            <pc:sldMk cId="1417959106" sldId="291"/>
            <ac:spMk id="3" creationId="{52CFB67C-64C6-2972-C8CE-BB333699E4BC}"/>
          </ac:spMkLst>
        </pc:spChg>
      </pc:sldChg>
      <pc:sldChg chg="modSp new mod">
        <pc:chgData name="Maria Ashvini" userId="1f8334ccb4f1908a" providerId="LiveId" clId="{547AA693-C737-40E9-A51F-79B26736CD3D}" dt="2024-05-05T09:51:22.211" v="355"/>
        <pc:sldMkLst>
          <pc:docMk/>
          <pc:sldMk cId="3488232561" sldId="292"/>
        </pc:sldMkLst>
        <pc:spChg chg="mod">
          <ac:chgData name="Maria Ashvini" userId="1f8334ccb4f1908a" providerId="LiveId" clId="{547AA693-C737-40E9-A51F-79B26736CD3D}" dt="2024-05-05T07:19:49.817" v="345"/>
          <ac:spMkLst>
            <pc:docMk/>
            <pc:sldMk cId="3488232561" sldId="292"/>
            <ac:spMk id="2" creationId="{AED7FF95-574A-B8DC-7975-1D1D26BAE4DF}"/>
          </ac:spMkLst>
        </pc:spChg>
        <pc:spChg chg="mod">
          <ac:chgData name="Maria Ashvini" userId="1f8334ccb4f1908a" providerId="LiveId" clId="{547AA693-C737-40E9-A51F-79B26736CD3D}" dt="2024-05-05T09:51:22.211" v="355"/>
          <ac:spMkLst>
            <pc:docMk/>
            <pc:sldMk cId="3488232561" sldId="292"/>
            <ac:spMk id="3" creationId="{2E80ECEA-4BFC-410B-51C1-B1CF92EC1759}"/>
          </ac:spMkLst>
        </pc:spChg>
      </pc:sldChg>
      <pc:sldChg chg="addSp delSp modSp new mod">
        <pc:chgData name="Maria Ashvini" userId="1f8334ccb4f1908a" providerId="LiveId" clId="{547AA693-C737-40E9-A51F-79B26736CD3D}" dt="2024-05-05T07:24:18.771" v="354"/>
        <pc:sldMkLst>
          <pc:docMk/>
          <pc:sldMk cId="2467741433" sldId="293"/>
        </pc:sldMkLst>
        <pc:spChg chg="mod">
          <ac:chgData name="Maria Ashvini" userId="1f8334ccb4f1908a" providerId="LiveId" clId="{547AA693-C737-40E9-A51F-79B26736CD3D}" dt="2024-05-05T07:23:56.605" v="353" actId="20577"/>
          <ac:spMkLst>
            <pc:docMk/>
            <pc:sldMk cId="2467741433" sldId="293"/>
            <ac:spMk id="2" creationId="{579B4B9E-4588-1D32-376C-F0A58B47AE78}"/>
          </ac:spMkLst>
        </pc:spChg>
        <pc:spChg chg="del">
          <ac:chgData name="Maria Ashvini" userId="1f8334ccb4f1908a" providerId="LiveId" clId="{547AA693-C737-40E9-A51F-79B26736CD3D}" dt="2024-05-05T07:24:18.771" v="354"/>
          <ac:spMkLst>
            <pc:docMk/>
            <pc:sldMk cId="2467741433" sldId="293"/>
            <ac:spMk id="3" creationId="{6B347B69-AD4F-9DD9-C0BF-2A027F816FF0}"/>
          </ac:spMkLst>
        </pc:spChg>
        <pc:picChg chg="add mod">
          <ac:chgData name="Maria Ashvini" userId="1f8334ccb4f1908a" providerId="LiveId" clId="{547AA693-C737-40E9-A51F-79B26736CD3D}" dt="2024-05-05T07:24:18.771" v="354"/>
          <ac:picMkLst>
            <pc:docMk/>
            <pc:sldMk cId="2467741433" sldId="293"/>
            <ac:picMk id="2050" creationId="{3164D42E-1CC8-FD5E-C458-D529494D0947}"/>
          </ac:picMkLst>
        </pc:picChg>
      </pc:sldChg>
      <pc:sldChg chg="modSp new mod">
        <pc:chgData name="Maria Ashvini" userId="1f8334ccb4f1908a" providerId="LiveId" clId="{547AA693-C737-40E9-A51F-79B26736CD3D}" dt="2024-05-05T09:52:05.958" v="358" actId="27636"/>
        <pc:sldMkLst>
          <pc:docMk/>
          <pc:sldMk cId="3227351138" sldId="294"/>
        </pc:sldMkLst>
        <pc:spChg chg="mod">
          <ac:chgData name="Maria Ashvini" userId="1f8334ccb4f1908a" providerId="LiveId" clId="{547AA693-C737-40E9-A51F-79B26736CD3D}" dt="2024-05-05T09:52:05.958" v="358" actId="27636"/>
          <ac:spMkLst>
            <pc:docMk/>
            <pc:sldMk cId="3227351138" sldId="294"/>
            <ac:spMk id="3" creationId="{A4BDDD43-676E-EDB1-1A07-5EF2B6B64FB8}"/>
          </ac:spMkLst>
        </pc:spChg>
      </pc:sldChg>
      <pc:sldChg chg="modSp new mod">
        <pc:chgData name="Maria Ashvini" userId="1f8334ccb4f1908a" providerId="LiveId" clId="{547AA693-C737-40E9-A51F-79B26736CD3D}" dt="2024-05-05T09:52:53.392" v="368" actId="20577"/>
        <pc:sldMkLst>
          <pc:docMk/>
          <pc:sldMk cId="651603327" sldId="295"/>
        </pc:sldMkLst>
        <pc:spChg chg="mod">
          <ac:chgData name="Maria Ashvini" userId="1f8334ccb4f1908a" providerId="LiveId" clId="{547AA693-C737-40E9-A51F-79B26736CD3D}" dt="2024-05-05T09:52:53.392" v="368" actId="20577"/>
          <ac:spMkLst>
            <pc:docMk/>
            <pc:sldMk cId="651603327" sldId="295"/>
            <ac:spMk id="3" creationId="{AE196DA1-883B-2319-1919-DE01D4AD97D3}"/>
          </ac:spMkLst>
        </pc:spChg>
      </pc:sldChg>
      <pc:sldChg chg="modSp new mod">
        <pc:chgData name="Maria Ashvini" userId="1f8334ccb4f1908a" providerId="LiveId" clId="{547AA693-C737-40E9-A51F-79B26736CD3D}" dt="2024-05-05T09:53:16.239" v="376" actId="20577"/>
        <pc:sldMkLst>
          <pc:docMk/>
          <pc:sldMk cId="2564130500" sldId="296"/>
        </pc:sldMkLst>
        <pc:spChg chg="mod">
          <ac:chgData name="Maria Ashvini" userId="1f8334ccb4f1908a" providerId="LiveId" clId="{547AA693-C737-40E9-A51F-79B26736CD3D}" dt="2024-05-05T09:53:16.239" v="376" actId="20577"/>
          <ac:spMkLst>
            <pc:docMk/>
            <pc:sldMk cId="2564130500" sldId="296"/>
            <ac:spMk id="3" creationId="{7C978E84-00D2-97E3-4AD4-28AEB328850D}"/>
          </ac:spMkLst>
        </pc:spChg>
      </pc:sldChg>
      <pc:sldChg chg="modSp new mod">
        <pc:chgData name="Maria Ashvini" userId="1f8334ccb4f1908a" providerId="LiveId" clId="{547AA693-C737-40E9-A51F-79B26736CD3D}" dt="2024-05-05T09:53:37.649" v="381" actId="20577"/>
        <pc:sldMkLst>
          <pc:docMk/>
          <pc:sldMk cId="3700017739" sldId="297"/>
        </pc:sldMkLst>
        <pc:spChg chg="mod">
          <ac:chgData name="Maria Ashvini" userId="1f8334ccb4f1908a" providerId="LiveId" clId="{547AA693-C737-40E9-A51F-79B26736CD3D}" dt="2024-05-05T09:53:37.649" v="381" actId="20577"/>
          <ac:spMkLst>
            <pc:docMk/>
            <pc:sldMk cId="3700017739" sldId="297"/>
            <ac:spMk id="3" creationId="{D7080549-106F-CBDB-6713-82F3001C4107}"/>
          </ac:spMkLst>
        </pc:spChg>
      </pc:sldChg>
      <pc:sldChg chg="modSp new mod">
        <pc:chgData name="Maria Ashvini" userId="1f8334ccb4f1908a" providerId="LiveId" clId="{547AA693-C737-40E9-A51F-79B26736CD3D}" dt="2024-05-05T09:54:25.884" v="392" actId="27636"/>
        <pc:sldMkLst>
          <pc:docMk/>
          <pc:sldMk cId="3295373312" sldId="298"/>
        </pc:sldMkLst>
        <pc:spChg chg="mod">
          <ac:chgData name="Maria Ashvini" userId="1f8334ccb4f1908a" providerId="LiveId" clId="{547AA693-C737-40E9-A51F-79B26736CD3D}" dt="2024-05-05T09:54:25.884" v="392" actId="27636"/>
          <ac:spMkLst>
            <pc:docMk/>
            <pc:sldMk cId="3295373312" sldId="298"/>
            <ac:spMk id="3" creationId="{2FF01B1B-AADA-B652-562D-6F9F5CB04A6C}"/>
          </ac:spMkLst>
        </pc:spChg>
      </pc:sldChg>
      <pc:sldChg chg="addSp delSp modSp new">
        <pc:chgData name="Maria Ashvini" userId="1f8334ccb4f1908a" providerId="LiveId" clId="{547AA693-C737-40E9-A51F-79B26736CD3D}" dt="2024-05-05T09:59:06.171" v="394"/>
        <pc:sldMkLst>
          <pc:docMk/>
          <pc:sldMk cId="3241913728" sldId="299"/>
        </pc:sldMkLst>
        <pc:spChg chg="del">
          <ac:chgData name="Maria Ashvini" userId="1f8334ccb4f1908a" providerId="LiveId" clId="{547AA693-C737-40E9-A51F-79B26736CD3D}" dt="2024-05-05T09:59:06.171" v="394"/>
          <ac:spMkLst>
            <pc:docMk/>
            <pc:sldMk cId="3241913728" sldId="299"/>
            <ac:spMk id="3" creationId="{5972B133-2937-F485-1286-391228978C68}"/>
          </ac:spMkLst>
        </pc:spChg>
        <pc:picChg chg="add mod">
          <ac:chgData name="Maria Ashvini" userId="1f8334ccb4f1908a" providerId="LiveId" clId="{547AA693-C737-40E9-A51F-79B26736CD3D}" dt="2024-05-05T09:59:06.171" v="394"/>
          <ac:picMkLst>
            <pc:docMk/>
            <pc:sldMk cId="3241913728" sldId="299"/>
            <ac:picMk id="3074" creationId="{7809512A-4E1B-4209-55D7-7378F9C6226A}"/>
          </ac:picMkLst>
        </pc:picChg>
      </pc:sldChg>
      <pc:sldChg chg="new del">
        <pc:chgData name="Maria Ashvini" userId="1f8334ccb4f1908a" providerId="LiveId" clId="{547AA693-C737-40E9-A51F-79B26736CD3D}" dt="2024-05-06T02:48:14.640" v="400" actId="47"/>
        <pc:sldMkLst>
          <pc:docMk/>
          <pc:sldMk cId="2655689470" sldId="300"/>
        </pc:sldMkLst>
      </pc:sldChg>
      <pc:sldChg chg="new del">
        <pc:chgData name="Maria Ashvini" userId="1f8334ccb4f1908a" providerId="LiveId" clId="{547AA693-C737-40E9-A51F-79B26736CD3D}" dt="2024-05-06T02:47:21.614" v="397" actId="2696"/>
        <pc:sldMkLst>
          <pc:docMk/>
          <pc:sldMk cId="4259614750" sldId="300"/>
        </pc:sldMkLst>
      </pc:sldChg>
      <pc:sldChg chg="addSp delSp modSp add">
        <pc:chgData name="Maria Ashvini" userId="1f8334ccb4f1908a" providerId="LiveId" clId="{547AA693-C737-40E9-A51F-79B26736CD3D}" dt="2024-05-06T02:48:35.419" v="401"/>
        <pc:sldMkLst>
          <pc:docMk/>
          <pc:sldMk cId="4259614750" sldId="301"/>
        </pc:sldMkLst>
        <pc:spChg chg="del">
          <ac:chgData name="Maria Ashvini" userId="1f8334ccb4f1908a" providerId="LiveId" clId="{547AA693-C737-40E9-A51F-79B26736CD3D}" dt="2024-05-06T02:48:35.419" v="401"/>
          <ac:spMkLst>
            <pc:docMk/>
            <pc:sldMk cId="4259614750" sldId="301"/>
            <ac:spMk id="3" creationId="{A62154EA-6937-C853-B626-E0738A1AFF45}"/>
          </ac:spMkLst>
        </pc:spChg>
        <pc:picChg chg="add mod">
          <ac:chgData name="Maria Ashvini" userId="1f8334ccb4f1908a" providerId="LiveId" clId="{547AA693-C737-40E9-A51F-79B26736CD3D}" dt="2024-05-06T02:48:35.419" v="401"/>
          <ac:picMkLst>
            <pc:docMk/>
            <pc:sldMk cId="4259614750" sldId="301"/>
            <ac:picMk id="1026" creationId="{B7636F37-3777-FDF4-A9DE-27A007CBFB7F}"/>
          </ac:picMkLst>
        </pc:picChg>
      </pc:sldChg>
      <pc:sldChg chg="addSp delSp modSp new">
        <pc:chgData name="Maria Ashvini" userId="1f8334ccb4f1908a" providerId="LiveId" clId="{547AA693-C737-40E9-A51F-79B26736CD3D}" dt="2024-05-06T02:49:16.262" v="403"/>
        <pc:sldMkLst>
          <pc:docMk/>
          <pc:sldMk cId="2391695421" sldId="302"/>
        </pc:sldMkLst>
        <pc:spChg chg="del">
          <ac:chgData name="Maria Ashvini" userId="1f8334ccb4f1908a" providerId="LiveId" clId="{547AA693-C737-40E9-A51F-79B26736CD3D}" dt="2024-05-06T02:49:16.262" v="403"/>
          <ac:spMkLst>
            <pc:docMk/>
            <pc:sldMk cId="2391695421" sldId="302"/>
            <ac:spMk id="3" creationId="{71D97E5E-6AAB-D06E-17E8-207C19735732}"/>
          </ac:spMkLst>
        </pc:spChg>
        <pc:picChg chg="add mod">
          <ac:chgData name="Maria Ashvini" userId="1f8334ccb4f1908a" providerId="LiveId" clId="{547AA693-C737-40E9-A51F-79B26736CD3D}" dt="2024-05-06T02:49:16.262" v="403"/>
          <ac:picMkLst>
            <pc:docMk/>
            <pc:sldMk cId="2391695421" sldId="302"/>
            <ac:picMk id="2050" creationId="{8B0671B6-8CEB-5EB7-9279-87CE02EB48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E3F0-CC63-D6D4-42CA-D00CDB4FA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BC9C15-84F2-BD57-9B80-4B3A8A3C4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233F3-1F71-A0FF-8E68-B771663FFDFD}"/>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5" name="Footer Placeholder 4">
            <a:extLst>
              <a:ext uri="{FF2B5EF4-FFF2-40B4-BE49-F238E27FC236}">
                <a16:creationId xmlns:a16="http://schemas.microsoft.com/office/drawing/2014/main" id="{E5FF9AAE-3B56-887B-D2AD-20A7BFB7C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2BCB8-6C1A-4F11-BB4D-FC438E19699F}"/>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154067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DA71-E9C8-18F0-9F23-90D0D81D3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866C92-D152-DBF4-4F09-FB353F36A4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594AF-6358-F62D-0121-E0C56192D4F8}"/>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5" name="Footer Placeholder 4">
            <a:extLst>
              <a:ext uri="{FF2B5EF4-FFF2-40B4-BE49-F238E27FC236}">
                <a16:creationId xmlns:a16="http://schemas.microsoft.com/office/drawing/2014/main" id="{088C48BD-37FF-DE16-9095-10D8B25C0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E992-2F7A-6189-6776-14ADFE249872}"/>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146686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F1CB0-8C98-B46A-8EF4-AD55067958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4F719C-3D5D-55D9-E41F-066C966F6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69860-F642-1D65-1D99-F594085F812A}"/>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5" name="Footer Placeholder 4">
            <a:extLst>
              <a:ext uri="{FF2B5EF4-FFF2-40B4-BE49-F238E27FC236}">
                <a16:creationId xmlns:a16="http://schemas.microsoft.com/office/drawing/2014/main" id="{66FD50A0-3F9A-6C19-23F6-C993FC965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55A9B-C9F3-F340-50D9-D5517E0F2976}"/>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84648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EBB9-A1C3-92EB-C2E6-F97DDDE35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083D9-BEA5-5B7D-5D6E-CBD446C63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41DC9-6DF9-EA1B-35CA-C7C2E453390E}"/>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5" name="Footer Placeholder 4">
            <a:extLst>
              <a:ext uri="{FF2B5EF4-FFF2-40B4-BE49-F238E27FC236}">
                <a16:creationId xmlns:a16="http://schemas.microsoft.com/office/drawing/2014/main" id="{FEB0EEDD-94D2-D5F2-5943-1992A8853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72794-BF0E-3012-78F3-F5CC91335F8E}"/>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211105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3C4B-B392-EBBF-F517-28CC91E2A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8D8F77-EAD2-A9E9-7DCD-F03104D21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93F8A-50E4-3F51-68D4-C84952D861E3}"/>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5" name="Footer Placeholder 4">
            <a:extLst>
              <a:ext uri="{FF2B5EF4-FFF2-40B4-BE49-F238E27FC236}">
                <a16:creationId xmlns:a16="http://schemas.microsoft.com/office/drawing/2014/main" id="{D2D8771C-BA83-987C-16BD-DBF28EE1B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6FCF9-5347-221C-D2F0-14E1CFC4C0B4}"/>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281854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5556-39F4-CD0D-2A1D-BE715C352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B8E13B-A08A-E2FE-1766-C789B0082E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9803B-6FE5-9DFE-3E1E-6C4CD3F5E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A4F94-7CA3-5323-40D5-3AF3B3109118}"/>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6" name="Footer Placeholder 5">
            <a:extLst>
              <a:ext uri="{FF2B5EF4-FFF2-40B4-BE49-F238E27FC236}">
                <a16:creationId xmlns:a16="http://schemas.microsoft.com/office/drawing/2014/main" id="{1776CE00-3FC7-ED69-D375-D95E7BEE6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FB013-4109-8CD9-3B41-9CE480D17E93}"/>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140253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52C0-EEB1-394E-CF43-A69372B43B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C8E7BE-1FA4-6ACC-EDB5-13383E4CC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5DABD-5B0D-041A-7379-3AC34BB91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C6ACA7-8865-AC0E-3F74-2C803ED70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E83776-6B0B-CD05-EF6F-98D2FC4A20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1B617B-3461-3C4A-041F-8BA53425FC56}"/>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8" name="Footer Placeholder 7">
            <a:extLst>
              <a:ext uri="{FF2B5EF4-FFF2-40B4-BE49-F238E27FC236}">
                <a16:creationId xmlns:a16="http://schemas.microsoft.com/office/drawing/2014/main" id="{EFBBAF23-7AC2-C5D1-FB4E-E73003704D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BD2D06-12D7-49E6-582C-889B165873C8}"/>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140588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F440-B027-BE20-A322-27A890272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B126E8-C32E-F9E2-98FA-174050B50644}"/>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4" name="Footer Placeholder 3">
            <a:extLst>
              <a:ext uri="{FF2B5EF4-FFF2-40B4-BE49-F238E27FC236}">
                <a16:creationId xmlns:a16="http://schemas.microsoft.com/office/drawing/2014/main" id="{78DE0F0C-0162-1454-2198-562463519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EEAC30-9A44-5B36-E4A3-A21FFE447637}"/>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410241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F185D-E829-BAD1-D26D-5BD5AAD9F35A}"/>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3" name="Footer Placeholder 2">
            <a:extLst>
              <a:ext uri="{FF2B5EF4-FFF2-40B4-BE49-F238E27FC236}">
                <a16:creationId xmlns:a16="http://schemas.microsoft.com/office/drawing/2014/main" id="{BBF024B5-24CA-7D14-AC85-F282EB45A5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93EA12-A3D0-BE9A-196C-D037C6EA58AF}"/>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321983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31EE-0A40-2D54-DCC7-B10680A97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616488-A8CE-D0B5-9E33-3FF352A37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1AC1E-BC14-1712-988A-045D6AEA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19020-B771-709A-882C-143DC530BD9D}"/>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6" name="Footer Placeholder 5">
            <a:extLst>
              <a:ext uri="{FF2B5EF4-FFF2-40B4-BE49-F238E27FC236}">
                <a16:creationId xmlns:a16="http://schemas.microsoft.com/office/drawing/2014/main" id="{E6F6BC5A-8BC3-039B-CB91-DF2215BD0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5BEA5-E6D6-8D5E-5AB9-06B58A4D972C}"/>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79321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8FEF-7A92-0625-4BD4-C8CA3AB56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E8F2BC-FB1F-AB22-54E7-6B3E1A4DA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98E00E-7377-2666-7BB1-C682F6EF4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712A9-5C4A-FC49-A6EE-DEAD1287B701}"/>
              </a:ext>
            </a:extLst>
          </p:cNvPr>
          <p:cNvSpPr>
            <a:spLocks noGrp="1"/>
          </p:cNvSpPr>
          <p:nvPr>
            <p:ph type="dt" sz="half" idx="10"/>
          </p:nvPr>
        </p:nvSpPr>
        <p:spPr/>
        <p:txBody>
          <a:bodyPr/>
          <a:lstStyle/>
          <a:p>
            <a:fld id="{96EEABCC-F4BB-47B5-8FF9-64DF4D719B12}" type="datetimeFigureOut">
              <a:rPr lang="en-US" smtClean="0"/>
              <a:t>5/6/2024</a:t>
            </a:fld>
            <a:endParaRPr lang="en-US"/>
          </a:p>
        </p:txBody>
      </p:sp>
      <p:sp>
        <p:nvSpPr>
          <p:cNvPr id="6" name="Footer Placeholder 5">
            <a:extLst>
              <a:ext uri="{FF2B5EF4-FFF2-40B4-BE49-F238E27FC236}">
                <a16:creationId xmlns:a16="http://schemas.microsoft.com/office/drawing/2014/main" id="{C54773F0-5D49-D7E3-5C37-3F8AD2CC2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DD34F-5128-B38A-F924-AF4D0B97A6B5}"/>
              </a:ext>
            </a:extLst>
          </p:cNvPr>
          <p:cNvSpPr>
            <a:spLocks noGrp="1"/>
          </p:cNvSpPr>
          <p:nvPr>
            <p:ph type="sldNum" sz="quarter" idx="12"/>
          </p:nvPr>
        </p:nvSpPr>
        <p:spPr/>
        <p:txBody>
          <a:bodyPr/>
          <a:lstStyle/>
          <a:p>
            <a:fld id="{27E66977-D138-4594-9000-7D32B33670D9}" type="slidenum">
              <a:rPr lang="en-US" smtClean="0"/>
              <a:t>‹#›</a:t>
            </a:fld>
            <a:endParaRPr lang="en-US"/>
          </a:p>
        </p:txBody>
      </p:sp>
    </p:spTree>
    <p:extLst>
      <p:ext uri="{BB962C8B-B14F-4D97-AF65-F5344CB8AC3E}">
        <p14:creationId xmlns:p14="http://schemas.microsoft.com/office/powerpoint/2010/main" val="49459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61E093-EBB1-7BB4-2E74-AC5334FA65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4776BA-9506-3B21-3838-A9CFC4DF8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55ABD-5AEB-3F31-F300-239676668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EABCC-F4BB-47B5-8FF9-64DF4D719B12}" type="datetimeFigureOut">
              <a:rPr lang="en-US" smtClean="0"/>
              <a:t>5/6/2024</a:t>
            </a:fld>
            <a:endParaRPr lang="en-US"/>
          </a:p>
        </p:txBody>
      </p:sp>
      <p:sp>
        <p:nvSpPr>
          <p:cNvPr id="5" name="Footer Placeholder 4">
            <a:extLst>
              <a:ext uri="{FF2B5EF4-FFF2-40B4-BE49-F238E27FC236}">
                <a16:creationId xmlns:a16="http://schemas.microsoft.com/office/drawing/2014/main" id="{FE1BBE34-CD58-9D61-D1D2-27A69E0B7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858B4E-12F2-8956-6DA8-F9A502DD9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66977-D138-4594-9000-7D32B33670D9}" type="slidenum">
              <a:rPr lang="en-US" smtClean="0"/>
              <a:t>‹#›</a:t>
            </a:fld>
            <a:endParaRPr lang="en-US"/>
          </a:p>
        </p:txBody>
      </p:sp>
    </p:spTree>
    <p:extLst>
      <p:ext uri="{BB962C8B-B14F-4D97-AF65-F5344CB8AC3E}">
        <p14:creationId xmlns:p14="http://schemas.microsoft.com/office/powerpoint/2010/main" val="4269584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C943-30A2-7866-941D-BBA4FEE23DE3}"/>
              </a:ext>
            </a:extLst>
          </p:cNvPr>
          <p:cNvSpPr>
            <a:spLocks noGrp="1"/>
          </p:cNvSpPr>
          <p:nvPr>
            <p:ph type="ctrTitle"/>
          </p:nvPr>
        </p:nvSpPr>
        <p:spPr/>
        <p:txBody>
          <a:bodyPr/>
          <a:lstStyle/>
          <a:p>
            <a:r>
              <a:rPr lang="en-US" dirty="0"/>
              <a:t>Modern Development Methodologies</a:t>
            </a:r>
          </a:p>
        </p:txBody>
      </p:sp>
      <p:sp>
        <p:nvSpPr>
          <p:cNvPr id="3" name="Subtitle 2">
            <a:extLst>
              <a:ext uri="{FF2B5EF4-FFF2-40B4-BE49-F238E27FC236}">
                <a16:creationId xmlns:a16="http://schemas.microsoft.com/office/drawing/2014/main" id="{B5BAD389-A23B-0D17-2C2D-8F4FED28B551}"/>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46644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9E62-46AA-E835-B0ED-CDAB7D5E1ED7}"/>
              </a:ext>
            </a:extLst>
          </p:cNvPr>
          <p:cNvSpPr>
            <a:spLocks noGrp="1"/>
          </p:cNvSpPr>
          <p:nvPr>
            <p:ph type="title"/>
          </p:nvPr>
        </p:nvSpPr>
        <p:spPr/>
        <p:txBody>
          <a:bodyPr/>
          <a:lstStyle/>
          <a:p>
            <a:r>
              <a:rPr lang="en-US" i="0" dirty="0">
                <a:solidFill>
                  <a:srgbClr val="0D0D0D"/>
                </a:solidFill>
                <a:effectLst/>
                <a:highlight>
                  <a:srgbClr val="FFFFFF"/>
                </a:highlight>
              </a:rPr>
              <a:t> DevOps</a:t>
            </a:r>
            <a:endParaRPr lang="en-US" dirty="0"/>
          </a:p>
        </p:txBody>
      </p:sp>
      <p:sp>
        <p:nvSpPr>
          <p:cNvPr id="3" name="Content Placeholder 2">
            <a:extLst>
              <a:ext uri="{FF2B5EF4-FFF2-40B4-BE49-F238E27FC236}">
                <a16:creationId xmlns:a16="http://schemas.microsoft.com/office/drawing/2014/main" id="{7F3D30EA-5549-367D-729A-90615B3F5A4E}"/>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DevOps is a cultural and organizational approach that promotes collaboration between development and operations teams to automate processes, accelerate delivery, and improve software quality.</a:t>
            </a:r>
          </a:p>
          <a:p>
            <a:pPr algn="l">
              <a:buFont typeface="Arial" panose="020B0604020202020204" pitchFamily="34" charset="0"/>
              <a:buChar char="•"/>
            </a:pPr>
            <a:r>
              <a:rPr lang="en-US" b="0" i="0" dirty="0">
                <a:solidFill>
                  <a:srgbClr val="0D0D0D"/>
                </a:solidFill>
                <a:effectLst/>
                <a:highlight>
                  <a:srgbClr val="FFFFFF"/>
                </a:highlight>
                <a:latin typeface="Söhne"/>
              </a:rPr>
              <a:t>It integrates practices such as continuous integration (CI), continuous delivery (CD), infrastructure as code (</a:t>
            </a:r>
            <a:r>
              <a:rPr lang="en-US" b="0" i="0" dirty="0" err="1">
                <a:solidFill>
                  <a:srgbClr val="0D0D0D"/>
                </a:solidFill>
                <a:effectLst/>
                <a:highlight>
                  <a:srgbClr val="FFFFFF"/>
                </a:highlight>
                <a:latin typeface="Söhne"/>
              </a:rPr>
              <a:t>IaC</a:t>
            </a:r>
            <a:r>
              <a:rPr lang="en-US" b="0" i="0" dirty="0">
                <a:solidFill>
                  <a:srgbClr val="0D0D0D"/>
                </a:solidFill>
                <a:effectLst/>
                <a:highlight>
                  <a:srgbClr val="FFFFFF"/>
                </a:highlight>
                <a:latin typeface="Söhne"/>
              </a:rPr>
              <a:t>), and automated testing to streamline software development and deployment.</a:t>
            </a:r>
          </a:p>
          <a:p>
            <a:endParaRPr lang="en-US" dirty="0"/>
          </a:p>
        </p:txBody>
      </p:sp>
    </p:spTree>
    <p:extLst>
      <p:ext uri="{BB962C8B-B14F-4D97-AF65-F5344CB8AC3E}">
        <p14:creationId xmlns:p14="http://schemas.microsoft.com/office/powerpoint/2010/main" val="27933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1EA5-035A-84F8-A118-4BEC5D2402A6}"/>
              </a:ext>
            </a:extLst>
          </p:cNvPr>
          <p:cNvSpPr>
            <a:spLocks noGrp="1"/>
          </p:cNvSpPr>
          <p:nvPr>
            <p:ph type="title"/>
          </p:nvPr>
        </p:nvSpPr>
        <p:spPr/>
        <p:txBody>
          <a:bodyPr>
            <a:normAutofit fontScale="90000"/>
          </a:bodyPr>
          <a:lstStyle/>
          <a:p>
            <a:br>
              <a:rPr lang="en-US" i="0" dirty="0">
                <a:solidFill>
                  <a:srgbClr val="0D0D0D"/>
                </a:solidFill>
                <a:effectLst/>
                <a:highlight>
                  <a:srgbClr val="FFFFFF"/>
                </a:highlight>
                <a:latin typeface="Söhne"/>
              </a:rPr>
            </a:br>
            <a:r>
              <a:rPr lang="en-US" sz="4900" i="0" dirty="0">
                <a:solidFill>
                  <a:srgbClr val="0D0D0D"/>
                </a:solidFill>
                <a:effectLst/>
                <a:highlight>
                  <a:srgbClr val="FFFFFF"/>
                </a:highlight>
              </a:rPr>
              <a:t> Lean Software Development</a:t>
            </a:r>
            <a:br>
              <a:rPr lang="en-US"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1887302F-EEC1-3643-E3AC-11F70E5EBC33}"/>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Lean Software Development is based on lean manufacturing principles and focuses on maximizing customer value while minimizing waste.</a:t>
            </a:r>
          </a:p>
          <a:p>
            <a:pPr algn="l">
              <a:buFont typeface="Arial" panose="020B0604020202020204" pitchFamily="34" charset="0"/>
              <a:buChar char="•"/>
            </a:pPr>
            <a:r>
              <a:rPr lang="en-US" b="0" i="0" dirty="0">
                <a:solidFill>
                  <a:srgbClr val="0D0D0D"/>
                </a:solidFill>
                <a:effectLst/>
                <a:highlight>
                  <a:srgbClr val="FFFFFF"/>
                </a:highlight>
                <a:latin typeface="Söhne"/>
              </a:rPr>
              <a:t>It emphasizes delivering only what is necessary, eliminating bottlenecks, and continuously improving processes.</a:t>
            </a:r>
          </a:p>
          <a:p>
            <a:pPr algn="l">
              <a:buFont typeface="Arial" panose="020B0604020202020204" pitchFamily="34" charset="0"/>
              <a:buChar char="•"/>
            </a:pPr>
            <a:r>
              <a:rPr lang="en-US" b="0" i="0" dirty="0">
                <a:solidFill>
                  <a:srgbClr val="0D0D0D"/>
                </a:solidFill>
                <a:effectLst/>
                <a:highlight>
                  <a:srgbClr val="FFFFFF"/>
                </a:highlight>
                <a:latin typeface="Söhne"/>
              </a:rPr>
              <a:t>Lean practices include value stream mapping, reducing cycle time, and optimizing workflow.</a:t>
            </a:r>
          </a:p>
          <a:p>
            <a:endParaRPr lang="en-US" dirty="0"/>
          </a:p>
        </p:txBody>
      </p:sp>
    </p:spTree>
    <p:extLst>
      <p:ext uri="{BB962C8B-B14F-4D97-AF65-F5344CB8AC3E}">
        <p14:creationId xmlns:p14="http://schemas.microsoft.com/office/powerpoint/2010/main" val="119130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F5A2-3E79-CBD1-792E-F5DDBC5E875F}"/>
              </a:ext>
            </a:extLst>
          </p:cNvPr>
          <p:cNvSpPr>
            <a:spLocks noGrp="1"/>
          </p:cNvSpPr>
          <p:nvPr>
            <p:ph type="title"/>
          </p:nvPr>
        </p:nvSpPr>
        <p:spPr/>
        <p:txBody>
          <a:bodyPr>
            <a:normAutofit fontScale="90000"/>
          </a:bodyPr>
          <a:lstStyle/>
          <a:p>
            <a:br>
              <a:rPr lang="en-US" i="0" dirty="0">
                <a:solidFill>
                  <a:srgbClr val="0D0D0D"/>
                </a:solidFill>
                <a:effectLst/>
                <a:highlight>
                  <a:srgbClr val="FFFFFF"/>
                </a:highlight>
                <a:latin typeface="Söhne"/>
              </a:rPr>
            </a:br>
            <a:r>
              <a:rPr lang="en-US" sz="4900" i="0" dirty="0">
                <a:solidFill>
                  <a:srgbClr val="0D0D0D"/>
                </a:solidFill>
                <a:effectLst/>
                <a:highlight>
                  <a:srgbClr val="FFFFFF"/>
                </a:highlight>
                <a:latin typeface="Söhne"/>
              </a:rPr>
              <a:t>Scaled Agile Framework (</a:t>
            </a:r>
            <a:r>
              <a:rPr lang="en-US" sz="4900" i="0" dirty="0" err="1">
                <a:solidFill>
                  <a:srgbClr val="0D0D0D"/>
                </a:solidFill>
                <a:effectLst/>
                <a:highlight>
                  <a:srgbClr val="FFFFFF"/>
                </a:highlight>
                <a:latin typeface="Söhne"/>
              </a:rPr>
              <a:t>SAFe</a:t>
            </a:r>
            <a:r>
              <a:rPr lang="en-US" sz="4900" i="0" dirty="0">
                <a:solidFill>
                  <a:srgbClr val="0D0D0D"/>
                </a:solidFill>
                <a:effectLst/>
                <a:highlight>
                  <a:srgbClr val="FFFFFF"/>
                </a:highlight>
                <a:latin typeface="Söhne"/>
              </a:rPr>
              <a:t>)</a:t>
            </a:r>
            <a:br>
              <a:rPr lang="en-US" dirty="0"/>
            </a:br>
            <a:endParaRPr lang="en-US" dirty="0"/>
          </a:p>
        </p:txBody>
      </p:sp>
      <p:sp>
        <p:nvSpPr>
          <p:cNvPr id="3" name="Content Placeholder 2">
            <a:extLst>
              <a:ext uri="{FF2B5EF4-FFF2-40B4-BE49-F238E27FC236}">
                <a16:creationId xmlns:a16="http://schemas.microsoft.com/office/drawing/2014/main" id="{511CFD7B-7BA4-F62E-1FF2-61EFB41327F5}"/>
              </a:ext>
            </a:extLst>
          </p:cNvPr>
          <p:cNvSpPr>
            <a:spLocks noGrp="1"/>
          </p:cNvSpPr>
          <p:nvPr>
            <p:ph idx="1"/>
          </p:nvPr>
        </p:nvSpPr>
        <p:spPr/>
        <p:txBody>
          <a:bodyPr/>
          <a:lstStyle/>
          <a:p>
            <a:pPr algn="l">
              <a:buFont typeface="Arial" panose="020B0604020202020204" pitchFamily="34" charset="0"/>
              <a:buChar char="•"/>
            </a:pPr>
            <a:r>
              <a:rPr lang="en-US" b="0" i="0" dirty="0" err="1">
                <a:solidFill>
                  <a:srgbClr val="0D0D0D"/>
                </a:solidFill>
                <a:effectLst/>
                <a:highlight>
                  <a:srgbClr val="FFFFFF"/>
                </a:highlight>
                <a:latin typeface="Söhne"/>
              </a:rPr>
              <a:t>SAFe</a:t>
            </a:r>
            <a:r>
              <a:rPr lang="en-US" b="0" i="0" dirty="0">
                <a:solidFill>
                  <a:srgbClr val="0D0D0D"/>
                </a:solidFill>
                <a:effectLst/>
                <a:highlight>
                  <a:srgbClr val="FFFFFF"/>
                </a:highlight>
                <a:latin typeface="Söhne"/>
              </a:rPr>
              <a:t> is a framework for scaling Agile practices to large organizations.</a:t>
            </a:r>
          </a:p>
          <a:p>
            <a:pPr algn="l">
              <a:buFont typeface="Arial" panose="020B0604020202020204" pitchFamily="34" charset="0"/>
              <a:buChar char="•"/>
            </a:pPr>
            <a:r>
              <a:rPr lang="en-US" b="0" i="0" dirty="0">
                <a:solidFill>
                  <a:srgbClr val="0D0D0D"/>
                </a:solidFill>
                <a:effectLst/>
                <a:highlight>
                  <a:srgbClr val="FFFFFF"/>
                </a:highlight>
                <a:latin typeface="Söhne"/>
              </a:rPr>
              <a:t>It provides guidance on coordinating work across multiple Agile teams, aligning with business objectives, and ensuring consistency and transparency at scale.</a:t>
            </a:r>
          </a:p>
          <a:p>
            <a:pPr algn="l">
              <a:buFont typeface="Arial" panose="020B0604020202020204" pitchFamily="34" charset="0"/>
              <a:buChar char="•"/>
            </a:pPr>
            <a:r>
              <a:rPr lang="en-US" b="0" i="0" dirty="0" err="1">
                <a:solidFill>
                  <a:srgbClr val="0D0D0D"/>
                </a:solidFill>
                <a:effectLst/>
                <a:highlight>
                  <a:srgbClr val="FFFFFF"/>
                </a:highlight>
                <a:latin typeface="Söhne"/>
              </a:rPr>
              <a:t>SAFe</a:t>
            </a:r>
            <a:r>
              <a:rPr lang="en-US" b="0" i="0" dirty="0">
                <a:solidFill>
                  <a:srgbClr val="0D0D0D"/>
                </a:solidFill>
                <a:effectLst/>
                <a:highlight>
                  <a:srgbClr val="FFFFFF"/>
                </a:highlight>
                <a:latin typeface="Söhne"/>
              </a:rPr>
              <a:t> includes roles, ceremonies, and artifacts tailored for large-scale Agile development, such as Program Increment (PI) planning and Agile Release Trains (ARTs).</a:t>
            </a:r>
          </a:p>
          <a:p>
            <a:endParaRPr lang="en-US" dirty="0">
              <a:latin typeface="+mj-lt"/>
            </a:endParaRPr>
          </a:p>
        </p:txBody>
      </p:sp>
    </p:spTree>
    <p:extLst>
      <p:ext uri="{BB962C8B-B14F-4D97-AF65-F5344CB8AC3E}">
        <p14:creationId xmlns:p14="http://schemas.microsoft.com/office/powerpoint/2010/main" val="299521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EEAC-3057-DF0F-8326-A776FE7E06D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339422-00A0-136B-4091-DCE8AD04BF24}"/>
              </a:ext>
            </a:extLst>
          </p:cNvPr>
          <p:cNvSpPr>
            <a:spLocks noGrp="1"/>
          </p:cNvSpPr>
          <p:nvPr>
            <p:ph idx="1"/>
          </p:nvPr>
        </p:nvSpPr>
        <p:spPr/>
        <p:txBody>
          <a:bodyPr/>
          <a:lstStyle/>
          <a:p>
            <a:r>
              <a:rPr lang="en-US" dirty="0"/>
              <a:t>Test-Driven Development (TDD)</a:t>
            </a:r>
          </a:p>
          <a:p>
            <a:r>
              <a:rPr lang="en-US" dirty="0"/>
              <a:t>Behavior-Driven Development (BDD)</a:t>
            </a:r>
          </a:p>
          <a:p>
            <a:r>
              <a:rPr lang="en-US" dirty="0"/>
              <a:t>Feature-Driven Development (FDD)</a:t>
            </a:r>
          </a:p>
          <a:p>
            <a:endParaRPr lang="en-US" dirty="0"/>
          </a:p>
        </p:txBody>
      </p:sp>
    </p:spTree>
    <p:extLst>
      <p:ext uri="{BB962C8B-B14F-4D97-AF65-F5344CB8AC3E}">
        <p14:creationId xmlns:p14="http://schemas.microsoft.com/office/powerpoint/2010/main" val="207310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E24D-3845-2203-EB0D-3C7D987718DA}"/>
              </a:ext>
            </a:extLst>
          </p:cNvPr>
          <p:cNvSpPr>
            <a:spLocks noGrp="1"/>
          </p:cNvSpPr>
          <p:nvPr>
            <p:ph type="title"/>
          </p:nvPr>
        </p:nvSpPr>
        <p:spPr/>
        <p:txBody>
          <a:bodyPr/>
          <a:lstStyle/>
          <a:p>
            <a:r>
              <a:rPr lang="en-US" dirty="0"/>
              <a:t>What is Test Driven Development?</a:t>
            </a:r>
          </a:p>
        </p:txBody>
      </p:sp>
      <p:sp>
        <p:nvSpPr>
          <p:cNvPr id="3" name="Content Placeholder 2">
            <a:extLst>
              <a:ext uri="{FF2B5EF4-FFF2-40B4-BE49-F238E27FC236}">
                <a16:creationId xmlns:a16="http://schemas.microsoft.com/office/drawing/2014/main" id="{2BC4FC47-2D02-EAAF-7709-BC0038571FE5}"/>
              </a:ext>
            </a:extLst>
          </p:cNvPr>
          <p:cNvSpPr>
            <a:spLocks noGrp="1"/>
          </p:cNvSpPr>
          <p:nvPr>
            <p:ph idx="1"/>
          </p:nvPr>
        </p:nvSpPr>
        <p:spPr/>
        <p:txBody>
          <a:bodyPr/>
          <a:lstStyle/>
          <a:p>
            <a:r>
              <a:rPr lang="en-US" b="0" i="0" dirty="0">
                <a:solidFill>
                  <a:srgbClr val="0D0D0D"/>
                </a:solidFill>
                <a:effectLst/>
                <a:highlight>
                  <a:srgbClr val="FFFFFF"/>
                </a:highlight>
                <a:latin typeface="Söhne"/>
              </a:rPr>
              <a:t>Test-Driven Development (TDD) is a software development approach in which developers write automated tests for their code before writing the actual implementation. The TDD process typically follows these steps:</a:t>
            </a:r>
            <a:endParaRPr lang="en-US" dirty="0"/>
          </a:p>
        </p:txBody>
      </p:sp>
    </p:spTree>
    <p:extLst>
      <p:ext uri="{BB962C8B-B14F-4D97-AF65-F5344CB8AC3E}">
        <p14:creationId xmlns:p14="http://schemas.microsoft.com/office/powerpoint/2010/main" val="326763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91B1-797B-410D-D15E-859374EFBD93}"/>
              </a:ext>
            </a:extLst>
          </p:cNvPr>
          <p:cNvSpPr>
            <a:spLocks noGrp="1"/>
          </p:cNvSpPr>
          <p:nvPr>
            <p:ph type="title"/>
          </p:nvPr>
        </p:nvSpPr>
        <p:spPr/>
        <p:txBody>
          <a:bodyPr>
            <a:normAutofit fontScale="90000"/>
          </a:bodyPr>
          <a:lstStyle/>
          <a:p>
            <a:br>
              <a:rPr lang="en-US" b="1" i="0" dirty="0">
                <a:solidFill>
                  <a:srgbClr val="0D0D0D"/>
                </a:solidFill>
                <a:effectLst/>
                <a:highlight>
                  <a:srgbClr val="FFFFFF"/>
                </a:highlight>
                <a:latin typeface="Söhne"/>
              </a:rPr>
            </a:br>
            <a:r>
              <a:rPr lang="en-US" i="0" dirty="0">
                <a:solidFill>
                  <a:srgbClr val="0D0D0D"/>
                </a:solidFill>
                <a:effectLst/>
                <a:highlight>
                  <a:srgbClr val="FFFFFF"/>
                </a:highlight>
              </a:rPr>
              <a:t>1.</a:t>
            </a:r>
            <a:r>
              <a:rPr lang="en-US" sz="4900" i="0" dirty="0">
                <a:solidFill>
                  <a:srgbClr val="0D0D0D"/>
                </a:solidFill>
                <a:effectLst/>
                <a:highlight>
                  <a:srgbClr val="FFFFFF"/>
                </a:highlight>
              </a:rPr>
              <a:t>Write a Test</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DDB6D1C1-4B5B-AEDC-4A65-C90939CA5D39}"/>
              </a:ext>
            </a:extLst>
          </p:cNvPr>
          <p:cNvSpPr>
            <a:spLocks noGrp="1"/>
          </p:cNvSpPr>
          <p:nvPr>
            <p:ph idx="1"/>
          </p:nvPr>
        </p:nvSpPr>
        <p:spPr/>
        <p:txBody>
          <a:bodyPr/>
          <a:lstStyle/>
          <a:p>
            <a:pPr marL="742950" lvl="1" indent="-285750" algn="l">
              <a:buFont typeface="+mj-lt"/>
              <a:buAutoNum type="arabicPeriod"/>
            </a:pPr>
            <a:r>
              <a:rPr lang="en-US" b="0" i="0" dirty="0">
                <a:solidFill>
                  <a:srgbClr val="0D0D0D"/>
                </a:solidFill>
                <a:effectLst/>
                <a:highlight>
                  <a:srgbClr val="FFFFFF"/>
                </a:highlight>
                <a:latin typeface="Söhne"/>
              </a:rPr>
              <a:t>Developers start by writing a test case that defines the desired behavior of a small piece of functionality.</a:t>
            </a:r>
          </a:p>
          <a:p>
            <a:pPr marL="742950" lvl="1" indent="-285750" algn="l">
              <a:buFont typeface="+mj-lt"/>
              <a:buAutoNum type="arabicPeriod"/>
            </a:pPr>
            <a:r>
              <a:rPr lang="en-US" b="0" i="0" dirty="0">
                <a:solidFill>
                  <a:srgbClr val="0D0D0D"/>
                </a:solidFill>
                <a:effectLst/>
                <a:highlight>
                  <a:srgbClr val="FFFFFF"/>
                </a:highlight>
                <a:latin typeface="Söhne"/>
              </a:rPr>
              <a:t>Tests are written in a testing framework such as JUnit (for Java), </a:t>
            </a:r>
            <a:r>
              <a:rPr lang="en-US" b="0" i="0" dirty="0" err="1">
                <a:solidFill>
                  <a:srgbClr val="0D0D0D"/>
                </a:solidFill>
                <a:effectLst/>
                <a:highlight>
                  <a:srgbClr val="FFFFFF"/>
                </a:highlight>
                <a:latin typeface="Söhne"/>
              </a:rPr>
              <a:t>NUnit</a:t>
            </a:r>
            <a:r>
              <a:rPr lang="en-US" b="0" i="0" dirty="0">
                <a:solidFill>
                  <a:srgbClr val="0D0D0D"/>
                </a:solidFill>
                <a:effectLst/>
                <a:highlight>
                  <a:srgbClr val="FFFFFF"/>
                </a:highlight>
                <a:latin typeface="Söhne"/>
              </a:rPr>
              <a:t> (for .NET), or </a:t>
            </a:r>
            <a:r>
              <a:rPr lang="en-US" b="0" i="0" dirty="0" err="1">
                <a:solidFill>
                  <a:srgbClr val="0D0D0D"/>
                </a:solidFill>
                <a:effectLst/>
                <a:highlight>
                  <a:srgbClr val="FFFFFF"/>
                </a:highlight>
                <a:latin typeface="Söhne"/>
              </a:rPr>
              <a:t>pytest</a:t>
            </a:r>
            <a:r>
              <a:rPr lang="en-US" b="0" i="0" dirty="0">
                <a:solidFill>
                  <a:srgbClr val="0D0D0D"/>
                </a:solidFill>
                <a:effectLst/>
                <a:highlight>
                  <a:srgbClr val="FFFFFF"/>
                </a:highlight>
                <a:latin typeface="Söhne"/>
              </a:rPr>
              <a:t> (for Python).</a:t>
            </a:r>
          </a:p>
          <a:p>
            <a:pPr marL="742950" lvl="1" indent="-285750" algn="l">
              <a:buFont typeface="+mj-lt"/>
              <a:buAutoNum type="arabicPeriod"/>
            </a:pPr>
            <a:r>
              <a:rPr lang="en-US" b="0" i="0" dirty="0">
                <a:solidFill>
                  <a:srgbClr val="0D0D0D"/>
                </a:solidFill>
                <a:effectLst/>
                <a:highlight>
                  <a:srgbClr val="FFFFFF"/>
                </a:highlight>
                <a:latin typeface="Söhne"/>
              </a:rPr>
              <a:t>The test should be small, focused, and cover one specific aspect of the code's behavior.</a:t>
            </a:r>
          </a:p>
          <a:p>
            <a:endParaRPr lang="en-US" dirty="0"/>
          </a:p>
        </p:txBody>
      </p:sp>
    </p:spTree>
    <p:extLst>
      <p:ext uri="{BB962C8B-B14F-4D97-AF65-F5344CB8AC3E}">
        <p14:creationId xmlns:p14="http://schemas.microsoft.com/office/powerpoint/2010/main" val="743006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9AD3-934F-0C5B-E522-A27F8FC77FC5}"/>
              </a:ext>
            </a:extLst>
          </p:cNvPr>
          <p:cNvSpPr>
            <a:spLocks noGrp="1"/>
          </p:cNvSpPr>
          <p:nvPr>
            <p:ph type="title"/>
          </p:nvPr>
        </p:nvSpPr>
        <p:spPr/>
        <p:txBody>
          <a:bodyPr>
            <a:normAutofit fontScale="90000"/>
          </a:bodyPr>
          <a:lstStyle/>
          <a:p>
            <a:br>
              <a:rPr lang="en-US" b="1" i="0" dirty="0">
                <a:solidFill>
                  <a:srgbClr val="0D0D0D"/>
                </a:solidFill>
                <a:effectLst/>
                <a:highlight>
                  <a:srgbClr val="FFFFFF"/>
                </a:highlight>
                <a:latin typeface="Söhne"/>
              </a:rPr>
            </a:br>
            <a:r>
              <a:rPr lang="en-US" i="0" dirty="0">
                <a:solidFill>
                  <a:srgbClr val="0D0D0D"/>
                </a:solidFill>
                <a:effectLst/>
                <a:highlight>
                  <a:srgbClr val="FFFFFF"/>
                </a:highlight>
              </a:rPr>
              <a:t>2.</a:t>
            </a:r>
            <a:r>
              <a:rPr lang="en-US" sz="4900" i="0" dirty="0">
                <a:solidFill>
                  <a:srgbClr val="0D0D0D"/>
                </a:solidFill>
                <a:effectLst/>
                <a:highlight>
                  <a:srgbClr val="FFFFFF"/>
                </a:highlight>
              </a:rPr>
              <a:t>Run the Test (and Fail)</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254C8BFE-D7C2-4FEB-0C89-2A494CC9C912}"/>
              </a:ext>
            </a:extLst>
          </p:cNvPr>
          <p:cNvSpPr>
            <a:spLocks noGrp="1"/>
          </p:cNvSpPr>
          <p:nvPr>
            <p:ph idx="1"/>
          </p:nvPr>
        </p:nvSpPr>
        <p:spPr/>
        <p:txBody>
          <a:bodyPr/>
          <a:lstStyle/>
          <a:p>
            <a:pPr marL="742950" lvl="1" indent="-285750" algn="l">
              <a:buFont typeface="+mj-lt"/>
              <a:buAutoNum type="arabicPeriod"/>
            </a:pPr>
            <a:r>
              <a:rPr lang="en-US" b="0" i="0" dirty="0">
                <a:solidFill>
                  <a:srgbClr val="0D0D0D"/>
                </a:solidFill>
                <a:effectLst/>
                <a:highlight>
                  <a:srgbClr val="FFFFFF"/>
                </a:highlight>
                <a:latin typeface="Söhne"/>
              </a:rPr>
              <a:t>Next, developers run the test, expecting it to fail initially since the corresponding code has not been implemented yet.</a:t>
            </a:r>
          </a:p>
          <a:p>
            <a:pPr marL="742950" lvl="1" indent="-285750" algn="l">
              <a:buFont typeface="+mj-lt"/>
              <a:buAutoNum type="arabicPeriod"/>
            </a:pPr>
            <a:r>
              <a:rPr lang="en-US" b="0" i="0" dirty="0">
                <a:solidFill>
                  <a:srgbClr val="0D0D0D"/>
                </a:solidFill>
                <a:effectLst/>
                <a:highlight>
                  <a:srgbClr val="FFFFFF"/>
                </a:highlight>
                <a:latin typeface="Söhne"/>
              </a:rPr>
              <a:t>This step ensures that the test is valid and that it correctly identifies missing functionality.</a:t>
            </a:r>
          </a:p>
          <a:p>
            <a:endParaRPr lang="en-US" dirty="0"/>
          </a:p>
        </p:txBody>
      </p:sp>
    </p:spTree>
    <p:extLst>
      <p:ext uri="{BB962C8B-B14F-4D97-AF65-F5344CB8AC3E}">
        <p14:creationId xmlns:p14="http://schemas.microsoft.com/office/powerpoint/2010/main" val="248571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3C71-3DFA-B0D0-A5B2-F2701566C734}"/>
              </a:ext>
            </a:extLst>
          </p:cNvPr>
          <p:cNvSpPr>
            <a:spLocks noGrp="1"/>
          </p:cNvSpPr>
          <p:nvPr>
            <p:ph type="title"/>
          </p:nvPr>
        </p:nvSpPr>
        <p:spPr/>
        <p:txBody>
          <a:bodyPr>
            <a:normAutofit fontScale="90000"/>
          </a:bodyPr>
          <a:lstStyle/>
          <a:p>
            <a:br>
              <a:rPr lang="en-US" dirty="0"/>
            </a:br>
            <a:r>
              <a:rPr lang="en-US" sz="4900" dirty="0"/>
              <a:t>3.</a:t>
            </a:r>
            <a:r>
              <a:rPr lang="en-US" sz="4900" i="0" dirty="0">
                <a:solidFill>
                  <a:srgbClr val="0D0D0D"/>
                </a:solidFill>
                <a:effectLst/>
                <a:highlight>
                  <a:srgbClr val="FFFFFF"/>
                </a:highlight>
              </a:rPr>
              <a:t> Write the Code</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CC7B3A03-E3B1-1F57-6B6A-8155B841A09E}"/>
              </a:ext>
            </a:extLst>
          </p:cNvPr>
          <p:cNvSpPr>
            <a:spLocks noGrp="1"/>
          </p:cNvSpPr>
          <p:nvPr>
            <p:ph idx="1"/>
          </p:nvPr>
        </p:nvSpPr>
        <p:spPr/>
        <p:txBody>
          <a:bodyPr/>
          <a:lstStyle/>
          <a:p>
            <a:pPr marL="742950" lvl="1" indent="-285750" algn="l">
              <a:buFont typeface="+mj-lt"/>
              <a:buAutoNum type="arabicPeriod"/>
            </a:pPr>
            <a:r>
              <a:rPr lang="en-US" b="0" i="0" dirty="0">
                <a:solidFill>
                  <a:srgbClr val="0D0D0D"/>
                </a:solidFill>
                <a:effectLst/>
                <a:highlight>
                  <a:srgbClr val="FFFFFF"/>
                </a:highlight>
                <a:latin typeface="Söhne"/>
              </a:rPr>
              <a:t>Developers implement the minimum amount of code necessary to make the test pass.</a:t>
            </a:r>
          </a:p>
          <a:p>
            <a:pPr marL="742950" lvl="1" indent="-285750" algn="l">
              <a:buFont typeface="+mj-lt"/>
              <a:buAutoNum type="arabicPeriod"/>
            </a:pPr>
            <a:r>
              <a:rPr lang="en-US" b="0" i="0" dirty="0">
                <a:solidFill>
                  <a:srgbClr val="0D0D0D"/>
                </a:solidFill>
                <a:effectLst/>
                <a:highlight>
                  <a:srgbClr val="FFFFFF"/>
                </a:highlight>
                <a:latin typeface="Söhne"/>
              </a:rPr>
              <a:t>The focus is on writing the simplest code to fulfill the test requirements, without over-engineering or premature optimization.</a:t>
            </a:r>
          </a:p>
          <a:p>
            <a:endParaRPr lang="en-US" dirty="0"/>
          </a:p>
        </p:txBody>
      </p:sp>
    </p:spTree>
    <p:extLst>
      <p:ext uri="{BB962C8B-B14F-4D97-AF65-F5344CB8AC3E}">
        <p14:creationId xmlns:p14="http://schemas.microsoft.com/office/powerpoint/2010/main" val="76925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E36F-683A-8CD4-30DD-9C000575F9EC}"/>
              </a:ext>
            </a:extLst>
          </p:cNvPr>
          <p:cNvSpPr>
            <a:spLocks noGrp="1"/>
          </p:cNvSpPr>
          <p:nvPr>
            <p:ph type="title"/>
          </p:nvPr>
        </p:nvSpPr>
        <p:spPr/>
        <p:txBody>
          <a:bodyPr>
            <a:normAutofit fontScale="90000"/>
          </a:bodyPr>
          <a:lstStyle/>
          <a:p>
            <a:br>
              <a:rPr lang="en-US" b="1" i="0" dirty="0">
                <a:solidFill>
                  <a:srgbClr val="0D0D0D"/>
                </a:solidFill>
                <a:effectLst/>
                <a:highlight>
                  <a:srgbClr val="FFFFFF"/>
                </a:highlight>
                <a:latin typeface="Söhne"/>
              </a:rPr>
            </a:br>
            <a:r>
              <a:rPr lang="en-US" sz="4900" i="0" dirty="0">
                <a:solidFill>
                  <a:srgbClr val="0D0D0D"/>
                </a:solidFill>
                <a:effectLst/>
                <a:highlight>
                  <a:srgbClr val="FFFFFF"/>
                </a:highlight>
              </a:rPr>
              <a:t>4.Run the Test (and Pass)</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9B617201-5F95-86DC-78AB-C9FA2D11A7B4}"/>
              </a:ext>
            </a:extLst>
          </p:cNvPr>
          <p:cNvSpPr>
            <a:spLocks noGrp="1"/>
          </p:cNvSpPr>
          <p:nvPr>
            <p:ph idx="1"/>
          </p:nvPr>
        </p:nvSpPr>
        <p:spPr/>
        <p:txBody>
          <a:bodyPr/>
          <a:lstStyle/>
          <a:p>
            <a:pPr marL="742950" lvl="1" indent="-285750" algn="l">
              <a:buFont typeface="+mj-lt"/>
              <a:buAutoNum type="arabicPeriod"/>
            </a:pPr>
            <a:r>
              <a:rPr lang="en-US" b="0" i="0" dirty="0">
                <a:solidFill>
                  <a:srgbClr val="0D0D0D"/>
                </a:solidFill>
                <a:effectLst/>
                <a:highlight>
                  <a:srgbClr val="FFFFFF"/>
                </a:highlight>
                <a:latin typeface="Söhne"/>
              </a:rPr>
              <a:t>Once the code has been implemented, developers rerun the test to verify that it now passes.</a:t>
            </a:r>
          </a:p>
          <a:p>
            <a:pPr marL="742950" lvl="1" indent="-285750" algn="l">
              <a:buFont typeface="+mj-lt"/>
              <a:buAutoNum type="arabicPeriod"/>
            </a:pPr>
            <a:r>
              <a:rPr lang="en-US" b="0" i="0" dirty="0">
                <a:solidFill>
                  <a:srgbClr val="0D0D0D"/>
                </a:solidFill>
                <a:effectLst/>
                <a:highlight>
                  <a:srgbClr val="FFFFFF"/>
                </a:highlight>
                <a:latin typeface="Söhne"/>
              </a:rPr>
              <a:t>A passing test indicates that the code behaves as expected and satisfies the defined requirements.</a:t>
            </a:r>
          </a:p>
          <a:p>
            <a:endParaRPr lang="en-US" dirty="0"/>
          </a:p>
        </p:txBody>
      </p:sp>
    </p:spTree>
    <p:extLst>
      <p:ext uri="{BB962C8B-B14F-4D97-AF65-F5344CB8AC3E}">
        <p14:creationId xmlns:p14="http://schemas.microsoft.com/office/powerpoint/2010/main" val="410560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3BF5-9262-98EF-3E49-1240D5FE1C2D}"/>
              </a:ext>
            </a:extLst>
          </p:cNvPr>
          <p:cNvSpPr>
            <a:spLocks noGrp="1"/>
          </p:cNvSpPr>
          <p:nvPr>
            <p:ph type="title"/>
          </p:nvPr>
        </p:nvSpPr>
        <p:spPr/>
        <p:txBody>
          <a:bodyPr/>
          <a:lstStyle/>
          <a:p>
            <a:r>
              <a:rPr lang="en-US" i="0" dirty="0">
                <a:solidFill>
                  <a:srgbClr val="0D0D0D"/>
                </a:solidFill>
                <a:effectLst/>
                <a:highlight>
                  <a:srgbClr val="FFFFFF"/>
                </a:highlight>
              </a:rPr>
              <a:t>5.Refactor (if needed)</a:t>
            </a:r>
            <a:endParaRPr lang="en-US" dirty="0"/>
          </a:p>
        </p:txBody>
      </p:sp>
      <p:sp>
        <p:nvSpPr>
          <p:cNvPr id="3" name="Content Placeholder 2">
            <a:extLst>
              <a:ext uri="{FF2B5EF4-FFF2-40B4-BE49-F238E27FC236}">
                <a16:creationId xmlns:a16="http://schemas.microsoft.com/office/drawing/2014/main" id="{95B0C19D-2F67-25C1-D113-39637DBE3DF9}"/>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After the test passes, developers may refactor the code to improve its design, readability, or performance.</a:t>
            </a:r>
          </a:p>
          <a:p>
            <a:pPr algn="l">
              <a:buFont typeface="Arial" panose="020B0604020202020204" pitchFamily="34" charset="0"/>
              <a:buChar char="•"/>
            </a:pPr>
            <a:r>
              <a:rPr lang="en-US" b="0" i="0" dirty="0">
                <a:solidFill>
                  <a:srgbClr val="0D0D0D"/>
                </a:solidFill>
                <a:effectLst/>
                <a:highlight>
                  <a:srgbClr val="FFFFFF"/>
                </a:highlight>
                <a:latin typeface="Söhne"/>
              </a:rPr>
              <a:t>Refactoring ensures that the code remains clean, maintainable, and adaptable to future changes.</a:t>
            </a:r>
          </a:p>
          <a:p>
            <a:endParaRPr lang="en-US" dirty="0"/>
          </a:p>
        </p:txBody>
      </p:sp>
    </p:spTree>
    <p:extLst>
      <p:ext uri="{BB962C8B-B14F-4D97-AF65-F5344CB8AC3E}">
        <p14:creationId xmlns:p14="http://schemas.microsoft.com/office/powerpoint/2010/main" val="95165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EB18-1F86-E425-66F0-21319A20AF5D}"/>
              </a:ext>
            </a:extLst>
          </p:cNvPr>
          <p:cNvSpPr>
            <a:spLocks noGrp="1"/>
          </p:cNvSpPr>
          <p:nvPr>
            <p:ph type="title"/>
          </p:nvPr>
        </p:nvSpPr>
        <p:spPr/>
        <p:txBody>
          <a:bodyPr/>
          <a:lstStyle/>
          <a:p>
            <a:r>
              <a:rPr lang="en-US" dirty="0"/>
              <a:t>What is Modern Development Methodologies?</a:t>
            </a:r>
          </a:p>
        </p:txBody>
      </p:sp>
      <p:sp>
        <p:nvSpPr>
          <p:cNvPr id="3" name="Content Placeholder 2">
            <a:extLst>
              <a:ext uri="{FF2B5EF4-FFF2-40B4-BE49-F238E27FC236}">
                <a16:creationId xmlns:a16="http://schemas.microsoft.com/office/drawing/2014/main" id="{1DCF83B7-3E24-E81A-2C71-305034EAFD36}"/>
              </a:ext>
            </a:extLst>
          </p:cNvPr>
          <p:cNvSpPr>
            <a:spLocks noGrp="1"/>
          </p:cNvSpPr>
          <p:nvPr>
            <p:ph idx="1"/>
          </p:nvPr>
        </p:nvSpPr>
        <p:spPr/>
        <p:txBody>
          <a:bodyPr/>
          <a:lstStyle/>
          <a:p>
            <a:r>
              <a:rPr lang="en-US" b="0" i="0" dirty="0">
                <a:solidFill>
                  <a:srgbClr val="0D0D0D"/>
                </a:solidFill>
                <a:effectLst/>
                <a:highlight>
                  <a:srgbClr val="FFFFFF"/>
                </a:highlight>
                <a:latin typeface="Söhne"/>
              </a:rPr>
              <a:t>Modern development methodologies are approaches and practices used by software development teams to manage projects, collaborate effectively, and deliver high-quality software products. These methodologies have evolved in response to changing technology, market demands, and organizational needs. They emphasize iterative development, continuous feedback, and adaptability to change. Some key modern development methodologies include:</a:t>
            </a:r>
            <a:endParaRPr lang="en-US" dirty="0"/>
          </a:p>
        </p:txBody>
      </p:sp>
    </p:spTree>
    <p:extLst>
      <p:ext uri="{BB962C8B-B14F-4D97-AF65-F5344CB8AC3E}">
        <p14:creationId xmlns:p14="http://schemas.microsoft.com/office/powerpoint/2010/main" val="9177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5D98-1C19-0B53-8A33-81EA0A847449}"/>
              </a:ext>
            </a:extLst>
          </p:cNvPr>
          <p:cNvSpPr>
            <a:spLocks noGrp="1"/>
          </p:cNvSpPr>
          <p:nvPr>
            <p:ph type="title"/>
          </p:nvPr>
        </p:nvSpPr>
        <p:spPr/>
        <p:txBody>
          <a:bodyPr/>
          <a:lstStyle/>
          <a:p>
            <a:r>
              <a:rPr lang="en-US" i="0" dirty="0">
                <a:solidFill>
                  <a:srgbClr val="0D0D0D"/>
                </a:solidFill>
                <a:effectLst/>
                <a:highlight>
                  <a:srgbClr val="FFFFFF"/>
                </a:highlight>
              </a:rPr>
              <a:t>  6.Repeat</a:t>
            </a:r>
            <a:endParaRPr lang="en-US" dirty="0"/>
          </a:p>
        </p:txBody>
      </p:sp>
      <p:sp>
        <p:nvSpPr>
          <p:cNvPr id="3" name="Content Placeholder 2">
            <a:extLst>
              <a:ext uri="{FF2B5EF4-FFF2-40B4-BE49-F238E27FC236}">
                <a16:creationId xmlns:a16="http://schemas.microsoft.com/office/drawing/2014/main" id="{117D493C-4EED-722F-6198-817CD6DC1D67}"/>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Developers repeat this cycle for each new piece of functionality or change to existing functionality.</a:t>
            </a:r>
          </a:p>
          <a:p>
            <a:pPr algn="l">
              <a:buFont typeface="Arial" panose="020B0604020202020204" pitchFamily="34" charset="0"/>
              <a:buChar char="•"/>
            </a:pPr>
            <a:r>
              <a:rPr lang="en-US" b="0" i="0" dirty="0">
                <a:solidFill>
                  <a:srgbClr val="0D0D0D"/>
                </a:solidFill>
                <a:effectLst/>
                <a:highlight>
                  <a:srgbClr val="FFFFFF"/>
                </a:highlight>
                <a:latin typeface="Söhne"/>
              </a:rPr>
              <a:t>Each test case drives the development process, incrementally building up the software's functionality while maintaining a suite of automated tests that validate its correctness.</a:t>
            </a:r>
          </a:p>
          <a:p>
            <a:endParaRPr lang="en-US" dirty="0"/>
          </a:p>
        </p:txBody>
      </p:sp>
    </p:spTree>
    <p:extLst>
      <p:ext uri="{BB962C8B-B14F-4D97-AF65-F5344CB8AC3E}">
        <p14:creationId xmlns:p14="http://schemas.microsoft.com/office/powerpoint/2010/main" val="2820457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79F6-0CC0-9571-618B-703361ECE5FE}"/>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A413F491-C699-039E-560D-0A97698E08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5430" y="1825625"/>
            <a:ext cx="66011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67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6507-921C-EF1B-CC1A-B5572750F684}"/>
              </a:ext>
            </a:extLst>
          </p:cNvPr>
          <p:cNvSpPr>
            <a:spLocks noGrp="1"/>
          </p:cNvSpPr>
          <p:nvPr>
            <p:ph type="title"/>
          </p:nvPr>
        </p:nvSpPr>
        <p:spPr/>
        <p:txBody>
          <a:bodyPr/>
          <a:lstStyle/>
          <a:p>
            <a:r>
              <a:rPr lang="en-US" b="0" i="0" dirty="0">
                <a:solidFill>
                  <a:srgbClr val="0D0D0D"/>
                </a:solidFill>
                <a:effectLst/>
                <a:highlight>
                  <a:srgbClr val="FFFFFF"/>
                </a:highlight>
              </a:rPr>
              <a:t>The key benefits of Test-Driven Development include</a:t>
            </a:r>
            <a:endParaRPr lang="en-US" dirty="0"/>
          </a:p>
        </p:txBody>
      </p:sp>
      <p:sp>
        <p:nvSpPr>
          <p:cNvPr id="3" name="Content Placeholder 2">
            <a:extLst>
              <a:ext uri="{FF2B5EF4-FFF2-40B4-BE49-F238E27FC236}">
                <a16:creationId xmlns:a16="http://schemas.microsoft.com/office/drawing/2014/main" id="{94CA764B-6C5B-6069-22D8-FD03789C8A7B}"/>
              </a:ext>
            </a:extLst>
          </p:cNvPr>
          <p:cNvSpPr>
            <a:spLocks noGrp="1"/>
          </p:cNvSpPr>
          <p:nvPr>
            <p:ph idx="1"/>
          </p:nvPr>
        </p:nvSpPr>
        <p:spPr>
          <a:xfrm>
            <a:off x="838200" y="1825624"/>
            <a:ext cx="10515600" cy="5032375"/>
          </a:xfrm>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Improved Code Quality:</a:t>
            </a:r>
            <a:r>
              <a:rPr lang="en-US" b="0" i="0" dirty="0">
                <a:solidFill>
                  <a:srgbClr val="0D0D0D"/>
                </a:solidFill>
                <a:effectLst/>
                <a:highlight>
                  <a:srgbClr val="FFFFFF"/>
                </a:highlight>
                <a:latin typeface="Söhne"/>
              </a:rPr>
              <a:t> TDD encourages developers to write clean, modular, and well-tested code that meets the specified requirements.</a:t>
            </a:r>
          </a:p>
          <a:p>
            <a:pPr algn="l">
              <a:buFont typeface="Arial" panose="020B0604020202020204" pitchFamily="34" charset="0"/>
              <a:buChar char="•"/>
            </a:pPr>
            <a:r>
              <a:rPr lang="en-US" b="1" i="0" dirty="0">
                <a:solidFill>
                  <a:srgbClr val="0D0D0D"/>
                </a:solidFill>
                <a:effectLst/>
                <a:highlight>
                  <a:srgbClr val="FFFFFF"/>
                </a:highlight>
                <a:latin typeface="Söhne"/>
              </a:rPr>
              <a:t>Faster Feedback:</a:t>
            </a:r>
            <a:r>
              <a:rPr lang="en-US" b="0" i="0" dirty="0">
                <a:solidFill>
                  <a:srgbClr val="0D0D0D"/>
                </a:solidFill>
                <a:effectLst/>
                <a:highlight>
                  <a:srgbClr val="FFFFFF"/>
                </a:highlight>
                <a:latin typeface="Söhne"/>
              </a:rPr>
              <a:t> Automated tests provide immediate feedback on the correctness of code changes, allowing developers to detect and fix defects early in the development process.</a:t>
            </a:r>
          </a:p>
          <a:p>
            <a:pPr algn="l">
              <a:buFont typeface="Arial" panose="020B0604020202020204" pitchFamily="34" charset="0"/>
              <a:buChar char="•"/>
            </a:pPr>
            <a:r>
              <a:rPr lang="en-US" b="1" i="0" dirty="0">
                <a:solidFill>
                  <a:srgbClr val="0D0D0D"/>
                </a:solidFill>
                <a:effectLst/>
                <a:highlight>
                  <a:srgbClr val="FFFFFF"/>
                </a:highlight>
                <a:latin typeface="Söhne"/>
              </a:rPr>
              <a:t>Confidence in Refactoring:</a:t>
            </a:r>
            <a:r>
              <a:rPr lang="en-US" b="0" i="0" dirty="0">
                <a:solidFill>
                  <a:srgbClr val="0D0D0D"/>
                </a:solidFill>
                <a:effectLst/>
                <a:highlight>
                  <a:srgbClr val="FFFFFF"/>
                </a:highlight>
                <a:latin typeface="Söhne"/>
              </a:rPr>
              <a:t> With a comprehensive suite of tests in place, developers can refactor code confidently, knowing that any regressions will be caught by the tests.</a:t>
            </a:r>
          </a:p>
          <a:p>
            <a:pPr algn="l">
              <a:buFont typeface="Arial" panose="020B0604020202020204" pitchFamily="34" charset="0"/>
              <a:buChar char="•"/>
            </a:pPr>
            <a:r>
              <a:rPr lang="en-US" b="1" i="0" dirty="0">
                <a:solidFill>
                  <a:srgbClr val="0D0D0D"/>
                </a:solidFill>
                <a:effectLst/>
                <a:highlight>
                  <a:srgbClr val="FFFFFF"/>
                </a:highlight>
                <a:latin typeface="Söhne"/>
              </a:rPr>
              <a:t>Better Design:</a:t>
            </a:r>
            <a:r>
              <a:rPr lang="en-US" b="0" i="0" dirty="0">
                <a:solidFill>
                  <a:srgbClr val="0D0D0D"/>
                </a:solidFill>
                <a:effectLst/>
                <a:highlight>
                  <a:srgbClr val="FFFFFF"/>
                </a:highlight>
                <a:latin typeface="Söhne"/>
              </a:rPr>
              <a:t> TDD often leads to better software design, as it encourages developers to focus on writing testable, decoupled code with clear interfaces.</a:t>
            </a:r>
          </a:p>
          <a:p>
            <a:endParaRPr lang="en-US" dirty="0"/>
          </a:p>
        </p:txBody>
      </p:sp>
    </p:spTree>
    <p:extLst>
      <p:ext uri="{BB962C8B-B14F-4D97-AF65-F5344CB8AC3E}">
        <p14:creationId xmlns:p14="http://schemas.microsoft.com/office/powerpoint/2010/main" val="59921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2D80-1662-EF43-1C97-76C2520043A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AEC267-8166-1A3A-8AF4-2D46D763BFBE}"/>
              </a:ext>
            </a:extLst>
          </p:cNvPr>
          <p:cNvSpPr>
            <a:spLocks noGrp="1"/>
          </p:cNvSpPr>
          <p:nvPr>
            <p:ph idx="1"/>
          </p:nvPr>
        </p:nvSpPr>
        <p:spPr/>
        <p:txBody>
          <a:bodyPr/>
          <a:lstStyle/>
          <a:p>
            <a:r>
              <a:rPr lang="en-US" dirty="0"/>
              <a:t>Develop tests for each small functionality before writing the code.</a:t>
            </a:r>
          </a:p>
          <a:p>
            <a:r>
              <a:rPr lang="en-US" dirty="0"/>
              <a:t>Ensures the software is built with testing in mind, leading to fewer bugs.</a:t>
            </a:r>
          </a:p>
          <a:p>
            <a:r>
              <a:rPr lang="en-US" dirty="0"/>
              <a:t>Encourages simple designs and inspires confidence in software reliability.</a:t>
            </a:r>
          </a:p>
          <a:p>
            <a:r>
              <a:rPr lang="en-US" b="0" i="0" dirty="0">
                <a:solidFill>
                  <a:srgbClr val="0D0D0D"/>
                </a:solidFill>
                <a:effectLst/>
                <a:highlight>
                  <a:srgbClr val="FFFFFF"/>
                </a:highlight>
              </a:rPr>
              <a:t>Test-Driven Development is a disciplined approach to software development that promotes quality, reliability, and maintainability by prioritizing testing throughout the development lifecycle.</a:t>
            </a:r>
            <a:endParaRPr lang="en-US" dirty="0"/>
          </a:p>
          <a:p>
            <a:endParaRPr lang="en-US" dirty="0"/>
          </a:p>
        </p:txBody>
      </p:sp>
    </p:spTree>
    <p:extLst>
      <p:ext uri="{BB962C8B-B14F-4D97-AF65-F5344CB8AC3E}">
        <p14:creationId xmlns:p14="http://schemas.microsoft.com/office/powerpoint/2010/main" val="3170681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1461-E1AB-6F29-6E93-8EE50B071C6D}"/>
              </a:ext>
            </a:extLst>
          </p:cNvPr>
          <p:cNvSpPr>
            <a:spLocks noGrp="1"/>
          </p:cNvSpPr>
          <p:nvPr>
            <p:ph type="title"/>
          </p:nvPr>
        </p:nvSpPr>
        <p:spPr/>
        <p:txBody>
          <a:bodyPr/>
          <a:lstStyle/>
          <a:p>
            <a:r>
              <a:rPr lang="en-US" b="0" i="0" dirty="0">
                <a:solidFill>
                  <a:srgbClr val="0D0D0D"/>
                </a:solidFill>
                <a:effectLst/>
                <a:highlight>
                  <a:srgbClr val="FFFFFF"/>
                </a:highlight>
              </a:rPr>
              <a:t>Business-Driven Development (BDD) </a:t>
            </a:r>
            <a:endParaRPr lang="en-US" dirty="0"/>
          </a:p>
        </p:txBody>
      </p:sp>
      <p:sp>
        <p:nvSpPr>
          <p:cNvPr id="3" name="Content Placeholder 2">
            <a:extLst>
              <a:ext uri="{FF2B5EF4-FFF2-40B4-BE49-F238E27FC236}">
                <a16:creationId xmlns:a16="http://schemas.microsoft.com/office/drawing/2014/main" id="{CEA8D1AC-841A-D949-F255-D880A57B4787}"/>
              </a:ext>
            </a:extLst>
          </p:cNvPr>
          <p:cNvSpPr>
            <a:spLocks noGrp="1"/>
          </p:cNvSpPr>
          <p:nvPr>
            <p:ph idx="1"/>
          </p:nvPr>
        </p:nvSpPr>
        <p:spPr/>
        <p:txBody>
          <a:bodyPr/>
          <a:lstStyle/>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Business-Driven Development (BDD) is a software development methodology that focuses on aligning software development activities with the strategic goals and needs of the business. Unlike traditional development approaches that may prioritize technical requirements or features, BDD puts a strong emphasis on delivering business value and meeting the needs of stakeholders. Here's an overview of Business-Driven Development:</a:t>
            </a:r>
            <a:endParaRPr lang="en-US" dirty="0"/>
          </a:p>
        </p:txBody>
      </p:sp>
    </p:spTree>
    <p:extLst>
      <p:ext uri="{BB962C8B-B14F-4D97-AF65-F5344CB8AC3E}">
        <p14:creationId xmlns:p14="http://schemas.microsoft.com/office/powerpoint/2010/main" val="170717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96C4-C44D-D626-01B9-4AB842381B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022765-7BAF-344D-FE27-AD59FE77E0F2}"/>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Focus on Business Objectives: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BDD starts with a clear understanding of the business objectives, goals, and priorities. Development efforts are guided by these objectives, ensuring that software solutions directly contribute to achieving business success.</a:t>
            </a:r>
          </a:p>
          <a:p>
            <a:pPr algn="l">
              <a:buFont typeface="+mj-lt"/>
              <a:buAutoNum type="arabicPeriod"/>
            </a:pPr>
            <a:r>
              <a:rPr lang="en-US" b="1" i="0" dirty="0">
                <a:solidFill>
                  <a:srgbClr val="0D0D0D"/>
                </a:solidFill>
                <a:effectLst/>
                <a:highlight>
                  <a:srgbClr val="FFFFFF"/>
                </a:highlight>
                <a:latin typeface="Söhne"/>
              </a:rPr>
              <a:t>Collaboration with Business Stakeholders: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BDD emphasizes collaboration between development teams and business stakeholders, including executives, product owners, managers, and subject matter experts.</a:t>
            </a:r>
          </a:p>
          <a:p>
            <a:pPr marL="742950" lvl="1" indent="-285750" algn="l">
              <a:buFont typeface="+mj-lt"/>
              <a:buAutoNum type="arabicPeriod"/>
            </a:pPr>
            <a:r>
              <a:rPr lang="en-US" b="0" i="0" dirty="0">
                <a:solidFill>
                  <a:srgbClr val="0D0D0D"/>
                </a:solidFill>
                <a:effectLst/>
                <a:highlight>
                  <a:srgbClr val="FFFFFF"/>
                </a:highlight>
                <a:latin typeface="Söhne"/>
              </a:rPr>
              <a:t>Business stakeholders actively participate in the development process, providing input, feedback, and guidance to ensure that the software meets their needs and aligns with business strategies.</a:t>
            </a:r>
          </a:p>
          <a:p>
            <a:pPr marL="742950" lvl="1" indent="-285750" algn="l">
              <a:buFont typeface="+mj-lt"/>
              <a:buAutoNum type="arabicPeriod"/>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3376401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9D5D-DF1D-1D50-CF85-5C26F84D42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B2AB76-C9AC-2BD9-101A-76E8FF06BBCF}"/>
              </a:ext>
            </a:extLst>
          </p:cNvPr>
          <p:cNvSpPr>
            <a:spLocks noGrp="1"/>
          </p:cNvSpPr>
          <p:nvPr>
            <p:ph idx="1"/>
          </p:nvPr>
        </p:nvSpPr>
        <p:spPr/>
        <p:txBody>
          <a:bodyPr>
            <a:normAutofit fontScale="92500" lnSpcReduction="10000"/>
          </a:bodyPr>
          <a:lstStyle/>
          <a:p>
            <a:pPr marL="0" indent="0" algn="l">
              <a:buNone/>
            </a:pPr>
            <a:r>
              <a:rPr lang="en-US" b="1" i="0" dirty="0">
                <a:solidFill>
                  <a:srgbClr val="0D0D0D"/>
                </a:solidFill>
                <a:effectLst/>
                <a:highlight>
                  <a:srgbClr val="FFFFFF"/>
                </a:highlight>
                <a:latin typeface="Söhne"/>
              </a:rPr>
              <a:t>3.User-Centric Design: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BDD places a strong emphasis on understanding the needs and expectations of end-users.</a:t>
            </a:r>
          </a:p>
          <a:p>
            <a:pPr marL="742950" lvl="1" indent="-285750" algn="l">
              <a:buFont typeface="+mj-lt"/>
              <a:buAutoNum type="arabicPeriod"/>
            </a:pPr>
            <a:r>
              <a:rPr lang="en-US" b="0" i="0" dirty="0">
                <a:solidFill>
                  <a:srgbClr val="0D0D0D"/>
                </a:solidFill>
                <a:effectLst/>
                <a:highlight>
                  <a:srgbClr val="FFFFFF"/>
                </a:highlight>
                <a:latin typeface="Söhne"/>
              </a:rPr>
              <a:t>Development teams work closely with business stakeholders to gather user requirements, identify user personas, and prioritize features based on user feedback and usability testing.</a:t>
            </a:r>
          </a:p>
          <a:p>
            <a:pPr marL="0" indent="0" algn="l">
              <a:buNone/>
            </a:pPr>
            <a:r>
              <a:rPr lang="en-US" b="1" i="0" dirty="0">
                <a:solidFill>
                  <a:srgbClr val="0D0D0D"/>
                </a:solidFill>
                <a:effectLst/>
                <a:highlight>
                  <a:srgbClr val="FFFFFF"/>
                </a:highlight>
                <a:latin typeface="Söhne"/>
              </a:rPr>
              <a:t>4.Specification by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BDD encourages the use of "specification by example," where requirements are expressed in the form of concrete examples or scenarios that illustrate desired system behavior.</a:t>
            </a:r>
          </a:p>
          <a:p>
            <a:pPr marL="742950" lvl="1" indent="-285750" algn="l">
              <a:buFont typeface="+mj-lt"/>
              <a:buAutoNum type="arabicPeriod"/>
            </a:pPr>
            <a:r>
              <a:rPr lang="en-US" b="0" i="0" dirty="0">
                <a:solidFill>
                  <a:srgbClr val="0D0D0D"/>
                </a:solidFill>
                <a:effectLst/>
                <a:highlight>
                  <a:srgbClr val="FFFFFF"/>
                </a:highlight>
                <a:latin typeface="Söhne"/>
              </a:rPr>
              <a:t>Examples are written in a structured, business-readable format using tools like Gherkin syntax, making them accessible to both technical and non-technical stakeholders.</a:t>
            </a:r>
          </a:p>
          <a:p>
            <a:endParaRPr lang="en-US" dirty="0"/>
          </a:p>
        </p:txBody>
      </p:sp>
    </p:spTree>
    <p:extLst>
      <p:ext uri="{BB962C8B-B14F-4D97-AF65-F5344CB8AC3E}">
        <p14:creationId xmlns:p14="http://schemas.microsoft.com/office/powerpoint/2010/main" val="144178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C3D1-FB01-F3CE-6713-2A391063A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61DB84-E42A-64F8-48CC-91D8C38C125E}"/>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highlight>
                  <a:srgbClr val="FFFFFF"/>
                </a:highlight>
                <a:latin typeface="Söhne"/>
              </a:rPr>
              <a:t>5.Test-Driven Development (TDD):</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BDD often incorporates Test-Driven Development (TDD) practices, where tests are written before the code is implemented.</a:t>
            </a:r>
          </a:p>
          <a:p>
            <a:pPr marL="742950" lvl="1" indent="-285750" algn="l">
              <a:buFont typeface="+mj-lt"/>
              <a:buAutoNum type="arabicPeriod"/>
            </a:pPr>
            <a:r>
              <a:rPr lang="en-US" b="0" i="0" dirty="0">
                <a:solidFill>
                  <a:srgbClr val="0D0D0D"/>
                </a:solidFill>
                <a:effectLst/>
                <a:highlight>
                  <a:srgbClr val="FFFFFF"/>
                </a:highlight>
                <a:latin typeface="Söhne"/>
              </a:rPr>
              <a:t>Tests are written from a business perspective, focusing on validating that the software meets the specified requirements and delivers the expected business outcomes.</a:t>
            </a:r>
          </a:p>
          <a:p>
            <a:pPr marL="0" indent="0" algn="l">
              <a:buNone/>
            </a:pPr>
            <a:r>
              <a:rPr lang="en-US" b="1" i="0" dirty="0">
                <a:solidFill>
                  <a:srgbClr val="0D0D0D"/>
                </a:solidFill>
                <a:effectLst/>
                <a:highlight>
                  <a:srgbClr val="FFFFFF"/>
                </a:highlight>
                <a:latin typeface="Söhne"/>
              </a:rPr>
              <a:t>6.Continuous Feedback and Iterative Improvement: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BDD promotes continuous feedback loops between development teams and business stakeholders.</a:t>
            </a:r>
          </a:p>
          <a:p>
            <a:pPr marL="742950" lvl="1" indent="-285750" algn="l">
              <a:buFont typeface="+mj-lt"/>
              <a:buAutoNum type="arabicPeriod"/>
            </a:pPr>
            <a:r>
              <a:rPr lang="en-US" b="0" i="0" dirty="0">
                <a:solidFill>
                  <a:srgbClr val="0D0D0D"/>
                </a:solidFill>
                <a:effectLst/>
                <a:highlight>
                  <a:srgbClr val="FFFFFF"/>
                </a:highlight>
                <a:latin typeface="Söhne"/>
              </a:rPr>
              <a:t>Feedback from stakeholders, user acceptance testing (UAT), and real-world usage is used to drive iterative improvements and refinements to the software.</a:t>
            </a:r>
          </a:p>
          <a:p>
            <a:endParaRPr lang="en-US" dirty="0"/>
          </a:p>
        </p:txBody>
      </p:sp>
    </p:spTree>
    <p:extLst>
      <p:ext uri="{BB962C8B-B14F-4D97-AF65-F5344CB8AC3E}">
        <p14:creationId xmlns:p14="http://schemas.microsoft.com/office/powerpoint/2010/main" val="393001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2884-EDD5-E172-C2DB-ED76E537F6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7E672A-97CA-B888-A6BF-7D5B58E04B50}"/>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7.Measurement of Business Impact: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BDD emphasizes measuring and quantifying the business impact of software development efforts.</a:t>
            </a:r>
          </a:p>
          <a:p>
            <a:pPr marL="742950" lvl="1" indent="-285750" algn="l">
              <a:buFont typeface="+mj-lt"/>
              <a:buAutoNum type="arabicPeriod"/>
            </a:pPr>
            <a:r>
              <a:rPr lang="en-US" b="0" i="0" dirty="0">
                <a:solidFill>
                  <a:srgbClr val="0D0D0D"/>
                </a:solidFill>
                <a:effectLst/>
                <a:highlight>
                  <a:srgbClr val="FFFFFF"/>
                </a:highlight>
                <a:latin typeface="Söhne"/>
              </a:rPr>
              <a:t>Key performance indicators (KPIs) and metrics are used to evaluate the effectiveness of software solutions in achieving business objectives and delivering value to stakeholders.</a:t>
            </a:r>
          </a:p>
          <a:p>
            <a:endParaRPr lang="en-US" dirty="0"/>
          </a:p>
        </p:txBody>
      </p:sp>
    </p:spTree>
    <p:extLst>
      <p:ext uri="{BB962C8B-B14F-4D97-AF65-F5344CB8AC3E}">
        <p14:creationId xmlns:p14="http://schemas.microsoft.com/office/powerpoint/2010/main" val="2178805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4B9E-4588-1D32-376C-F0A58B47AE78}"/>
              </a:ext>
            </a:extLst>
          </p:cNvPr>
          <p:cNvSpPr>
            <a:spLocks noGrp="1"/>
          </p:cNvSpPr>
          <p:nvPr>
            <p:ph type="title"/>
          </p:nvPr>
        </p:nvSpPr>
        <p:spPr/>
        <p:txBody>
          <a:bodyPr/>
          <a:lstStyle/>
          <a:p>
            <a:r>
              <a:rPr lang="en-US" dirty="0"/>
              <a:t>BDD</a:t>
            </a:r>
          </a:p>
        </p:txBody>
      </p:sp>
      <p:pic>
        <p:nvPicPr>
          <p:cNvPr id="2050" name="Picture 2">
            <a:extLst>
              <a:ext uri="{FF2B5EF4-FFF2-40B4-BE49-F238E27FC236}">
                <a16:creationId xmlns:a16="http://schemas.microsoft.com/office/drawing/2014/main" id="{3164D42E-1CC8-FD5E-C458-D529494D09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0239" y="1825625"/>
            <a:ext cx="575152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74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DD99-B189-C826-ABCC-4CE7E1EE7C1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9AA29C2-3B68-27B5-01CA-816293D456C1}"/>
              </a:ext>
            </a:extLst>
          </p:cNvPr>
          <p:cNvSpPr>
            <a:spLocks noGrp="1"/>
          </p:cNvSpPr>
          <p:nvPr>
            <p:ph idx="1"/>
          </p:nvPr>
        </p:nvSpPr>
        <p:spPr/>
        <p:txBody>
          <a:bodyPr/>
          <a:lstStyle/>
          <a:p>
            <a:r>
              <a:rPr lang="en-US" i="0" dirty="0">
                <a:solidFill>
                  <a:srgbClr val="0D0D0D"/>
                </a:solidFill>
                <a:effectLst/>
                <a:highlight>
                  <a:srgbClr val="FFFFFF"/>
                </a:highlight>
                <a:latin typeface="Söhne"/>
              </a:rPr>
              <a:t>Agile Methodology</a:t>
            </a:r>
          </a:p>
          <a:p>
            <a:r>
              <a:rPr lang="en-US" i="0" dirty="0">
                <a:solidFill>
                  <a:srgbClr val="0D0D0D"/>
                </a:solidFill>
                <a:effectLst/>
                <a:highlight>
                  <a:srgbClr val="FFFFFF"/>
                </a:highlight>
                <a:latin typeface="Söhne"/>
              </a:rPr>
              <a:t>Scrum</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Kanban</a:t>
            </a:r>
          </a:p>
          <a:p>
            <a:r>
              <a:rPr lang="en-US" i="0" dirty="0">
                <a:solidFill>
                  <a:srgbClr val="0D0D0D"/>
                </a:solidFill>
                <a:effectLst/>
                <a:highlight>
                  <a:srgbClr val="FFFFFF"/>
                </a:highlight>
                <a:latin typeface="Söhne"/>
              </a:rPr>
              <a:t>DevOps</a:t>
            </a:r>
          </a:p>
          <a:p>
            <a:r>
              <a:rPr lang="en-US" i="0" dirty="0">
                <a:solidFill>
                  <a:srgbClr val="0D0D0D"/>
                </a:solidFill>
                <a:effectLst/>
                <a:highlight>
                  <a:srgbClr val="FFFFFF"/>
                </a:highlight>
                <a:latin typeface="Söhne"/>
              </a:rPr>
              <a:t>Lean Software Development</a:t>
            </a:r>
          </a:p>
          <a:p>
            <a:r>
              <a:rPr lang="en-US" i="0" dirty="0">
                <a:solidFill>
                  <a:srgbClr val="0D0D0D"/>
                </a:solidFill>
                <a:effectLst/>
                <a:highlight>
                  <a:srgbClr val="FFFFFF"/>
                </a:highlight>
                <a:latin typeface="Söhne"/>
              </a:rPr>
              <a:t>Scaled Agile Framework (</a:t>
            </a:r>
            <a:r>
              <a:rPr lang="en-US" i="0" dirty="0" err="1">
                <a:solidFill>
                  <a:srgbClr val="0D0D0D"/>
                </a:solidFill>
                <a:effectLst/>
                <a:highlight>
                  <a:srgbClr val="FFFFFF"/>
                </a:highlight>
                <a:latin typeface="Söhne"/>
              </a:rPr>
              <a:t>SAFe</a:t>
            </a:r>
            <a:r>
              <a:rPr lang="en-US" i="0" dirty="0">
                <a:solidFill>
                  <a:srgbClr val="0D0D0D"/>
                </a:solidFill>
                <a:effectLst/>
                <a:highlight>
                  <a:srgbClr val="FFFFFF"/>
                </a:highlight>
                <a:latin typeface="Söhne"/>
              </a:rPr>
              <a:t>)</a:t>
            </a:r>
            <a:endParaRPr lang="en-US" dirty="0"/>
          </a:p>
        </p:txBody>
      </p:sp>
    </p:spTree>
    <p:extLst>
      <p:ext uri="{BB962C8B-B14F-4D97-AF65-F5344CB8AC3E}">
        <p14:creationId xmlns:p14="http://schemas.microsoft.com/office/powerpoint/2010/main" val="844320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2BD8-7B67-656D-0C60-63C897D01F1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CFB67C-64C6-2972-C8CE-BB333699E4BC}"/>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Focuses on the behavior of an application for the end-user.</a:t>
            </a:r>
          </a:p>
          <a:p>
            <a:r>
              <a:rPr lang="en-US" b="0" i="0" dirty="0">
                <a:solidFill>
                  <a:srgbClr val="0D0D0D"/>
                </a:solidFill>
                <a:effectLst/>
                <a:highlight>
                  <a:srgbClr val="FFFFFF"/>
                </a:highlight>
                <a:latin typeface="Söhne"/>
              </a:rPr>
              <a:t>Facilitates communication between developers, QA teams, and non-technical stakeholders.</a:t>
            </a:r>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Helps ensure the development process aligns with business goals.</a:t>
            </a:r>
          </a:p>
          <a:p>
            <a:r>
              <a:rPr lang="en-US" b="0" i="0" dirty="0">
                <a:solidFill>
                  <a:srgbClr val="0D0D0D"/>
                </a:solidFill>
                <a:effectLst/>
                <a:highlight>
                  <a:srgbClr val="FFFFFF"/>
                </a:highlight>
                <a:latin typeface="Söhne"/>
              </a:rPr>
              <a:t>By adopting Business-Driven Development practices, organizations can ensure that software development efforts are closely aligned with business needs, resulting in solutions that are more relevant, valuable, and successful in driving business growth and innovation.</a:t>
            </a:r>
            <a:endParaRPr lang="en-US" dirty="0"/>
          </a:p>
        </p:txBody>
      </p:sp>
    </p:spTree>
    <p:extLst>
      <p:ext uri="{BB962C8B-B14F-4D97-AF65-F5344CB8AC3E}">
        <p14:creationId xmlns:p14="http://schemas.microsoft.com/office/powerpoint/2010/main" val="1417959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FF95-574A-B8DC-7975-1D1D26BAE4DF}"/>
              </a:ext>
            </a:extLst>
          </p:cNvPr>
          <p:cNvSpPr>
            <a:spLocks noGrp="1"/>
          </p:cNvSpPr>
          <p:nvPr>
            <p:ph type="title"/>
          </p:nvPr>
        </p:nvSpPr>
        <p:spPr/>
        <p:txBody>
          <a:bodyPr/>
          <a:lstStyle/>
          <a:p>
            <a:r>
              <a:rPr lang="en-US" dirty="0"/>
              <a:t>Feature-Driven Development (FDD)</a:t>
            </a:r>
          </a:p>
        </p:txBody>
      </p:sp>
      <p:sp>
        <p:nvSpPr>
          <p:cNvPr id="3" name="Content Placeholder 2">
            <a:extLst>
              <a:ext uri="{FF2B5EF4-FFF2-40B4-BE49-F238E27FC236}">
                <a16:creationId xmlns:a16="http://schemas.microsoft.com/office/drawing/2014/main" id="{2E80ECEA-4BFC-410B-51C1-B1CF92EC1759}"/>
              </a:ext>
            </a:extLst>
          </p:cNvPr>
          <p:cNvSpPr>
            <a:spLocks noGrp="1"/>
          </p:cNvSpPr>
          <p:nvPr>
            <p:ph idx="1"/>
          </p:nvPr>
        </p:nvSpPr>
        <p:spPr/>
        <p:txBody>
          <a:bodyPr/>
          <a:lstStyle/>
          <a:p>
            <a:r>
              <a:rPr lang="en-US" b="0" i="0" dirty="0">
                <a:solidFill>
                  <a:srgbClr val="0D0D0D"/>
                </a:solidFill>
                <a:effectLst/>
                <a:highlight>
                  <a:srgbClr val="FFFFFF"/>
                </a:highlight>
                <a:latin typeface="Söhne"/>
              </a:rPr>
              <a:t>Feature-Driven Development (FDD) is an iterative and incremental software development methodology that focuses on delivering features incrementally while emphasizing collaboration, domain modeling, and a disciplined approach to development. Developed by Jeff De Luca and Peter Coad in the mid-1990s, FDD is particularly suited for large, complex projects with diverse teams. Here's an overview of Feature-Driven Development:</a:t>
            </a:r>
            <a:endParaRPr lang="en-US" dirty="0"/>
          </a:p>
        </p:txBody>
      </p:sp>
    </p:spTree>
    <p:extLst>
      <p:ext uri="{BB962C8B-B14F-4D97-AF65-F5344CB8AC3E}">
        <p14:creationId xmlns:p14="http://schemas.microsoft.com/office/powerpoint/2010/main" val="3488232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5007-7789-CE12-2B34-8FEC2EBCF9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BDDD43-676E-EDB1-1A07-5EF2B6B64FB8}"/>
              </a:ext>
            </a:extLst>
          </p:cNvPr>
          <p:cNvSpPr>
            <a:spLocks noGrp="1"/>
          </p:cNvSpPr>
          <p:nvPr>
            <p:ph idx="1"/>
          </p:nvPr>
        </p:nvSpPr>
        <p:spPr/>
        <p:txBody>
          <a:bodyPr>
            <a:normAutofit lnSpcReduction="10000"/>
          </a:bodyPr>
          <a:lstStyle/>
          <a:p>
            <a:pPr algn="l">
              <a:buFont typeface="+mj-lt"/>
              <a:buAutoNum type="arabicPeriod"/>
            </a:pPr>
            <a:r>
              <a:rPr lang="en-US" b="1" i="0" dirty="0">
                <a:solidFill>
                  <a:srgbClr val="0D0D0D"/>
                </a:solidFill>
                <a:effectLst/>
                <a:highlight>
                  <a:srgbClr val="FFFFFF"/>
                </a:highlight>
                <a:latin typeface="Söhne"/>
              </a:rPr>
              <a:t>Domain-Driven Design: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FDD starts with modeling the problem domain to understand the business requirements and identify key features of the system.</a:t>
            </a:r>
          </a:p>
          <a:p>
            <a:pPr marL="742950" lvl="1" indent="-285750" algn="l">
              <a:buFont typeface="+mj-lt"/>
              <a:buAutoNum type="arabicPeriod"/>
            </a:pPr>
            <a:r>
              <a:rPr lang="en-US" b="0" i="0" dirty="0">
                <a:solidFill>
                  <a:srgbClr val="0D0D0D"/>
                </a:solidFill>
                <a:effectLst/>
                <a:highlight>
                  <a:srgbClr val="FFFFFF"/>
                </a:highlight>
                <a:latin typeface="Söhne"/>
              </a:rPr>
              <a:t>Domain experts and stakeholders collaborate with development teams to create a domain model that represents the core concepts, relationships, and processes of the business domain.</a:t>
            </a:r>
          </a:p>
          <a:p>
            <a:pPr algn="l">
              <a:buFont typeface="+mj-lt"/>
              <a:buAutoNum type="arabicPeriod"/>
            </a:pPr>
            <a:r>
              <a:rPr lang="en-US" b="1" i="0" dirty="0">
                <a:solidFill>
                  <a:srgbClr val="0D0D0D"/>
                </a:solidFill>
                <a:effectLst/>
                <a:highlight>
                  <a:srgbClr val="FFFFFF"/>
                </a:highlight>
                <a:latin typeface="Söhne"/>
              </a:rPr>
              <a:t>Feature List Creation: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Once the domain model is established, the development team identifies and prioritizes features based on business value, complexity, and dependencies.</a:t>
            </a:r>
          </a:p>
          <a:p>
            <a:pPr marL="742950" lvl="1" indent="-285750" algn="l">
              <a:buFont typeface="+mj-lt"/>
              <a:buAutoNum type="arabicPeriod"/>
            </a:pPr>
            <a:r>
              <a:rPr lang="en-US" b="0" i="0" dirty="0">
                <a:solidFill>
                  <a:srgbClr val="0D0D0D"/>
                </a:solidFill>
                <a:effectLst/>
                <a:highlight>
                  <a:srgbClr val="FFFFFF"/>
                </a:highlight>
                <a:latin typeface="Söhne"/>
              </a:rPr>
              <a:t>Features are decomposed into smaller, manageable tasks or user stories, each representing a specific piece of functionality that can be implemented and tested independently.</a:t>
            </a:r>
          </a:p>
          <a:p>
            <a:endParaRPr lang="en-US" dirty="0"/>
          </a:p>
        </p:txBody>
      </p:sp>
    </p:spTree>
    <p:extLst>
      <p:ext uri="{BB962C8B-B14F-4D97-AF65-F5344CB8AC3E}">
        <p14:creationId xmlns:p14="http://schemas.microsoft.com/office/powerpoint/2010/main" val="3227351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67D7-4CFE-A310-7151-4858B12A27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196DA1-883B-2319-1919-DE01D4AD97D3}"/>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3.Feature Teams: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FDD organizes development teams around features rather than components or layers.</a:t>
            </a:r>
          </a:p>
          <a:p>
            <a:pPr marL="742950" lvl="1" indent="-285750" algn="l">
              <a:buFont typeface="+mj-lt"/>
              <a:buAutoNum type="arabicPeriod"/>
            </a:pPr>
            <a:r>
              <a:rPr lang="en-US" b="0" i="0" dirty="0">
                <a:solidFill>
                  <a:srgbClr val="0D0D0D"/>
                </a:solidFill>
                <a:effectLst/>
                <a:highlight>
                  <a:srgbClr val="FFFFFF"/>
                </a:highlight>
                <a:latin typeface="Söhne"/>
              </a:rPr>
              <a:t>Each feature team is responsible for delivering a specific set of features, including analysis, design, implementation, and testing.</a:t>
            </a:r>
          </a:p>
          <a:p>
            <a:pPr marL="0" indent="0" algn="l">
              <a:buNone/>
            </a:pPr>
            <a:r>
              <a:rPr lang="en-US" b="1" i="0" dirty="0">
                <a:solidFill>
                  <a:srgbClr val="0D0D0D"/>
                </a:solidFill>
                <a:effectLst/>
                <a:highlight>
                  <a:srgbClr val="FFFFFF"/>
                </a:highlight>
                <a:latin typeface="Söhne"/>
              </a:rPr>
              <a:t>4.Iterative and Incremental Development: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FDD follows an iterative and incremental approach to development, with each iteration focused on delivering one or more features.</a:t>
            </a:r>
          </a:p>
          <a:p>
            <a:pPr marL="742950" lvl="1" indent="-285750" algn="l">
              <a:buFont typeface="+mj-lt"/>
              <a:buAutoNum type="arabicPeriod"/>
            </a:pPr>
            <a:r>
              <a:rPr lang="en-US" b="0" i="0" dirty="0">
                <a:solidFill>
                  <a:srgbClr val="0D0D0D"/>
                </a:solidFill>
                <a:effectLst/>
                <a:highlight>
                  <a:srgbClr val="FFFFFF"/>
                </a:highlight>
                <a:latin typeface="Söhne"/>
              </a:rPr>
              <a:t>Iterations typically last 2-4 weeks and result in a working, tested increment of functionality that can be demonstrated to stakeholders.</a:t>
            </a:r>
          </a:p>
          <a:p>
            <a:endParaRPr lang="en-US" dirty="0"/>
          </a:p>
        </p:txBody>
      </p:sp>
    </p:spTree>
    <p:extLst>
      <p:ext uri="{BB962C8B-B14F-4D97-AF65-F5344CB8AC3E}">
        <p14:creationId xmlns:p14="http://schemas.microsoft.com/office/powerpoint/2010/main" val="651603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5A83-33BF-45ED-B686-7AF44E4BAA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78E84-00D2-97E3-4AD4-28AEB328850D}"/>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5.Feature-Driven Process: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FDD defines a set of five processes to manage the development lifecycle: Domain Object Modeling, Development by Feature, Component/Class Ownership, Feature Set Integration, and Regular Builds.</a:t>
            </a:r>
          </a:p>
          <a:p>
            <a:pPr marL="742950" lvl="1" indent="-285750" algn="l">
              <a:buFont typeface="+mj-lt"/>
              <a:buAutoNum type="arabicPeriod"/>
            </a:pPr>
            <a:r>
              <a:rPr lang="en-US" b="0" i="0" dirty="0">
                <a:solidFill>
                  <a:srgbClr val="0D0D0D"/>
                </a:solidFill>
                <a:effectLst/>
                <a:highlight>
                  <a:srgbClr val="FFFFFF"/>
                </a:highlight>
                <a:latin typeface="Söhne"/>
              </a:rPr>
              <a:t>These processes provide guidance on how to analyze, design, implement, and integrate features effectively while maintaining quality and consistency.</a:t>
            </a:r>
          </a:p>
          <a:p>
            <a:pPr marL="0" indent="0" algn="l">
              <a:buNone/>
            </a:pPr>
            <a:r>
              <a:rPr lang="en-US" b="1" i="0" dirty="0">
                <a:solidFill>
                  <a:srgbClr val="0D0D0D"/>
                </a:solidFill>
                <a:effectLst/>
                <a:highlight>
                  <a:srgbClr val="FFFFFF"/>
                </a:highlight>
                <a:latin typeface="Söhne"/>
              </a:rPr>
              <a:t>6.Regular Inspections: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FDD emphasizes regular inspections and reviews to ensure that development efforts are aligned with project goals and quality standards.</a:t>
            </a:r>
          </a:p>
          <a:p>
            <a:pPr marL="742950" lvl="1" indent="-285750" algn="l">
              <a:buFont typeface="+mj-lt"/>
              <a:buAutoNum type="arabicPeriod"/>
            </a:pPr>
            <a:r>
              <a:rPr lang="en-US" b="0" i="0" dirty="0">
                <a:solidFill>
                  <a:srgbClr val="0D0D0D"/>
                </a:solidFill>
                <a:effectLst/>
                <a:highlight>
                  <a:srgbClr val="FFFFFF"/>
                </a:highlight>
                <a:latin typeface="Söhne"/>
              </a:rPr>
              <a:t>Inspections may include code reviews, design reviews, walkthroughs, and demonstrations of completed features to stakeholders.</a:t>
            </a:r>
          </a:p>
          <a:p>
            <a:endParaRPr lang="en-US" dirty="0"/>
          </a:p>
        </p:txBody>
      </p:sp>
    </p:spTree>
    <p:extLst>
      <p:ext uri="{BB962C8B-B14F-4D97-AF65-F5344CB8AC3E}">
        <p14:creationId xmlns:p14="http://schemas.microsoft.com/office/powerpoint/2010/main" val="2564130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3ECB-17D7-26F0-FF65-D77947753E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080549-106F-CBDB-6713-82F3001C4107}"/>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7.Emphasis on Quality: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FDD places a strong emphasis on delivering high-quality software that meets user requirements and conforms to coding standards and best practices.</a:t>
            </a:r>
          </a:p>
          <a:p>
            <a:pPr marL="742950" lvl="1" indent="-285750" algn="l">
              <a:buFont typeface="+mj-lt"/>
              <a:buAutoNum type="arabicPeriod"/>
            </a:pPr>
            <a:r>
              <a:rPr lang="en-US" b="0" i="0" dirty="0">
                <a:solidFill>
                  <a:srgbClr val="0D0D0D"/>
                </a:solidFill>
                <a:effectLst/>
                <a:highlight>
                  <a:srgbClr val="FFFFFF"/>
                </a:highlight>
                <a:latin typeface="Söhne"/>
              </a:rPr>
              <a:t>Continuous integration, automated testing, and regular inspections help maintain code quality and prevent defects.</a:t>
            </a:r>
          </a:p>
          <a:p>
            <a:endParaRPr lang="en-US" dirty="0"/>
          </a:p>
        </p:txBody>
      </p:sp>
    </p:spTree>
    <p:extLst>
      <p:ext uri="{BB962C8B-B14F-4D97-AF65-F5344CB8AC3E}">
        <p14:creationId xmlns:p14="http://schemas.microsoft.com/office/powerpoint/2010/main" val="3700017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698B-198D-2ED6-1A0B-EE471596D576}"/>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7809512A-4E1B-4209-55D7-7378F9C622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9387" y="2734469"/>
            <a:ext cx="675322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913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FA51-990C-F877-7630-23210DFC58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F01B1B-AADA-B652-562D-6F9F5CB04A6C}"/>
              </a:ext>
            </a:extLst>
          </p:cNvPr>
          <p:cNvSpPr>
            <a:spLocks noGrp="1"/>
          </p:cNvSpPr>
          <p:nvPr>
            <p:ph idx="1"/>
          </p:nvPr>
        </p:nvSpPr>
        <p:spPr/>
        <p:txBody>
          <a:bodyPr>
            <a:normAutofit lnSpcReduction="10000"/>
          </a:bodyPr>
          <a:lstStyle/>
          <a:p>
            <a:r>
              <a:rPr lang="en-US" b="0" i="0" dirty="0">
                <a:solidFill>
                  <a:srgbClr val="0D0D0D"/>
                </a:solidFill>
                <a:effectLst/>
                <a:highlight>
                  <a:srgbClr val="FFFFFF"/>
                </a:highlight>
                <a:latin typeface="Söhne"/>
              </a:rPr>
              <a:t>Overall, Feature-Driven Development is a pragmatic, disciplined approach to software development that focuses on delivering features incrementally, managing complexity, and ensuring alignment with business objectives. It promotes collaboration, domain modeling, and iterative delivery, making it well-suited for large, complex projects with evolving requirements.</a:t>
            </a:r>
          </a:p>
          <a:p>
            <a:r>
              <a:rPr lang="en-US" dirty="0"/>
              <a:t>Emphasizes delivering tangible, working software repeatedly in a timely manner.</a:t>
            </a:r>
            <a:r>
              <a:rPr lang="en-US" dirty="0">
                <a:solidFill>
                  <a:srgbClr val="0D0D0D"/>
                </a:solidFill>
                <a:highlight>
                  <a:srgbClr val="FFFFFF"/>
                </a:highlight>
                <a:latin typeface="Söhne"/>
              </a:rPr>
              <a:t>	</a:t>
            </a:r>
          </a:p>
          <a:p>
            <a:r>
              <a:rPr lang="en-US" dirty="0"/>
              <a:t>Focuses on building and designing features.</a:t>
            </a:r>
            <a:endParaRPr lang="en-US" dirty="0">
              <a:solidFill>
                <a:srgbClr val="0D0D0D"/>
              </a:solidFill>
              <a:highlight>
                <a:srgbClr val="FFFFFF"/>
              </a:highlight>
              <a:latin typeface="Söhne"/>
            </a:endParaRPr>
          </a:p>
          <a:p>
            <a:r>
              <a:rPr lang="en-US" dirty="0"/>
              <a:t>Encourages status reporting at all levels, ensuring clarity and accountability.</a:t>
            </a:r>
          </a:p>
        </p:txBody>
      </p:sp>
    </p:spTree>
    <p:extLst>
      <p:ext uri="{BB962C8B-B14F-4D97-AF65-F5344CB8AC3E}">
        <p14:creationId xmlns:p14="http://schemas.microsoft.com/office/powerpoint/2010/main" val="329537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8248-77DB-40D4-5AC6-D00C2A8214A4}"/>
              </a:ext>
            </a:extLst>
          </p:cNvPr>
          <p:cNvSpPr>
            <a:spLocks noGrp="1"/>
          </p:cNvSpPr>
          <p:nvPr>
            <p:ph type="title"/>
          </p:nvPr>
        </p:nvSpPr>
        <p:spPr/>
        <p:txBody>
          <a:bodyPr>
            <a:normAutofit fontScale="90000"/>
          </a:bodyPr>
          <a:lstStyle/>
          <a:p>
            <a:br>
              <a:rPr lang="en-US" i="0" dirty="0">
                <a:solidFill>
                  <a:srgbClr val="0D0D0D"/>
                </a:solidFill>
                <a:effectLst/>
                <a:highlight>
                  <a:srgbClr val="FFFFFF"/>
                </a:highlight>
              </a:rPr>
            </a:br>
            <a:r>
              <a:rPr lang="en-US" i="0" dirty="0">
                <a:solidFill>
                  <a:srgbClr val="0D0D0D"/>
                </a:solidFill>
                <a:effectLst/>
                <a:highlight>
                  <a:srgbClr val="FFFFFF"/>
                </a:highlight>
              </a:rPr>
              <a:t>Agile Methodology</a:t>
            </a:r>
            <a:br>
              <a:rPr lang="en-US"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B6C37972-8751-D532-0B78-A63F36110651}"/>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Agile is an iterative and incremental approach to software development that emphasizes flexibility, customer collaboration, and responsiveness to change.</a:t>
            </a:r>
          </a:p>
          <a:p>
            <a:pPr algn="l">
              <a:buFont typeface="Arial" panose="020B0604020202020204" pitchFamily="34" charset="0"/>
              <a:buChar char="•"/>
            </a:pPr>
            <a:r>
              <a:rPr lang="en-US" b="0" i="0" dirty="0">
                <a:solidFill>
                  <a:srgbClr val="0D0D0D"/>
                </a:solidFill>
                <a:effectLst/>
                <a:highlight>
                  <a:srgbClr val="FFFFFF"/>
                </a:highlight>
                <a:latin typeface="Söhne"/>
              </a:rPr>
              <a:t>It prioritizes delivering working software in short iterations (sprints), frequent customer feedback, and continuous improvement.</a:t>
            </a:r>
          </a:p>
          <a:p>
            <a:pPr algn="l">
              <a:buFont typeface="Arial" panose="020B0604020202020204" pitchFamily="34" charset="0"/>
              <a:buChar char="•"/>
            </a:pPr>
            <a:r>
              <a:rPr lang="en-US" b="0" i="0" dirty="0">
                <a:solidFill>
                  <a:srgbClr val="0D0D0D"/>
                </a:solidFill>
                <a:effectLst/>
                <a:highlight>
                  <a:srgbClr val="FFFFFF"/>
                </a:highlight>
                <a:latin typeface="Söhne"/>
              </a:rPr>
              <a:t>Agile methodologies include Scrum, Kanban, Extreme Programming (XP), Lean Software Development, and others.</a:t>
            </a:r>
          </a:p>
          <a:p>
            <a:endParaRPr lang="en-US" dirty="0"/>
          </a:p>
        </p:txBody>
      </p:sp>
    </p:spTree>
    <p:extLst>
      <p:ext uri="{BB962C8B-B14F-4D97-AF65-F5344CB8AC3E}">
        <p14:creationId xmlns:p14="http://schemas.microsoft.com/office/powerpoint/2010/main" val="284956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D37D-402E-71CD-07C2-6A3656DEAB7D}"/>
              </a:ext>
            </a:extLst>
          </p:cNvPr>
          <p:cNvSpPr>
            <a:spLocks noGrp="1"/>
          </p:cNvSpPr>
          <p:nvPr>
            <p:ph type="title"/>
          </p:nvPr>
        </p:nvSpPr>
        <p:spPr/>
        <p:txBody>
          <a:bodyPr/>
          <a:lstStyle/>
          <a:p>
            <a:r>
              <a:rPr lang="en-US" i="0" dirty="0">
                <a:solidFill>
                  <a:srgbClr val="0D0D0D"/>
                </a:solidFill>
                <a:effectLst/>
                <a:highlight>
                  <a:srgbClr val="FFFFFF"/>
                </a:highlight>
                <a:latin typeface="Söhne"/>
              </a:rPr>
              <a:t>  </a:t>
            </a:r>
            <a:r>
              <a:rPr lang="en-US" i="0" dirty="0">
                <a:solidFill>
                  <a:srgbClr val="0D0D0D"/>
                </a:solidFill>
                <a:effectLst/>
                <a:highlight>
                  <a:srgbClr val="FFFFFF"/>
                </a:highlight>
              </a:rPr>
              <a:t>Scrum</a:t>
            </a:r>
            <a:endParaRPr lang="en-US" dirty="0"/>
          </a:p>
        </p:txBody>
      </p:sp>
      <p:sp>
        <p:nvSpPr>
          <p:cNvPr id="3" name="Content Placeholder 2">
            <a:extLst>
              <a:ext uri="{FF2B5EF4-FFF2-40B4-BE49-F238E27FC236}">
                <a16:creationId xmlns:a16="http://schemas.microsoft.com/office/drawing/2014/main" id="{BB9CE6AB-6135-CC04-04F5-4562500FC83C}"/>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Scrum is an Agile framework that organizes work into fixed-length iterations called sprints.</a:t>
            </a:r>
          </a:p>
          <a:p>
            <a:pPr algn="l">
              <a:buFont typeface="Arial" panose="020B0604020202020204" pitchFamily="34" charset="0"/>
              <a:buChar char="•"/>
            </a:pPr>
            <a:r>
              <a:rPr lang="en-US" b="0" i="0" dirty="0">
                <a:solidFill>
                  <a:srgbClr val="0D0D0D"/>
                </a:solidFill>
                <a:effectLst/>
                <a:highlight>
                  <a:srgbClr val="FFFFFF"/>
                </a:highlight>
                <a:latin typeface="Söhne"/>
              </a:rPr>
              <a:t>It defines roles (Product Owner, Scrum Master, Development Team), ceremonies (Sprint Planning, Daily Standups, Sprint Review, Sprint Retrospective), and artifacts (Product Backlog, Sprint Backlog, Increment) to facilitate collaboration and transparency.</a:t>
            </a:r>
          </a:p>
          <a:p>
            <a:endParaRPr lang="en-US" dirty="0"/>
          </a:p>
        </p:txBody>
      </p:sp>
    </p:spTree>
    <p:extLst>
      <p:ext uri="{BB962C8B-B14F-4D97-AF65-F5344CB8AC3E}">
        <p14:creationId xmlns:p14="http://schemas.microsoft.com/office/powerpoint/2010/main" val="181825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318A-5432-F69E-ADF4-2490700E81B1}"/>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8B0671B6-8CEB-5EB7-9279-87CE02EB48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9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B19D-DE66-BE22-7C29-579725FABA21}"/>
              </a:ext>
            </a:extLst>
          </p:cNvPr>
          <p:cNvSpPr>
            <a:spLocks noGrp="1"/>
          </p:cNvSpPr>
          <p:nvPr>
            <p:ph type="title"/>
          </p:nvPr>
        </p:nvSpPr>
        <p:spPr/>
        <p:txBody>
          <a:bodyPr/>
          <a:lstStyle/>
          <a:p>
            <a:r>
              <a:rPr lang="en-US" i="0" dirty="0">
                <a:solidFill>
                  <a:srgbClr val="0D0D0D"/>
                </a:solidFill>
                <a:effectLst/>
                <a:highlight>
                  <a:srgbClr val="FFFFFF"/>
                </a:highlight>
              </a:rPr>
              <a:t>   Kanban</a:t>
            </a:r>
            <a:endParaRPr lang="en-US" dirty="0"/>
          </a:p>
        </p:txBody>
      </p:sp>
      <p:sp>
        <p:nvSpPr>
          <p:cNvPr id="3" name="Content Placeholder 2">
            <a:extLst>
              <a:ext uri="{FF2B5EF4-FFF2-40B4-BE49-F238E27FC236}">
                <a16:creationId xmlns:a16="http://schemas.microsoft.com/office/drawing/2014/main" id="{D58F545B-3053-76E8-239A-27B5DEF21A9F}"/>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Kanban is a visual management method that focuses on visualizing work, limiting work in progress (WIP), and optimizing workflow.</a:t>
            </a:r>
          </a:p>
          <a:p>
            <a:pPr algn="l">
              <a:buFont typeface="Arial" panose="020B0604020202020204" pitchFamily="34" charset="0"/>
              <a:buChar char="•"/>
            </a:pPr>
            <a:r>
              <a:rPr lang="en-US" b="0" i="0" dirty="0">
                <a:solidFill>
                  <a:srgbClr val="0D0D0D"/>
                </a:solidFill>
                <a:effectLst/>
                <a:highlight>
                  <a:srgbClr val="FFFFFF"/>
                </a:highlight>
                <a:latin typeface="Söhne"/>
              </a:rPr>
              <a:t>Work items are represented as cards on a Kanban board, and teams move them through columns representing different stages of the workflow.</a:t>
            </a:r>
          </a:p>
          <a:p>
            <a:pPr algn="l">
              <a:buFont typeface="Arial" panose="020B0604020202020204" pitchFamily="34" charset="0"/>
              <a:buChar char="•"/>
            </a:pPr>
            <a:r>
              <a:rPr lang="en-US" b="0" i="0" dirty="0">
                <a:solidFill>
                  <a:srgbClr val="0D0D0D"/>
                </a:solidFill>
                <a:effectLst/>
                <a:highlight>
                  <a:srgbClr val="FFFFFF"/>
                </a:highlight>
                <a:latin typeface="Söhne"/>
              </a:rPr>
              <a:t>Kanban promotes continuous delivery, flow efficiency, and continuous improvement.</a:t>
            </a:r>
          </a:p>
          <a:p>
            <a:endParaRPr lang="en-US" dirty="0"/>
          </a:p>
        </p:txBody>
      </p:sp>
    </p:spTree>
    <p:extLst>
      <p:ext uri="{BB962C8B-B14F-4D97-AF65-F5344CB8AC3E}">
        <p14:creationId xmlns:p14="http://schemas.microsoft.com/office/powerpoint/2010/main" val="72472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E762-3B3B-43E6-D6F2-34405EA1E166}"/>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B7636F37-3777-FDF4-A9DE-27A007CBFB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4088" y="1825625"/>
            <a:ext cx="53238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61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5639-8324-2A95-FA98-38ACACCA85A7}"/>
              </a:ext>
            </a:extLst>
          </p:cNvPr>
          <p:cNvSpPr>
            <a:spLocks noGrp="1"/>
          </p:cNvSpPr>
          <p:nvPr>
            <p:ph type="title"/>
          </p:nvPr>
        </p:nvSpPr>
        <p:spPr/>
        <p:txBody>
          <a:bodyPr/>
          <a:lstStyle/>
          <a:p>
            <a:r>
              <a:rPr lang="en-US" b="0" i="0" dirty="0">
                <a:solidFill>
                  <a:srgbClr val="0D0D0D"/>
                </a:solidFill>
                <a:effectLst/>
                <a:highlight>
                  <a:srgbClr val="FFFFFF"/>
                </a:highlight>
              </a:rPr>
              <a:t>  Extreme Programming (XP)</a:t>
            </a:r>
            <a:endParaRPr lang="en-US" dirty="0"/>
          </a:p>
        </p:txBody>
      </p:sp>
      <p:sp>
        <p:nvSpPr>
          <p:cNvPr id="3" name="Content Placeholder 2">
            <a:extLst>
              <a:ext uri="{FF2B5EF4-FFF2-40B4-BE49-F238E27FC236}">
                <a16:creationId xmlns:a16="http://schemas.microsoft.com/office/drawing/2014/main" id="{7424832B-A683-4D78-DEC6-EF0AED68B7DD}"/>
              </a:ext>
            </a:extLst>
          </p:cNvPr>
          <p:cNvSpPr>
            <a:spLocks noGrp="1"/>
          </p:cNvSpPr>
          <p:nvPr>
            <p:ph idx="1"/>
          </p:nvPr>
        </p:nvSpPr>
        <p:spPr/>
        <p:txBody>
          <a:bodyPr/>
          <a:lstStyle/>
          <a:p>
            <a:r>
              <a:rPr lang="en-US" b="0" i="0" dirty="0">
                <a:solidFill>
                  <a:srgbClr val="0D0D0D"/>
                </a:solidFill>
                <a:effectLst/>
                <a:highlight>
                  <a:srgbClr val="FFFFFF"/>
                </a:highlight>
                <a:latin typeface="Söhne"/>
              </a:rPr>
              <a:t>Extreme Programming (XP) is an Agile software development methodology that emphasizes flexibility, collaboration, and delivering high-quality software incrementally. It was created in the late 1990s by Kent Beck, Ward Cunningham, and others, with the goal of improving the software development process and addressing common challenges such as changing requirements, unclear specifications, and long development cycles</a:t>
            </a:r>
            <a:endParaRPr lang="en-US" dirty="0"/>
          </a:p>
        </p:txBody>
      </p:sp>
    </p:spTree>
    <p:extLst>
      <p:ext uri="{BB962C8B-B14F-4D97-AF65-F5344CB8AC3E}">
        <p14:creationId xmlns:p14="http://schemas.microsoft.com/office/powerpoint/2010/main" val="1495386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2044</Words>
  <Application>Microsoft Office PowerPoint</Application>
  <PresentationFormat>Widescreen</PresentationFormat>
  <Paragraphs>123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Söhne</vt:lpstr>
      <vt:lpstr>Office Theme</vt:lpstr>
      <vt:lpstr>Modern Development Methodologies</vt:lpstr>
      <vt:lpstr>What is Modern Development Methodologies?</vt:lpstr>
      <vt:lpstr>PowerPoint Presentation</vt:lpstr>
      <vt:lpstr> Agile Methodology </vt:lpstr>
      <vt:lpstr>  Scrum</vt:lpstr>
      <vt:lpstr>PowerPoint Presentation</vt:lpstr>
      <vt:lpstr>   Kanban</vt:lpstr>
      <vt:lpstr>PowerPoint Presentation</vt:lpstr>
      <vt:lpstr>  Extreme Programming (XP)</vt:lpstr>
      <vt:lpstr> DevOps</vt:lpstr>
      <vt:lpstr>  Lean Software Development </vt:lpstr>
      <vt:lpstr> Scaled Agile Framework (SAFe) </vt:lpstr>
      <vt:lpstr>PowerPoint Presentation</vt:lpstr>
      <vt:lpstr>What is Test Driven Development?</vt:lpstr>
      <vt:lpstr> 1.Write a Test </vt:lpstr>
      <vt:lpstr> 2.Run the Test (and Fail) </vt:lpstr>
      <vt:lpstr> 3. Write the Code </vt:lpstr>
      <vt:lpstr> 4.Run the Test (and Pass) </vt:lpstr>
      <vt:lpstr>5.Refactor (if needed)</vt:lpstr>
      <vt:lpstr>  6.Repeat</vt:lpstr>
      <vt:lpstr>PowerPoint Presentation</vt:lpstr>
      <vt:lpstr>The key benefits of Test-Driven Development include</vt:lpstr>
      <vt:lpstr>Conclusion</vt:lpstr>
      <vt:lpstr>Business-Driven Development (BDD) </vt:lpstr>
      <vt:lpstr>PowerPoint Presentation</vt:lpstr>
      <vt:lpstr>PowerPoint Presentation</vt:lpstr>
      <vt:lpstr>PowerPoint Presentation</vt:lpstr>
      <vt:lpstr>PowerPoint Presentation</vt:lpstr>
      <vt:lpstr>BDD</vt:lpstr>
      <vt:lpstr>Conclusion</vt:lpstr>
      <vt:lpstr>Feature-Driven Development (FDD)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Development Methodolgies</dc:title>
  <dc:creator>Maria Ashvini</dc:creator>
  <cp:lastModifiedBy>Maria Ashvini</cp:lastModifiedBy>
  <cp:revision>1</cp:revision>
  <dcterms:created xsi:type="dcterms:W3CDTF">2024-04-30T08:13:52Z</dcterms:created>
  <dcterms:modified xsi:type="dcterms:W3CDTF">2024-05-06T02:49:21Z</dcterms:modified>
</cp:coreProperties>
</file>