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51A79-63AD-44B6-BB7A-2665389D58E4}" v="23" dt="2025-08-31T12:06:10.4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1" y="3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RAHUL.S</a:t>
            </a:r>
          </a:p>
          <a:p>
            <a:r>
              <a:rPr lang="en-US" sz="2400" dirty="0"/>
              <a:t>REGISTER NO AND NMID: 2426J1547&amp; asbruaz2426j1547</a:t>
            </a:r>
            <a:endParaRPr lang="en-US" sz="2400" dirty="0">
              <a:cs typeface="Calibri"/>
            </a:endParaRPr>
          </a:p>
          <a:p>
            <a:r>
              <a:rPr lang="en-US" sz="2400" dirty="0"/>
              <a:t>DEPARTMENT: </a:t>
            </a:r>
            <a:r>
              <a:rPr lang="en-US" sz="2400" dirty="0" err="1"/>
              <a:t>B.SC.Information</a:t>
            </a:r>
            <a:r>
              <a:rPr lang="en-US" sz="2400" dirty="0"/>
              <a:t> Technology</a:t>
            </a:r>
          </a:p>
          <a:p>
            <a:r>
              <a:rPr lang="en-US" sz="2400" dirty="0"/>
              <a:t>COLLEGE: KPR College Of Arts Science And </a:t>
            </a:r>
            <a:r>
              <a:rPr lang="en-US" sz="2400" dirty="0" err="1"/>
              <a:t>Reasearch</a:t>
            </a:r>
            <a:r>
              <a:rPr lang="en-US" sz="2400" dirty="0"/>
              <a:t>/</a:t>
            </a:r>
            <a:r>
              <a:rPr lang="en-US" sz="2400" dirty="0" err="1"/>
              <a:t>Bharathiyar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computer program">
            <a:extLst>
              <a:ext uri="{FF2B5EF4-FFF2-40B4-BE49-F238E27FC236}">
                <a16:creationId xmlns:a16="http://schemas.microsoft.com/office/drawing/2014/main" id="{92C9E38A-5C74-BD12-0FA3-9A9ADE73F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8" y="1453157"/>
            <a:ext cx="5778640" cy="5032880"/>
          </a:xfrm>
          <a:prstGeom prst="rect">
            <a:avLst/>
          </a:prstGeom>
          <a:ln>
            <a:solidFill>
              <a:schemeClr val="accent6">
                <a:lumMod val="50000"/>
              </a:schemeClr>
            </a:solidFill>
          </a:ln>
        </p:spPr>
      </p:pic>
      <p:pic>
        <p:nvPicPr>
          <p:cNvPr id="13" name="Picture 12" descr="A screenshot of a computer&#10;&#10;AI-generated content may be incorrect.">
            <a:extLst>
              <a:ext uri="{FF2B5EF4-FFF2-40B4-BE49-F238E27FC236}">
                <a16:creationId xmlns:a16="http://schemas.microsoft.com/office/drawing/2014/main" id="{DEE2C9E1-33DF-CD6D-3787-446A9DA4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018" y="1453157"/>
            <a:ext cx="5638800" cy="5032880"/>
          </a:xfrm>
          <a:prstGeom prst="rect">
            <a:avLst/>
          </a:prstGeom>
          <a:solidFill>
            <a:srgbClr val="C00000"/>
          </a:solidFill>
          <a:ln>
            <a:solidFill>
              <a:schemeClr val="accent2">
                <a:lumMod val="50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CCF4F33-04E3-D339-EB62-093653EDB377}"/>
              </a:ext>
            </a:extLst>
          </p:cNvPr>
          <p:cNvSpPr txBox="1"/>
          <p:nvPr/>
        </p:nvSpPr>
        <p:spPr>
          <a:xfrm>
            <a:off x="755332" y="1524000"/>
            <a:ext cx="8007667" cy="2862322"/>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The Personal Resume Website serves as a digital portfolio that highlights professional skills, projects, and achievements in a clean and accessible way. Unlike a traditional paper resume, it provides an interactive and easily shareable platform for employers, recruiters, and peers to view one’s profile. By using simple web technologies like HTML, CSS, and optional JavaScript, the website ensures responsiveness and user-friendliness. Overall, it not only strengthens personal branding but also demonstrates technical skills in web development, making it a valuable tool for career growth.</a:t>
            </a:r>
          </a:p>
        </p:txBody>
      </p:sp>
      <p:sp>
        <p:nvSpPr>
          <p:cNvPr id="11" name="TextBox 10">
            <a:extLst>
              <a:ext uri="{FF2B5EF4-FFF2-40B4-BE49-F238E27FC236}">
                <a16:creationId xmlns:a16="http://schemas.microsoft.com/office/drawing/2014/main" id="{5736F70E-6936-2DFA-A04B-9F4FED3CF51B}"/>
              </a:ext>
            </a:extLst>
          </p:cNvPr>
          <p:cNvSpPr txBox="1"/>
          <p:nvPr/>
        </p:nvSpPr>
        <p:spPr>
          <a:xfrm rot="10800000" flipV="1">
            <a:off x="1143000" y="5254566"/>
            <a:ext cx="9906000"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https://github.com/Rahul-creatorprog/personal-resume.git</a:t>
            </a:r>
          </a:p>
        </p:txBody>
      </p:sp>
      <p:sp>
        <p:nvSpPr>
          <p:cNvPr id="12" name="TextBox 11">
            <a:extLst>
              <a:ext uri="{FF2B5EF4-FFF2-40B4-BE49-F238E27FC236}">
                <a16:creationId xmlns:a16="http://schemas.microsoft.com/office/drawing/2014/main" id="{40136605-16B2-573E-B3BC-DF0DC146F29C}"/>
              </a:ext>
            </a:extLst>
          </p:cNvPr>
          <p:cNvSpPr txBox="1"/>
          <p:nvPr/>
        </p:nvSpPr>
        <p:spPr>
          <a:xfrm>
            <a:off x="772079" y="4588084"/>
            <a:ext cx="5463246" cy="584775"/>
          </a:xfrm>
          <a:prstGeom prst="rect">
            <a:avLst/>
          </a:prstGeom>
          <a:noFill/>
        </p:spPr>
        <p:txBody>
          <a:bodyPr wrap="square" rtlCol="0">
            <a:spAutoFit/>
          </a:bodyPr>
          <a:lstStyle/>
          <a:p>
            <a:r>
              <a:rPr lang="en-US" sz="3200" dirty="0">
                <a:latin typeface="Arial Black" panose="020B0A04020102020204" pitchFamily="34" charset="0"/>
              </a:rPr>
              <a:t>Git-Hub Link</a:t>
            </a:r>
            <a:r>
              <a:rPr lang="en-US" sz="3200" dirty="0"/>
              <a:t>:</a:t>
            </a:r>
            <a:endParaRPr lang="en-I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975" y="3999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3546ADF1-7D7A-96D1-EB46-672F39253376}"/>
              </a:ext>
            </a:extLst>
          </p:cNvPr>
          <p:cNvSpPr txBox="1"/>
          <p:nvPr/>
        </p:nvSpPr>
        <p:spPr>
          <a:xfrm>
            <a:off x="739775" y="3017018"/>
            <a:ext cx="9632603" cy="923330"/>
          </a:xfrm>
          <a:prstGeom prst="rect">
            <a:avLst/>
          </a:prstGeom>
          <a:noFill/>
        </p:spPr>
        <p:txBody>
          <a:bodyPr wrap="square" rtlCol="0">
            <a:spAutoFit/>
          </a:bodyPr>
          <a:lstStyle/>
          <a:p>
            <a:r>
              <a:rPr lang="en-US" sz="5400" dirty="0"/>
              <a:t>Personal  Resume Website</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5987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5739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78140F-3220-38E6-80CB-5DBE23994D22}"/>
              </a:ext>
            </a:extLst>
          </p:cNvPr>
          <p:cNvSpPr txBox="1"/>
          <p:nvPr/>
        </p:nvSpPr>
        <p:spPr>
          <a:xfrm>
            <a:off x="834072" y="1487949"/>
            <a:ext cx="8614728" cy="646331"/>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today’s competitive job market, traditional resumes in PDF or paper format often fail to effectively showcase an individual’s full range of skills, projects, and experiences.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29C805C-155F-D471-AA35-E14576D1C055}"/>
              </a:ext>
            </a:extLst>
          </p:cNvPr>
          <p:cNvSpPr txBox="1"/>
          <p:nvPr/>
        </p:nvSpPr>
        <p:spPr>
          <a:xfrm>
            <a:off x="834072" y="2370108"/>
            <a:ext cx="8919528"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static documents are limited in interactivity, accessibility, and personalization. Recruiters and potential employers increasingly expect dynamic, engaging, and easily accessible portfolios that reflect not only professional qualifications but also technical proficiency and creativity</a:t>
            </a:r>
            <a:r>
              <a:rPr lang="en-US" dirty="0">
                <a:latin typeface="Aptos" panose="020B0004020202020204" pitchFamily="34" charset="0"/>
              </a:rPr>
              <a:t>.</a:t>
            </a:r>
            <a:endParaRPr lang="en-IN" dirty="0">
              <a:latin typeface="Aptos" panose="020B0004020202020204" pitchFamily="34" charset="0"/>
            </a:endParaRPr>
          </a:p>
        </p:txBody>
      </p:sp>
      <p:sp>
        <p:nvSpPr>
          <p:cNvPr id="17" name="TextBox 16">
            <a:extLst>
              <a:ext uri="{FF2B5EF4-FFF2-40B4-BE49-F238E27FC236}">
                <a16:creationId xmlns:a16="http://schemas.microsoft.com/office/drawing/2014/main" id="{BF28FB4B-D48F-F9A2-BC0E-D7CA59C797A1}"/>
              </a:ext>
            </a:extLst>
          </p:cNvPr>
          <p:cNvSpPr txBox="1"/>
          <p:nvPr/>
        </p:nvSpPr>
        <p:spPr>
          <a:xfrm>
            <a:off x="834072" y="3962400"/>
            <a:ext cx="9224328"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there is a need for a </a:t>
            </a:r>
            <a:r>
              <a:rPr lang="en-US" b="1" dirty="0">
                <a:latin typeface="Times New Roman" panose="02020603050405020304" pitchFamily="18" charset="0"/>
                <a:cs typeface="Times New Roman" panose="02020603050405020304" pitchFamily="18" charset="0"/>
              </a:rPr>
              <a:t>Personal Resume Website</a:t>
            </a:r>
            <a:r>
              <a:rPr lang="en-US" dirty="0">
                <a:latin typeface="Times New Roman" panose="02020603050405020304" pitchFamily="18" charset="0"/>
                <a:cs typeface="Times New Roman" panose="02020603050405020304" pitchFamily="18" charset="0"/>
              </a:rPr>
              <a:t> that provides a centralized, interactive, and customizable platform for individuals to present their skills, achievements, projects, and contact information in a professional manner.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87453" y="6412440"/>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E4C3C5B-F92D-14C1-557E-70F4CFB1484F}"/>
              </a:ext>
            </a:extLst>
          </p:cNvPr>
          <p:cNvSpPr txBox="1"/>
          <p:nvPr/>
        </p:nvSpPr>
        <p:spPr>
          <a:xfrm>
            <a:off x="739771" y="1781697"/>
            <a:ext cx="9128126" cy="147732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Personal Resume Website</a:t>
            </a:r>
            <a:r>
              <a:rPr lang="en-US" dirty="0">
                <a:latin typeface="Times New Roman" panose="02020603050405020304" pitchFamily="18" charset="0"/>
                <a:cs typeface="Times New Roman" panose="02020603050405020304" pitchFamily="18" charset="0"/>
              </a:rPr>
              <a:t> project aims to create a digital platform that represents an individual’s professional identity in a modern, interactive, and accessible manner. Unlike traditional resumes, this website will provide a dynamic portfolio where users can showcase their </a:t>
            </a:r>
            <a:r>
              <a:rPr lang="en-US" b="1" dirty="0">
                <a:latin typeface="Times New Roman" panose="02020603050405020304" pitchFamily="18" charset="0"/>
                <a:cs typeface="Times New Roman" panose="02020603050405020304" pitchFamily="18" charset="0"/>
              </a:rPr>
              <a:t>skills, education, work experience, projects, certifications, and achievements</a:t>
            </a:r>
            <a:r>
              <a:rPr lang="en-US" dirty="0">
                <a:latin typeface="Times New Roman" panose="02020603050405020304" pitchFamily="18" charset="0"/>
                <a:cs typeface="Times New Roman" panose="02020603050405020304" pitchFamily="18" charset="0"/>
              </a:rPr>
              <a:t> with enhanced visual appeal.</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72FA734-9486-AFF2-915D-EFD1AD636E45}"/>
              </a:ext>
            </a:extLst>
          </p:cNvPr>
          <p:cNvSpPr txBox="1"/>
          <p:nvPr/>
        </p:nvSpPr>
        <p:spPr>
          <a:xfrm>
            <a:off x="739773" y="3153728"/>
            <a:ext cx="8947151" cy="120032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website will serve as a </a:t>
            </a:r>
            <a:r>
              <a:rPr lang="en-US" b="1" dirty="0">
                <a:latin typeface="Times New Roman" panose="02020603050405020304" pitchFamily="18" charset="0"/>
                <a:cs typeface="Times New Roman" panose="02020603050405020304" pitchFamily="18" charset="0"/>
              </a:rPr>
              <a:t>centralized hub</a:t>
            </a:r>
            <a:r>
              <a:rPr lang="en-US" dirty="0">
                <a:latin typeface="Times New Roman" panose="02020603050405020304" pitchFamily="18" charset="0"/>
                <a:cs typeface="Times New Roman" panose="02020603050405020304" pitchFamily="18" charset="0"/>
              </a:rPr>
              <a:t> for recruiters, employers, and collaborators to easily access detailed information, contact details, and professional links (such as LinkedIn, GitHub, or email). It will be </a:t>
            </a:r>
            <a:r>
              <a:rPr lang="en-US" b="1" dirty="0">
                <a:latin typeface="Times New Roman" panose="02020603050405020304" pitchFamily="18" charset="0"/>
                <a:cs typeface="Times New Roman" panose="02020603050405020304" pitchFamily="18" charset="0"/>
              </a:rPr>
              <a:t>responsive and user-friendly</a:t>
            </a:r>
            <a:r>
              <a:rPr lang="en-US" dirty="0">
                <a:latin typeface="Times New Roman" panose="02020603050405020304" pitchFamily="18" charset="0"/>
                <a:cs typeface="Times New Roman" panose="02020603050405020304" pitchFamily="18" charset="0"/>
              </a:rPr>
              <a:t>, ensuring accessibility across devices such as desktops, tablets, and smartphones.</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69A2CD0-14D2-E01D-E4D4-48A39546CDDF}"/>
              </a:ext>
            </a:extLst>
          </p:cNvPr>
          <p:cNvSpPr txBox="1"/>
          <p:nvPr/>
        </p:nvSpPr>
        <p:spPr>
          <a:xfrm>
            <a:off x="739771" y="4354056"/>
            <a:ext cx="8947151" cy="1511226"/>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integrating </a:t>
            </a:r>
            <a:r>
              <a:rPr lang="en-US" b="1" dirty="0">
                <a:latin typeface="Times New Roman" panose="02020603050405020304" pitchFamily="18" charset="0"/>
                <a:cs typeface="Times New Roman" panose="02020603050405020304" pitchFamily="18" charset="0"/>
              </a:rPr>
              <a:t>modern web design technologies</a:t>
            </a:r>
            <a:r>
              <a:rPr lang="en-US" dirty="0">
                <a:latin typeface="Times New Roman" panose="02020603050405020304" pitchFamily="18" charset="0"/>
                <a:cs typeface="Times New Roman" panose="02020603050405020304" pitchFamily="18" charset="0"/>
              </a:rPr>
              <a:t> (e.g., HTML, CSS, JavaScript, frameworks), the project not only highlights professional content but also demonstrates the individual’s technical capabilities in web development. Additionally, the website can include features like </a:t>
            </a:r>
            <a:r>
              <a:rPr lang="en-US" b="1" dirty="0">
                <a:latin typeface="Times New Roman" panose="02020603050405020304" pitchFamily="18" charset="0"/>
                <a:cs typeface="Times New Roman" panose="02020603050405020304" pitchFamily="18" charset="0"/>
              </a:rPr>
              <a:t>downloadable resumes, project showcases, contact forms, and social media integration</a:t>
            </a:r>
            <a:r>
              <a:rPr lang="en-US" dirty="0">
                <a:latin typeface="Times New Roman" panose="02020603050405020304" pitchFamily="18" charset="0"/>
                <a:cs typeface="Times New Roman" panose="02020603050405020304" pitchFamily="18" charset="0"/>
              </a:rPr>
              <a:t> to enhance engagement.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4B56E73B-F960-D217-0DD9-CFA25BB130D3}"/>
              </a:ext>
            </a:extLst>
          </p:cNvPr>
          <p:cNvSpPr>
            <a:spLocks noChangeArrowheads="1"/>
          </p:cNvSpPr>
          <p:nvPr/>
        </p:nvSpPr>
        <p:spPr bwMode="auto">
          <a:xfrm rot="10800000" flipV="1">
            <a:off x="724319" y="1827961"/>
            <a:ext cx="8666096"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Recruiters / Hiring Managers</a:t>
            </a:r>
            <a:r>
              <a:rPr lang="en-US" altLang="en-US"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Primary users who review the candidate’s profile, skills,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portfolio.They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website to evaluate suitability for job opportunities.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Potential Employers / Companies</a:t>
            </a: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Organizations looking for candidates with specific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qualifications.They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use the website to assess both technical knowledge and creativity.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Professional Network / Collaborators</a:t>
            </a:r>
            <a:r>
              <a:rPr lang="en-US" altLang="en-US" dirty="0">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Colleagues, industry peers, or project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partners.They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explore the </a:t>
            </a:r>
            <a:r>
              <a:rPr kumimoji="0" lang="en-US" altLang="en-US" sz="1800" i="0" u="none" strike="noStrike" normalizeH="0" baseline="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candidate’s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background for collaboration or partnerships.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Academic Institutions / Professors / Mentors</a:t>
            </a:r>
            <a:r>
              <a:rPr lang="en-US" altLang="en-US" dirty="0">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to evaluate student portfolios for higher education, internships, or research opportunities.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The Individual (Website Owner)</a:t>
            </a:r>
            <a:r>
              <a:rPr lang="en-US" altLang="en-US" dirty="0">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candidate themselves is also an end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user.They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site as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self-marketing tool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maintain and present their personal brand.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DA919A-5E2D-DBF9-3BDE-F438FCC89710}"/>
              </a:ext>
            </a:extLst>
          </p:cNvPr>
          <p:cNvSpPr txBox="1"/>
          <p:nvPr/>
        </p:nvSpPr>
        <p:spPr>
          <a:xfrm>
            <a:off x="558164" y="1752600"/>
            <a:ext cx="9043035" cy="4154984"/>
          </a:xfrm>
          <a:prstGeom prst="rect">
            <a:avLst/>
          </a:prstGeom>
          <a:noFill/>
        </p:spPr>
        <p:txBody>
          <a:bodyPr wrap="square">
            <a:spAutoFit/>
          </a:bodyPr>
          <a:lstStyle/>
          <a:p>
            <a:pPr>
              <a:buFont typeface="Arial" panose="020B0604020202020204" pitchFamily="34" charset="0"/>
              <a:buChar char="•"/>
            </a:pPr>
            <a:r>
              <a:rPr lang="en-IN" sz="2400" b="1" dirty="0"/>
              <a:t>Programming Language:</a:t>
            </a:r>
            <a:endParaRPr lang="en-IN" sz="2400" dirty="0"/>
          </a:p>
          <a:p>
            <a:pPr marL="742950" lvl="1" indent="-285750">
              <a:buFont typeface="Arial" panose="020B0604020202020204" pitchFamily="34" charset="0"/>
              <a:buChar char="•"/>
            </a:pPr>
            <a:r>
              <a:rPr lang="en-IN" sz="2400" dirty="0"/>
              <a:t>HTML, CSS, JavaScript</a:t>
            </a:r>
          </a:p>
          <a:p>
            <a:pPr>
              <a:buFont typeface="Arial" panose="020B0604020202020204" pitchFamily="34" charset="0"/>
              <a:buChar char="•"/>
            </a:pPr>
            <a:r>
              <a:rPr lang="en-IN" sz="2400" b="1" dirty="0"/>
              <a:t>Database Management System (DBMS):</a:t>
            </a:r>
            <a:endParaRPr lang="en-IN" sz="2400" dirty="0"/>
          </a:p>
          <a:p>
            <a:pPr marL="742950" lvl="1" indent="-285750">
              <a:buFont typeface="Arial" panose="020B0604020202020204" pitchFamily="34" charset="0"/>
              <a:buChar char="•"/>
            </a:pPr>
            <a:r>
              <a:rPr lang="en-IN" sz="2400" dirty="0"/>
              <a:t>Firebase / MySQL </a:t>
            </a:r>
            <a:r>
              <a:rPr lang="en-IN" sz="2400" i="1" dirty="0"/>
              <a:t>(optional – only if storing form data or user inputs)</a:t>
            </a:r>
            <a:endParaRPr lang="en-IN" sz="2400" dirty="0"/>
          </a:p>
          <a:p>
            <a:pPr>
              <a:buFont typeface="Arial" panose="020B0604020202020204" pitchFamily="34" charset="0"/>
              <a:buChar char="•"/>
            </a:pPr>
            <a:r>
              <a:rPr lang="en-IN" sz="2400" b="1" dirty="0"/>
              <a:t>Version Control:</a:t>
            </a:r>
            <a:endParaRPr lang="en-IN" sz="2400" dirty="0"/>
          </a:p>
          <a:p>
            <a:pPr marL="742950" lvl="1" indent="-285750">
              <a:buFont typeface="Arial" panose="020B0604020202020204" pitchFamily="34" charset="0"/>
              <a:buChar char="•"/>
            </a:pPr>
            <a:r>
              <a:rPr lang="en-IN" sz="2400" dirty="0"/>
              <a:t>Git, GitHub</a:t>
            </a:r>
          </a:p>
          <a:p>
            <a:pPr>
              <a:buFont typeface="Arial" panose="020B0604020202020204" pitchFamily="34" charset="0"/>
              <a:buChar char="•"/>
            </a:pPr>
            <a:r>
              <a:rPr lang="en-IN" sz="2400" b="1" dirty="0"/>
              <a:t>Development Environment:</a:t>
            </a:r>
            <a:endParaRPr lang="en-IN" sz="2400" dirty="0"/>
          </a:p>
          <a:p>
            <a:pPr marL="742950" lvl="1" indent="-285750">
              <a:buFont typeface="Arial" panose="020B0604020202020204" pitchFamily="34" charset="0"/>
              <a:buChar char="•"/>
            </a:pPr>
            <a:r>
              <a:rPr lang="en-IN" sz="2400" dirty="0"/>
              <a:t>VS Code (Visual Studio Code)</a:t>
            </a:r>
          </a:p>
          <a:p>
            <a:pPr>
              <a:buFont typeface="Arial" panose="020B0604020202020204" pitchFamily="34" charset="0"/>
              <a:buChar char="•"/>
            </a:pPr>
            <a:r>
              <a:rPr lang="en-IN" sz="2400" b="1" dirty="0"/>
              <a:t>Deployment Platform:</a:t>
            </a:r>
            <a:endParaRPr lang="en-IN" sz="2400" dirty="0"/>
          </a:p>
          <a:p>
            <a:pPr marL="742950" lvl="1" indent="-285750">
              <a:buFont typeface="Arial" panose="020B0604020202020204" pitchFamily="34" charset="0"/>
              <a:buChar char="•"/>
            </a:pPr>
            <a:r>
              <a:rPr lang="en-IN" sz="2400" dirty="0"/>
              <a:t>GitHub Pages / Netlify / </a:t>
            </a:r>
            <a:r>
              <a:rPr lang="en-IN" sz="2400" dirty="0" err="1"/>
              <a:t>Vercel</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AB6B905-3C05-E221-322C-60F3680CF23B}"/>
              </a:ext>
            </a:extLst>
          </p:cNvPr>
          <p:cNvSpPr txBox="1"/>
          <p:nvPr/>
        </p:nvSpPr>
        <p:spPr>
          <a:xfrm>
            <a:off x="782637" y="605656"/>
            <a:ext cx="9013826" cy="4801314"/>
          </a:xfrm>
          <a:prstGeom prst="rect">
            <a:avLst/>
          </a:prstGeom>
          <a:noFill/>
        </p:spPr>
        <p:txBody>
          <a:bodyPr wrap="square">
            <a:spAutoFit/>
          </a:bodyPr>
          <a:lstStyle/>
          <a:p>
            <a:pPr>
              <a:buFont typeface="+mj-lt"/>
              <a:buAutoNum type="arabicPeriod"/>
            </a:pPr>
            <a:endParaRPr lang="en-US" b="1" dirty="0"/>
          </a:p>
          <a:p>
            <a:pPr>
              <a:buFont typeface="+mj-lt"/>
              <a:buAutoNum type="arabicPeriod"/>
            </a:pPr>
            <a:endParaRPr lang="en-US" b="1"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Home / Hero Section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Shows your </a:t>
            </a:r>
            <a:r>
              <a:rPr lang="en-US" b="1" dirty="0">
                <a:latin typeface="Times New Roman" panose="02020603050405020304" pitchFamily="18" charset="0"/>
                <a:cs typeface="Times New Roman" panose="02020603050405020304" pitchFamily="18" charset="0"/>
              </a:rPr>
              <a:t>name, tagline, and a short intro</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Creates the </a:t>
            </a:r>
            <a:r>
              <a:rPr lang="en-US" b="1" dirty="0">
                <a:latin typeface="Times New Roman" panose="02020603050405020304" pitchFamily="18" charset="0"/>
                <a:cs typeface="Times New Roman" panose="02020603050405020304" pitchFamily="18" charset="0"/>
              </a:rPr>
              <a:t>first impression</a:t>
            </a:r>
            <a:r>
              <a:rPr lang="en-US" dirty="0">
                <a:latin typeface="Times New Roman" panose="02020603050405020304" pitchFamily="18" charset="0"/>
                <a:cs typeface="Times New Roman" panose="02020603050405020304" pitchFamily="18" charset="0"/>
              </a:rPr>
              <a:t> and tells who you are at a glance</a:t>
            </a:r>
          </a:p>
          <a:p>
            <a:pPr>
              <a:buFont typeface="+mj-lt"/>
              <a:buAutoNum type="arabicPeriod"/>
            </a:pPr>
            <a:r>
              <a:rPr lang="en-US" b="1" dirty="0">
                <a:latin typeface="Arial" panose="020B0604020202020204" pitchFamily="34" charset="0"/>
                <a:cs typeface="Arial" panose="020B0604020202020204" pitchFamily="34" charset="0"/>
              </a:rPr>
              <a:t>About Me Section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Contains </a:t>
            </a:r>
            <a:r>
              <a:rPr lang="en-US" b="1" dirty="0">
                <a:latin typeface="Times New Roman" panose="02020603050405020304" pitchFamily="18" charset="0"/>
                <a:cs typeface="Times New Roman" panose="02020603050405020304" pitchFamily="18" charset="0"/>
              </a:rPr>
              <a:t>bio, education, and career goal</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Helps recruiters </a:t>
            </a:r>
            <a:r>
              <a:rPr lang="en-US" b="1" dirty="0">
                <a:latin typeface="Times New Roman" panose="02020603050405020304" pitchFamily="18" charset="0"/>
                <a:cs typeface="Times New Roman" panose="02020603050405020304" pitchFamily="18" charset="0"/>
              </a:rPr>
              <a:t>understand your background &amp; personality</a:t>
            </a: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Arial" panose="020B0604020202020204" pitchFamily="34" charset="0"/>
                <a:cs typeface="Arial" panose="020B0604020202020204" pitchFamily="34" charset="0"/>
              </a:rPr>
              <a:t>Skills &amp; Projects Section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Lists </a:t>
            </a:r>
            <a:r>
              <a:rPr lang="en-US" b="1" dirty="0">
                <a:latin typeface="Times New Roman" panose="02020603050405020304" pitchFamily="18" charset="0"/>
                <a:cs typeface="Times New Roman" panose="02020603050405020304" pitchFamily="18" charset="0"/>
              </a:rPr>
              <a:t>technical + soft skills</a:t>
            </a:r>
            <a:r>
              <a:rPr lang="en-US" dirty="0">
                <a:latin typeface="Times New Roman" panose="02020603050405020304" pitchFamily="18" charset="0"/>
                <a:cs typeface="Times New Roman" panose="02020603050405020304" pitchFamily="18" charset="0"/>
              </a:rPr>
              <a:t> and showcases </a:t>
            </a:r>
            <a:r>
              <a:rPr lang="en-US" b="1" dirty="0">
                <a:latin typeface="Times New Roman" panose="02020603050405020304" pitchFamily="18" charset="0"/>
                <a:cs typeface="Times New Roman" panose="02020603050405020304" pitchFamily="18" charset="0"/>
              </a:rPr>
              <a:t>projects with demos/GitHub links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Proves your </a:t>
            </a:r>
            <a:r>
              <a:rPr lang="en-US" b="1" dirty="0">
                <a:latin typeface="Times New Roman" panose="02020603050405020304" pitchFamily="18" charset="0"/>
                <a:cs typeface="Times New Roman" panose="02020603050405020304" pitchFamily="18" charset="0"/>
              </a:rPr>
              <a:t>abilities with real work</a:t>
            </a:r>
            <a:r>
              <a:rPr lang="en-US" dirty="0">
                <a:latin typeface="Times New Roman" panose="02020603050405020304" pitchFamily="18" charset="0"/>
                <a:cs typeface="Times New Roman" panose="02020603050405020304" pitchFamily="18" charset="0"/>
              </a:rPr>
              <a:t> examples</a:t>
            </a:r>
          </a:p>
          <a:p>
            <a:pPr>
              <a:buFont typeface="+mj-lt"/>
              <a:buAutoNum type="arabicPeriod"/>
            </a:pPr>
            <a:r>
              <a:rPr lang="en-US" b="1" dirty="0">
                <a:latin typeface="Arial" panose="020B0604020202020204" pitchFamily="34" charset="0"/>
                <a:cs typeface="Arial" panose="020B0604020202020204" pitchFamily="34" charset="0"/>
              </a:rPr>
              <a:t>Experience &amp; Education Section</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Timeline of </a:t>
            </a:r>
            <a:r>
              <a:rPr lang="en-US" b="1" dirty="0">
                <a:latin typeface="Times New Roman" panose="02020603050405020304" pitchFamily="18" charset="0"/>
                <a:cs typeface="Times New Roman" panose="02020603050405020304" pitchFamily="18" charset="0"/>
              </a:rPr>
              <a:t>jobs, internships, and academic history</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Shows your </a:t>
            </a:r>
            <a:r>
              <a:rPr lang="en-US" b="1" dirty="0">
                <a:latin typeface="Times New Roman" panose="02020603050405020304" pitchFamily="18" charset="0"/>
                <a:cs typeface="Times New Roman" panose="02020603050405020304" pitchFamily="18" charset="0"/>
              </a:rPr>
              <a:t>growth and qualifications</a:t>
            </a:r>
            <a:r>
              <a:rPr lang="en-US" dirty="0">
                <a:latin typeface="Times New Roman" panose="02020603050405020304" pitchFamily="18" charset="0"/>
                <a:cs typeface="Times New Roman" panose="02020603050405020304" pitchFamily="18" charset="0"/>
              </a:rPr>
              <a:t> clearly</a:t>
            </a:r>
          </a:p>
          <a:p>
            <a:pPr>
              <a:buFont typeface="+mj-lt"/>
              <a:buAutoNum type="arabicPeriod"/>
            </a:pPr>
            <a:r>
              <a:rPr lang="en-US" b="1" dirty="0">
                <a:latin typeface="Arial" panose="020B0604020202020204" pitchFamily="34" charset="0"/>
                <a:cs typeface="Arial" panose="020B0604020202020204" pitchFamily="34" charset="0"/>
              </a:rPr>
              <a:t>Contact Section (with Footer)</a:t>
            </a:r>
            <a:endParaRPr lang="en-US" dirty="0">
              <a:latin typeface="Arial" panose="020B0604020202020204" pitchFamily="34" charset="0"/>
              <a:cs typeface="Arial" panose="020B0604020202020204" pitchFamily="34"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Provides </a:t>
            </a:r>
            <a:r>
              <a:rPr lang="en-US" b="1" dirty="0">
                <a:latin typeface="Times New Roman" panose="02020603050405020304" pitchFamily="18" charset="0"/>
                <a:cs typeface="Times New Roman" panose="02020603050405020304" pitchFamily="18" charset="0"/>
              </a:rPr>
              <a:t>contact form, email, phone, LinkedIn/GitHub links</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dirty="0">
                <a:latin typeface="Times New Roman" panose="02020603050405020304" pitchFamily="18" charset="0"/>
                <a:cs typeface="Times New Roman" panose="02020603050405020304" pitchFamily="18" charset="0"/>
              </a:rPr>
              <a:t>Makes it </a:t>
            </a:r>
            <a:r>
              <a:rPr lang="en-US" b="1" dirty="0">
                <a:latin typeface="Times New Roman" panose="02020603050405020304" pitchFamily="18" charset="0"/>
                <a:cs typeface="Times New Roman" panose="02020603050405020304" pitchFamily="18" charset="0"/>
              </a:rPr>
              <a:t>easy for employers to reach you</a:t>
            </a:r>
            <a:r>
              <a:rPr lang="en-US" dirty="0">
                <a:latin typeface="Times New Roman" panose="02020603050405020304" pitchFamily="18" charset="0"/>
                <a:cs typeface="Times New Roman" panose="02020603050405020304" pitchFamily="18" charset="0"/>
              </a:rPr>
              <a:t> anytime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482271A-3FB9-5B86-FFCB-D8C7E2C4A535}"/>
              </a:ext>
            </a:extLst>
          </p:cNvPr>
          <p:cNvSpPr txBox="1"/>
          <p:nvPr/>
        </p:nvSpPr>
        <p:spPr>
          <a:xfrm>
            <a:off x="755332" y="1143634"/>
            <a:ext cx="8393691" cy="4708981"/>
          </a:xfrm>
          <a:prstGeom prst="rect">
            <a:avLst/>
          </a:prstGeom>
          <a:noFill/>
        </p:spPr>
        <p:txBody>
          <a:bodyPr wrap="square">
            <a:spAutoFit/>
          </a:bodyPr>
          <a:lstStyle/>
          <a:p>
            <a:pPr>
              <a:buFont typeface="+mj-lt"/>
              <a:buAutoNum type="arabicPeriod"/>
            </a:pPr>
            <a:r>
              <a:rPr lang="en-US" sz="2000" b="1" dirty="0">
                <a:latin typeface="Times New Roman" panose="02020603050405020304" pitchFamily="18" charset="0"/>
                <a:cs typeface="Times New Roman" panose="02020603050405020304" pitchFamily="18" charset="0"/>
              </a:rPr>
              <a:t>Homepage / Hero Section</a:t>
            </a:r>
            <a:r>
              <a:rPr lang="en-US" sz="2000" dirty="0">
                <a:latin typeface="Times New Roman" panose="02020603050405020304" pitchFamily="18" charset="0"/>
                <a:cs typeface="Times New Roman" panose="02020603050405020304" pitchFamily="18" charset="0"/>
              </a:rPr>
              <a:t> – Name, tagline, and a short professional introduction.</a:t>
            </a:r>
          </a:p>
          <a:p>
            <a:pPr>
              <a:buFont typeface="+mj-lt"/>
              <a:buAutoNum type="arabicPeriod"/>
            </a:pPr>
            <a:r>
              <a:rPr lang="en-US" sz="2000" b="1" dirty="0">
                <a:latin typeface="Times New Roman" panose="02020603050405020304" pitchFamily="18" charset="0"/>
                <a:cs typeface="Times New Roman" panose="02020603050405020304" pitchFamily="18" charset="0"/>
              </a:rPr>
              <a:t>About Me</a:t>
            </a:r>
            <a:r>
              <a:rPr lang="en-US" sz="2000" dirty="0">
                <a:latin typeface="Times New Roman" panose="02020603050405020304" pitchFamily="18" charset="0"/>
                <a:cs typeface="Times New Roman" panose="02020603050405020304" pitchFamily="18" charset="0"/>
              </a:rPr>
              <a:t> – Profile photo, personal bio, education background, and career goal.</a:t>
            </a:r>
          </a:p>
          <a:p>
            <a:pPr>
              <a:buFont typeface="+mj-lt"/>
              <a:buAutoNum type="arabicPeriod"/>
            </a:pPr>
            <a:r>
              <a:rPr lang="en-US" sz="2000" b="1" dirty="0">
                <a:latin typeface="Times New Roman" panose="02020603050405020304" pitchFamily="18" charset="0"/>
                <a:cs typeface="Times New Roman" panose="02020603050405020304" pitchFamily="18" charset="0"/>
              </a:rPr>
              <a:t>Skills Section</a:t>
            </a:r>
            <a:r>
              <a:rPr lang="en-US" sz="2000" dirty="0">
                <a:latin typeface="Times New Roman" panose="02020603050405020304" pitchFamily="18" charset="0"/>
                <a:cs typeface="Times New Roman" panose="02020603050405020304" pitchFamily="18" charset="0"/>
              </a:rPr>
              <a:t> – Highlights technical and soft skills with icons or progress bars.</a:t>
            </a:r>
          </a:p>
          <a:p>
            <a:pPr>
              <a:buFont typeface="+mj-lt"/>
              <a:buAutoNum type="arabicPeriod"/>
            </a:pPr>
            <a:r>
              <a:rPr lang="en-US" sz="2000" b="1" dirty="0">
                <a:latin typeface="Times New Roman" panose="02020603050405020304" pitchFamily="18" charset="0"/>
                <a:cs typeface="Times New Roman" panose="02020603050405020304" pitchFamily="18" charset="0"/>
              </a:rPr>
              <a:t>Projects / Portfolio</a:t>
            </a:r>
            <a:r>
              <a:rPr lang="en-US" sz="2000" dirty="0">
                <a:latin typeface="Times New Roman" panose="02020603050405020304" pitchFamily="18" charset="0"/>
                <a:cs typeface="Times New Roman" panose="02020603050405020304" pitchFamily="18" charset="0"/>
              </a:rPr>
              <a:t> – Showcases projects with descriptions, images, and GitHub/live demo links.</a:t>
            </a:r>
          </a:p>
          <a:p>
            <a:pPr>
              <a:buFont typeface="+mj-lt"/>
              <a:buAutoNum type="arabicPeriod"/>
            </a:pPr>
            <a:r>
              <a:rPr lang="en-US" sz="2000" b="1" dirty="0">
                <a:latin typeface="Times New Roman" panose="02020603050405020304" pitchFamily="18" charset="0"/>
                <a:cs typeface="Times New Roman" panose="02020603050405020304" pitchFamily="18" charset="0"/>
              </a:rPr>
              <a:t>Experience Section</a:t>
            </a:r>
            <a:r>
              <a:rPr lang="en-US" sz="2000" dirty="0">
                <a:latin typeface="Times New Roman" panose="02020603050405020304" pitchFamily="18" charset="0"/>
                <a:cs typeface="Times New Roman" panose="02020603050405020304" pitchFamily="18" charset="0"/>
              </a:rPr>
              <a:t> – Work experience, internships, and key responsibilities.</a:t>
            </a:r>
          </a:p>
          <a:p>
            <a:pPr>
              <a:buFont typeface="+mj-lt"/>
              <a:buAutoNum type="arabicPeriod"/>
            </a:pPr>
            <a:r>
              <a:rPr lang="en-US" sz="2000" b="1" dirty="0">
                <a:latin typeface="Times New Roman" panose="02020603050405020304" pitchFamily="18" charset="0"/>
                <a:cs typeface="Times New Roman" panose="02020603050405020304" pitchFamily="18" charset="0"/>
              </a:rPr>
              <a:t>Education Section</a:t>
            </a:r>
            <a:r>
              <a:rPr lang="en-US" sz="2000" dirty="0">
                <a:latin typeface="Times New Roman" panose="02020603050405020304" pitchFamily="18" charset="0"/>
                <a:cs typeface="Times New Roman" panose="02020603050405020304" pitchFamily="18" charset="0"/>
              </a:rPr>
              <a:t> – Academic qualifications presented in a clear timeline.</a:t>
            </a:r>
          </a:p>
          <a:p>
            <a:pPr>
              <a:buFont typeface="+mj-lt"/>
              <a:buAutoNum type="arabicPeriod"/>
            </a:pPr>
            <a:r>
              <a:rPr lang="en-US" sz="2000" b="1" dirty="0">
                <a:latin typeface="Times New Roman" panose="02020603050405020304" pitchFamily="18" charset="0"/>
                <a:cs typeface="Times New Roman" panose="02020603050405020304" pitchFamily="18" charset="0"/>
              </a:rPr>
              <a:t>Achievements &amp; Certifications</a:t>
            </a:r>
            <a:r>
              <a:rPr lang="en-US" sz="2000" dirty="0">
                <a:latin typeface="Times New Roman" panose="02020603050405020304" pitchFamily="18" charset="0"/>
                <a:cs typeface="Times New Roman" panose="02020603050405020304" pitchFamily="18" charset="0"/>
              </a:rPr>
              <a:t> – Awards, certificates, and recognitions.</a:t>
            </a:r>
          </a:p>
          <a:p>
            <a:pPr>
              <a:buFont typeface="+mj-lt"/>
              <a:buAutoNum type="arabicPeriod"/>
            </a:pPr>
            <a:r>
              <a:rPr lang="en-US" sz="2000" b="1" dirty="0">
                <a:latin typeface="Times New Roman" panose="02020603050405020304" pitchFamily="18" charset="0"/>
                <a:cs typeface="Times New Roman" panose="02020603050405020304" pitchFamily="18" charset="0"/>
              </a:rPr>
              <a:t>Contact Section</a:t>
            </a:r>
            <a:r>
              <a:rPr lang="en-US" sz="2000" dirty="0">
                <a:latin typeface="Times New Roman" panose="02020603050405020304" pitchFamily="18" charset="0"/>
                <a:cs typeface="Times New Roman" panose="02020603050405020304" pitchFamily="18" charset="0"/>
              </a:rPr>
              <a:t> – Contact form, email, phone, and professional links (LinkedIn, GitHub).</a:t>
            </a:r>
          </a:p>
          <a:p>
            <a:pPr>
              <a:buFont typeface="+mj-lt"/>
              <a:buAutoNum type="arabicPeriod"/>
            </a:pPr>
            <a:r>
              <a:rPr lang="en-US" sz="2000" b="1" dirty="0">
                <a:latin typeface="Times New Roman" panose="02020603050405020304" pitchFamily="18" charset="0"/>
                <a:cs typeface="Times New Roman" panose="02020603050405020304" pitchFamily="18" charset="0"/>
              </a:rPr>
              <a:t>Additional Features</a:t>
            </a:r>
            <a:r>
              <a:rPr lang="en-US" sz="2000" dirty="0">
                <a:latin typeface="Times New Roman" panose="02020603050405020304" pitchFamily="18" charset="0"/>
                <a:cs typeface="Times New Roman" panose="02020603050405020304" pitchFamily="18" charset="0"/>
              </a:rPr>
              <a:t> – Downloadable resume, responsive design, smooth navigation, and animations.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942</Words>
  <Application>Microsoft Office PowerPoint</Application>
  <PresentationFormat>Widescreen</PresentationFormat>
  <Paragraphs>94</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hari</cp:lastModifiedBy>
  <cp:revision>23</cp:revision>
  <dcterms:created xsi:type="dcterms:W3CDTF">2024-03-29T15:07:22Z</dcterms:created>
  <dcterms:modified xsi:type="dcterms:W3CDTF">2025-08-31T12:11:30Z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