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47477314" r:id="rId2"/>
    <p:sldId id="256" r:id="rId3"/>
    <p:sldId id="2147477315" r:id="rId4"/>
    <p:sldId id="2147477319" r:id="rId5"/>
    <p:sldId id="2147477325" r:id="rId6"/>
    <p:sldId id="2147477321" r:id="rId7"/>
    <p:sldId id="2147477322" r:id="rId8"/>
    <p:sldId id="2147477324" r:id="rId9"/>
    <p:sldId id="2147477323" r:id="rId10"/>
    <p:sldId id="2147477320" r:id="rId11"/>
    <p:sldId id="2147477317" r:id="rId12"/>
    <p:sldId id="214747731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1" autoAdjust="0"/>
    <p:restoredTop sz="94660"/>
  </p:normalViewPr>
  <p:slideViewPr>
    <p:cSldViewPr snapToGrid="0">
      <p:cViewPr>
        <p:scale>
          <a:sx n="70" d="100"/>
          <a:sy n="70" d="100"/>
        </p:scale>
        <p:origin x="744"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D7ED-D433-35E6-C2CC-2FFAB861D1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4572BD-17C1-B9C5-C063-B1FB4850F0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8699F5-3D34-CBF3-FA0F-DC91F77B1B35}"/>
              </a:ext>
            </a:extLst>
          </p:cNvPr>
          <p:cNvSpPr>
            <a:spLocks noGrp="1"/>
          </p:cNvSpPr>
          <p:nvPr>
            <p:ph type="dt" sz="half" idx="10"/>
          </p:nvPr>
        </p:nvSpPr>
        <p:spPr/>
        <p:txBody>
          <a:bodyPr/>
          <a:lstStyle/>
          <a:p>
            <a:fld id="{5A0616EF-26C3-467D-884C-7AC71A64D0C2}" type="datetimeFigureOut">
              <a:rPr lang="en-US" smtClean="0"/>
              <a:t>12/9/2024</a:t>
            </a:fld>
            <a:endParaRPr lang="en-US"/>
          </a:p>
        </p:txBody>
      </p:sp>
      <p:sp>
        <p:nvSpPr>
          <p:cNvPr id="5" name="Footer Placeholder 4">
            <a:extLst>
              <a:ext uri="{FF2B5EF4-FFF2-40B4-BE49-F238E27FC236}">
                <a16:creationId xmlns:a16="http://schemas.microsoft.com/office/drawing/2014/main" id="{5939AED8-58F4-C7C5-D134-93EB9A58D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927DC-358D-5896-0D23-FA9D8B911EFF}"/>
              </a:ext>
            </a:extLst>
          </p:cNvPr>
          <p:cNvSpPr>
            <a:spLocks noGrp="1"/>
          </p:cNvSpPr>
          <p:nvPr>
            <p:ph type="sldNum" sz="quarter" idx="12"/>
          </p:nvPr>
        </p:nvSpPr>
        <p:spPr/>
        <p:txBody>
          <a:bodyPr/>
          <a:lstStyle/>
          <a:p>
            <a:fld id="{2C517D27-4818-42FC-AEBE-5E6B7179CDA4}" type="slidenum">
              <a:rPr lang="en-US" smtClean="0"/>
              <a:t>‹#›</a:t>
            </a:fld>
            <a:endParaRPr lang="en-US"/>
          </a:p>
        </p:txBody>
      </p:sp>
    </p:spTree>
    <p:extLst>
      <p:ext uri="{BB962C8B-B14F-4D97-AF65-F5344CB8AC3E}">
        <p14:creationId xmlns:p14="http://schemas.microsoft.com/office/powerpoint/2010/main" val="3319274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50FCB-194E-3C25-FBB7-0123F7C6E8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FDCA66-9ACD-CB24-CC83-2715BBECAF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91E0D-523C-1625-E7DC-48814BDD7454}"/>
              </a:ext>
            </a:extLst>
          </p:cNvPr>
          <p:cNvSpPr>
            <a:spLocks noGrp="1"/>
          </p:cNvSpPr>
          <p:nvPr>
            <p:ph type="dt" sz="half" idx="10"/>
          </p:nvPr>
        </p:nvSpPr>
        <p:spPr/>
        <p:txBody>
          <a:bodyPr/>
          <a:lstStyle/>
          <a:p>
            <a:fld id="{5A0616EF-26C3-467D-884C-7AC71A64D0C2}" type="datetimeFigureOut">
              <a:rPr lang="en-US" smtClean="0"/>
              <a:t>12/9/2024</a:t>
            </a:fld>
            <a:endParaRPr lang="en-US"/>
          </a:p>
        </p:txBody>
      </p:sp>
      <p:sp>
        <p:nvSpPr>
          <p:cNvPr id="5" name="Footer Placeholder 4">
            <a:extLst>
              <a:ext uri="{FF2B5EF4-FFF2-40B4-BE49-F238E27FC236}">
                <a16:creationId xmlns:a16="http://schemas.microsoft.com/office/drawing/2014/main" id="{FE647839-DE17-E091-0497-E0D4182ED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129172-DAC4-2129-D198-DB9D803CDC66}"/>
              </a:ext>
            </a:extLst>
          </p:cNvPr>
          <p:cNvSpPr>
            <a:spLocks noGrp="1"/>
          </p:cNvSpPr>
          <p:nvPr>
            <p:ph type="sldNum" sz="quarter" idx="12"/>
          </p:nvPr>
        </p:nvSpPr>
        <p:spPr/>
        <p:txBody>
          <a:bodyPr/>
          <a:lstStyle/>
          <a:p>
            <a:fld id="{2C517D27-4818-42FC-AEBE-5E6B7179CDA4}" type="slidenum">
              <a:rPr lang="en-US" smtClean="0"/>
              <a:t>‹#›</a:t>
            </a:fld>
            <a:endParaRPr lang="en-US"/>
          </a:p>
        </p:txBody>
      </p:sp>
    </p:spTree>
    <p:extLst>
      <p:ext uri="{BB962C8B-B14F-4D97-AF65-F5344CB8AC3E}">
        <p14:creationId xmlns:p14="http://schemas.microsoft.com/office/powerpoint/2010/main" val="119349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A70F6F-ADDA-E007-9E13-DF671DF3B0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5C7203-6F61-5A4B-929C-FC8C55D678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252DC-182F-3313-73F4-17BFEEAA850A}"/>
              </a:ext>
            </a:extLst>
          </p:cNvPr>
          <p:cNvSpPr>
            <a:spLocks noGrp="1"/>
          </p:cNvSpPr>
          <p:nvPr>
            <p:ph type="dt" sz="half" idx="10"/>
          </p:nvPr>
        </p:nvSpPr>
        <p:spPr/>
        <p:txBody>
          <a:bodyPr/>
          <a:lstStyle/>
          <a:p>
            <a:fld id="{5A0616EF-26C3-467D-884C-7AC71A64D0C2}" type="datetimeFigureOut">
              <a:rPr lang="en-US" smtClean="0"/>
              <a:t>12/9/2024</a:t>
            </a:fld>
            <a:endParaRPr lang="en-US"/>
          </a:p>
        </p:txBody>
      </p:sp>
      <p:sp>
        <p:nvSpPr>
          <p:cNvPr id="5" name="Footer Placeholder 4">
            <a:extLst>
              <a:ext uri="{FF2B5EF4-FFF2-40B4-BE49-F238E27FC236}">
                <a16:creationId xmlns:a16="http://schemas.microsoft.com/office/drawing/2014/main" id="{D47FE926-E3DD-FB31-9580-4AE51A31A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97B6E-F8D4-7526-D53D-E4B99DC6AC47}"/>
              </a:ext>
            </a:extLst>
          </p:cNvPr>
          <p:cNvSpPr>
            <a:spLocks noGrp="1"/>
          </p:cNvSpPr>
          <p:nvPr>
            <p:ph type="sldNum" sz="quarter" idx="12"/>
          </p:nvPr>
        </p:nvSpPr>
        <p:spPr/>
        <p:txBody>
          <a:bodyPr/>
          <a:lstStyle/>
          <a:p>
            <a:fld id="{2C517D27-4818-42FC-AEBE-5E6B7179CDA4}" type="slidenum">
              <a:rPr lang="en-US" smtClean="0"/>
              <a:t>‹#›</a:t>
            </a:fld>
            <a:endParaRPr lang="en-US"/>
          </a:p>
        </p:txBody>
      </p:sp>
    </p:spTree>
    <p:extLst>
      <p:ext uri="{BB962C8B-B14F-4D97-AF65-F5344CB8AC3E}">
        <p14:creationId xmlns:p14="http://schemas.microsoft.com/office/powerpoint/2010/main" val="1494145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userDrawn="1">
  <p:cSld name="1_Blank">
    <p:spTree>
      <p:nvGrpSpPr>
        <p:cNvPr id="1" name="Shape 98"/>
        <p:cNvGrpSpPr/>
        <p:nvPr/>
      </p:nvGrpSpPr>
      <p:grpSpPr>
        <a:xfrm>
          <a:off x="0" y="0"/>
          <a:ext cx="0" cy="0"/>
          <a:chOff x="0" y="0"/>
          <a:chExt cx="0" cy="0"/>
        </a:xfrm>
      </p:grpSpPr>
      <p:pic>
        <p:nvPicPr>
          <p:cNvPr id="8" name="Picture 7" descr="A red and blue gradient&#10;&#10;Description automatically generated">
            <a:extLst>
              <a:ext uri="{FF2B5EF4-FFF2-40B4-BE49-F238E27FC236}">
                <a16:creationId xmlns:a16="http://schemas.microsoft.com/office/drawing/2014/main" id="{8E4D5F63-E1FA-4BF6-55A5-C85CEB51C15D}"/>
              </a:ext>
            </a:extLst>
          </p:cNvPr>
          <p:cNvPicPr>
            <a:picLocks noChangeAspect="1"/>
          </p:cNvPicPr>
          <p:nvPr userDrawn="1"/>
        </p:nvPicPr>
        <p:blipFill>
          <a:blip r:embed="rId2">
            <a:alphaModFix/>
          </a:blip>
          <a:stretch>
            <a:fillRect/>
          </a:stretch>
        </p:blipFill>
        <p:spPr>
          <a:xfrm>
            <a:off x="0" y="0"/>
            <a:ext cx="12192000" cy="6858000"/>
          </a:xfrm>
          <a:prstGeom prst="rect">
            <a:avLst/>
          </a:prstGeom>
        </p:spPr>
      </p:pic>
      <p:sp>
        <p:nvSpPr>
          <p:cNvPr id="6" name="Freeform: Shape 5">
            <a:extLst>
              <a:ext uri="{FF2B5EF4-FFF2-40B4-BE49-F238E27FC236}">
                <a16:creationId xmlns:a16="http://schemas.microsoft.com/office/drawing/2014/main" id="{00CBB77F-CEAF-4873-E44B-D71441ABA560}"/>
              </a:ext>
            </a:extLst>
          </p:cNvPr>
          <p:cNvSpPr/>
          <p:nvPr userDrawn="1"/>
        </p:nvSpPr>
        <p:spPr>
          <a:xfrm flipH="1">
            <a:off x="5338561" y="2116184"/>
            <a:ext cx="6853438" cy="914400"/>
          </a:xfrm>
          <a:custGeom>
            <a:avLst/>
            <a:gdLst>
              <a:gd name="connsiteX0" fmla="*/ 6401274 w 6853438"/>
              <a:gd name="connsiteY0" fmla="*/ 0 h 809897"/>
              <a:gd name="connsiteX1" fmla="*/ 0 w 6853438"/>
              <a:gd name="connsiteY1" fmla="*/ 0 h 809897"/>
              <a:gd name="connsiteX2" fmla="*/ 0 w 6853438"/>
              <a:gd name="connsiteY2" fmla="*/ 809897 h 809897"/>
              <a:gd name="connsiteX3" fmla="*/ 6853438 w 6853438"/>
              <a:gd name="connsiteY3" fmla="*/ 809897 h 809897"/>
              <a:gd name="connsiteX4" fmla="*/ 6401274 w 6853438"/>
              <a:gd name="connsiteY4" fmla="*/ 0 h 809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3438" h="809897">
                <a:moveTo>
                  <a:pt x="6401274" y="0"/>
                </a:moveTo>
                <a:lnTo>
                  <a:pt x="0" y="0"/>
                </a:lnTo>
                <a:lnTo>
                  <a:pt x="0" y="809897"/>
                </a:lnTo>
                <a:lnTo>
                  <a:pt x="6853438" y="809897"/>
                </a:lnTo>
                <a:lnTo>
                  <a:pt x="6401274" y="0"/>
                </a:lnTo>
                <a:close/>
              </a:path>
            </a:pathLst>
          </a:custGeom>
          <a:gradFill flip="none" rotWithShape="1">
            <a:gsLst>
              <a:gs pos="0">
                <a:srgbClr val="FF5158"/>
              </a:gs>
              <a:gs pos="81000">
                <a:schemeClr val="accent2"/>
              </a:gs>
              <a:gs pos="100000">
                <a:schemeClr val="accent3">
                  <a:lumMod val="7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67" dirty="0"/>
          </a:p>
        </p:txBody>
      </p:sp>
      <p:sp>
        <p:nvSpPr>
          <p:cNvPr id="2" name="Parallelogram 1">
            <a:extLst>
              <a:ext uri="{FF2B5EF4-FFF2-40B4-BE49-F238E27FC236}">
                <a16:creationId xmlns:a16="http://schemas.microsoft.com/office/drawing/2014/main" id="{DD21F86B-1CFB-8EEF-C4A8-B0FA16A3BAF5}"/>
              </a:ext>
            </a:extLst>
          </p:cNvPr>
          <p:cNvSpPr/>
          <p:nvPr userDrawn="1"/>
        </p:nvSpPr>
        <p:spPr>
          <a:xfrm>
            <a:off x="4350775" y="3030586"/>
            <a:ext cx="4837471" cy="176981"/>
          </a:xfrm>
          <a:prstGeom prst="parallelogram">
            <a:avLst>
              <a:gd name="adj" fmla="val 35526"/>
            </a:avLst>
          </a:prstGeom>
          <a:gradFill flip="none" rotWithShape="1">
            <a:gsLst>
              <a:gs pos="100000">
                <a:srgbClr val="FF5158"/>
              </a:gs>
              <a:gs pos="18000">
                <a:schemeClr val="accent2"/>
              </a:gs>
              <a:gs pos="0">
                <a:schemeClr val="accent3">
                  <a:lumMod val="7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867" dirty="0"/>
          </a:p>
        </p:txBody>
      </p:sp>
      <p:sp>
        <p:nvSpPr>
          <p:cNvPr id="4" name="Title 1">
            <a:extLst>
              <a:ext uri="{FF2B5EF4-FFF2-40B4-BE49-F238E27FC236}">
                <a16:creationId xmlns:a16="http://schemas.microsoft.com/office/drawing/2014/main" id="{6A6BC672-E9F8-7B3E-6BC3-42599BD85183}"/>
              </a:ext>
            </a:extLst>
          </p:cNvPr>
          <p:cNvSpPr>
            <a:spLocks noGrp="1"/>
          </p:cNvSpPr>
          <p:nvPr>
            <p:ph type="title" hasCustomPrompt="1"/>
          </p:nvPr>
        </p:nvSpPr>
        <p:spPr>
          <a:xfrm>
            <a:off x="4350774" y="3375475"/>
            <a:ext cx="6965182" cy="1139018"/>
          </a:xfrm>
        </p:spPr>
        <p:txBody>
          <a:bodyPr anchor="t">
            <a:noAutofit/>
          </a:bodyPr>
          <a:lstStyle>
            <a:lvl1pPr algn="l">
              <a:lnSpc>
                <a:spcPct val="100000"/>
              </a:lnSpc>
              <a:defRPr sz="4800" b="0">
                <a:solidFill>
                  <a:schemeClr val="bg1"/>
                </a:solidFill>
                <a:latin typeface="+mj-lt"/>
                <a:cs typeface="Arial" panose="020B0604020202020204" pitchFamily="34" charset="0"/>
              </a:defRPr>
            </a:lvl1pPr>
          </a:lstStyle>
          <a:p>
            <a:r>
              <a:rPr lang="en-GB" dirty="0"/>
              <a:t>Section Divider</a:t>
            </a:r>
            <a:endParaRPr lang="en-US" dirty="0"/>
          </a:p>
        </p:txBody>
      </p:sp>
      <p:sp>
        <p:nvSpPr>
          <p:cNvPr id="5" name="Text Placeholder 13">
            <a:extLst>
              <a:ext uri="{FF2B5EF4-FFF2-40B4-BE49-F238E27FC236}">
                <a16:creationId xmlns:a16="http://schemas.microsoft.com/office/drawing/2014/main" id="{7429F2BD-A1AD-125A-EBF4-FD24EA14289E}"/>
              </a:ext>
            </a:extLst>
          </p:cNvPr>
          <p:cNvSpPr>
            <a:spLocks noGrp="1"/>
          </p:cNvSpPr>
          <p:nvPr>
            <p:ph type="body" sz="quarter" idx="10" hasCustomPrompt="1"/>
          </p:nvPr>
        </p:nvSpPr>
        <p:spPr>
          <a:xfrm>
            <a:off x="4337709" y="2074684"/>
            <a:ext cx="1096439" cy="914400"/>
          </a:xfrm>
        </p:spPr>
        <p:txBody>
          <a:bodyPr lIns="0" tIns="0" rIns="0" bIns="0" anchor="ctr">
            <a:noAutofit/>
          </a:bodyPr>
          <a:lstStyle>
            <a:lvl1pPr marL="0" indent="0" algn="ctr">
              <a:buNone/>
              <a:defRPr sz="6599" i="1">
                <a:solidFill>
                  <a:schemeClr val="bg1"/>
                </a:solidFill>
              </a:defRPr>
            </a:lvl1pPr>
          </a:lstStyle>
          <a:p>
            <a:pPr lvl="0"/>
            <a:r>
              <a:rPr lang="en-US" dirty="0"/>
              <a:t>##</a:t>
            </a:r>
          </a:p>
        </p:txBody>
      </p:sp>
    </p:spTree>
    <p:extLst>
      <p:ext uri="{BB962C8B-B14F-4D97-AF65-F5344CB8AC3E}">
        <p14:creationId xmlns:p14="http://schemas.microsoft.com/office/powerpoint/2010/main" val="10338876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31FDA-FF2B-C855-2172-EF3AC87A5D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581FF0-314D-B4FD-3752-DD72DF0CF7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8C42FA-703F-94DD-A680-DE668B9D368C}"/>
              </a:ext>
            </a:extLst>
          </p:cNvPr>
          <p:cNvSpPr>
            <a:spLocks noGrp="1"/>
          </p:cNvSpPr>
          <p:nvPr>
            <p:ph type="dt" sz="half" idx="10"/>
          </p:nvPr>
        </p:nvSpPr>
        <p:spPr/>
        <p:txBody>
          <a:bodyPr/>
          <a:lstStyle/>
          <a:p>
            <a:fld id="{5A0616EF-26C3-467D-884C-7AC71A64D0C2}" type="datetimeFigureOut">
              <a:rPr lang="en-US" smtClean="0"/>
              <a:t>12/9/2024</a:t>
            </a:fld>
            <a:endParaRPr lang="en-US"/>
          </a:p>
        </p:txBody>
      </p:sp>
      <p:sp>
        <p:nvSpPr>
          <p:cNvPr id="5" name="Footer Placeholder 4">
            <a:extLst>
              <a:ext uri="{FF2B5EF4-FFF2-40B4-BE49-F238E27FC236}">
                <a16:creationId xmlns:a16="http://schemas.microsoft.com/office/drawing/2014/main" id="{5192C432-875A-4EA8-5EFD-27BF6C15A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7A768F-C609-FFDD-945E-76DE0C3EDC2F}"/>
              </a:ext>
            </a:extLst>
          </p:cNvPr>
          <p:cNvSpPr>
            <a:spLocks noGrp="1"/>
          </p:cNvSpPr>
          <p:nvPr>
            <p:ph type="sldNum" sz="quarter" idx="12"/>
          </p:nvPr>
        </p:nvSpPr>
        <p:spPr/>
        <p:txBody>
          <a:bodyPr/>
          <a:lstStyle/>
          <a:p>
            <a:fld id="{2C517D27-4818-42FC-AEBE-5E6B7179CDA4}" type="slidenum">
              <a:rPr lang="en-US" smtClean="0"/>
              <a:t>‹#›</a:t>
            </a:fld>
            <a:endParaRPr lang="en-US"/>
          </a:p>
        </p:txBody>
      </p:sp>
    </p:spTree>
    <p:extLst>
      <p:ext uri="{BB962C8B-B14F-4D97-AF65-F5344CB8AC3E}">
        <p14:creationId xmlns:p14="http://schemas.microsoft.com/office/powerpoint/2010/main" val="262714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04A3B-8576-1053-2C1F-1A22C65F91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921E9E-ECBB-935A-AFB4-8A5D511CE3A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B98277-4F4C-5438-CD53-34D75645204A}"/>
              </a:ext>
            </a:extLst>
          </p:cNvPr>
          <p:cNvSpPr>
            <a:spLocks noGrp="1"/>
          </p:cNvSpPr>
          <p:nvPr>
            <p:ph type="dt" sz="half" idx="10"/>
          </p:nvPr>
        </p:nvSpPr>
        <p:spPr/>
        <p:txBody>
          <a:bodyPr/>
          <a:lstStyle/>
          <a:p>
            <a:fld id="{5A0616EF-26C3-467D-884C-7AC71A64D0C2}" type="datetimeFigureOut">
              <a:rPr lang="en-US" smtClean="0"/>
              <a:t>12/9/2024</a:t>
            </a:fld>
            <a:endParaRPr lang="en-US"/>
          </a:p>
        </p:txBody>
      </p:sp>
      <p:sp>
        <p:nvSpPr>
          <p:cNvPr id="5" name="Footer Placeholder 4">
            <a:extLst>
              <a:ext uri="{FF2B5EF4-FFF2-40B4-BE49-F238E27FC236}">
                <a16:creationId xmlns:a16="http://schemas.microsoft.com/office/drawing/2014/main" id="{8DFE0076-EE45-84AD-D7AA-70280BEB6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35110-D76F-CE71-6EC7-61221E43DB8F}"/>
              </a:ext>
            </a:extLst>
          </p:cNvPr>
          <p:cNvSpPr>
            <a:spLocks noGrp="1"/>
          </p:cNvSpPr>
          <p:nvPr>
            <p:ph type="sldNum" sz="quarter" idx="12"/>
          </p:nvPr>
        </p:nvSpPr>
        <p:spPr/>
        <p:txBody>
          <a:bodyPr/>
          <a:lstStyle/>
          <a:p>
            <a:fld id="{2C517D27-4818-42FC-AEBE-5E6B7179CDA4}" type="slidenum">
              <a:rPr lang="en-US" smtClean="0"/>
              <a:t>‹#›</a:t>
            </a:fld>
            <a:endParaRPr lang="en-US"/>
          </a:p>
        </p:txBody>
      </p:sp>
    </p:spTree>
    <p:extLst>
      <p:ext uri="{BB962C8B-B14F-4D97-AF65-F5344CB8AC3E}">
        <p14:creationId xmlns:p14="http://schemas.microsoft.com/office/powerpoint/2010/main" val="4114775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4E248-46C4-1DE7-BFDC-D52C36BEB6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55A9E3-E08B-C5E9-DE0E-A23DF20C8C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839414-288F-81AC-E074-676D8D8318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A6ADE5-F730-6307-0770-4B6B91B7DC0A}"/>
              </a:ext>
            </a:extLst>
          </p:cNvPr>
          <p:cNvSpPr>
            <a:spLocks noGrp="1"/>
          </p:cNvSpPr>
          <p:nvPr>
            <p:ph type="dt" sz="half" idx="10"/>
          </p:nvPr>
        </p:nvSpPr>
        <p:spPr/>
        <p:txBody>
          <a:bodyPr/>
          <a:lstStyle/>
          <a:p>
            <a:fld id="{5A0616EF-26C3-467D-884C-7AC71A64D0C2}" type="datetimeFigureOut">
              <a:rPr lang="en-US" smtClean="0"/>
              <a:t>12/9/2024</a:t>
            </a:fld>
            <a:endParaRPr lang="en-US"/>
          </a:p>
        </p:txBody>
      </p:sp>
      <p:sp>
        <p:nvSpPr>
          <p:cNvPr id="6" name="Footer Placeholder 5">
            <a:extLst>
              <a:ext uri="{FF2B5EF4-FFF2-40B4-BE49-F238E27FC236}">
                <a16:creationId xmlns:a16="http://schemas.microsoft.com/office/drawing/2014/main" id="{E7BB4861-3F7B-21A4-164E-4A38FC385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35CD98-3082-951D-0F74-7BB80A8A5439}"/>
              </a:ext>
            </a:extLst>
          </p:cNvPr>
          <p:cNvSpPr>
            <a:spLocks noGrp="1"/>
          </p:cNvSpPr>
          <p:nvPr>
            <p:ph type="sldNum" sz="quarter" idx="12"/>
          </p:nvPr>
        </p:nvSpPr>
        <p:spPr/>
        <p:txBody>
          <a:bodyPr/>
          <a:lstStyle/>
          <a:p>
            <a:fld id="{2C517D27-4818-42FC-AEBE-5E6B7179CDA4}" type="slidenum">
              <a:rPr lang="en-US" smtClean="0"/>
              <a:t>‹#›</a:t>
            </a:fld>
            <a:endParaRPr lang="en-US"/>
          </a:p>
        </p:txBody>
      </p:sp>
    </p:spTree>
    <p:extLst>
      <p:ext uri="{BB962C8B-B14F-4D97-AF65-F5344CB8AC3E}">
        <p14:creationId xmlns:p14="http://schemas.microsoft.com/office/powerpoint/2010/main" val="2772724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1AD70-95C3-F940-A85E-1117BB99EC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501CC6-C80B-E25F-5022-D00FC45B05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83B9EF-6D16-1447-B13A-7A1F744357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816418-C399-B16F-F898-78832C3A73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2508D8-951D-8011-32DC-660DFB0DF0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6F361D-42D3-E223-E6B9-3BA1394B89F5}"/>
              </a:ext>
            </a:extLst>
          </p:cNvPr>
          <p:cNvSpPr>
            <a:spLocks noGrp="1"/>
          </p:cNvSpPr>
          <p:nvPr>
            <p:ph type="dt" sz="half" idx="10"/>
          </p:nvPr>
        </p:nvSpPr>
        <p:spPr/>
        <p:txBody>
          <a:bodyPr/>
          <a:lstStyle/>
          <a:p>
            <a:fld id="{5A0616EF-26C3-467D-884C-7AC71A64D0C2}" type="datetimeFigureOut">
              <a:rPr lang="en-US" smtClean="0"/>
              <a:t>12/9/2024</a:t>
            </a:fld>
            <a:endParaRPr lang="en-US"/>
          </a:p>
        </p:txBody>
      </p:sp>
      <p:sp>
        <p:nvSpPr>
          <p:cNvPr id="8" name="Footer Placeholder 7">
            <a:extLst>
              <a:ext uri="{FF2B5EF4-FFF2-40B4-BE49-F238E27FC236}">
                <a16:creationId xmlns:a16="http://schemas.microsoft.com/office/drawing/2014/main" id="{2DBE9AD5-0BD2-8478-058C-357699465F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9E08DA-31BB-F914-0D6A-AECBCB7F40C1}"/>
              </a:ext>
            </a:extLst>
          </p:cNvPr>
          <p:cNvSpPr>
            <a:spLocks noGrp="1"/>
          </p:cNvSpPr>
          <p:nvPr>
            <p:ph type="sldNum" sz="quarter" idx="12"/>
          </p:nvPr>
        </p:nvSpPr>
        <p:spPr/>
        <p:txBody>
          <a:bodyPr/>
          <a:lstStyle/>
          <a:p>
            <a:fld id="{2C517D27-4818-42FC-AEBE-5E6B7179CDA4}" type="slidenum">
              <a:rPr lang="en-US" smtClean="0"/>
              <a:t>‹#›</a:t>
            </a:fld>
            <a:endParaRPr lang="en-US"/>
          </a:p>
        </p:txBody>
      </p:sp>
    </p:spTree>
    <p:extLst>
      <p:ext uri="{BB962C8B-B14F-4D97-AF65-F5344CB8AC3E}">
        <p14:creationId xmlns:p14="http://schemas.microsoft.com/office/powerpoint/2010/main" val="805968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46B41-978A-1271-8DE6-97A8E488B3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0F077D-9E8A-4FE7-A6A0-193321FB89C0}"/>
              </a:ext>
            </a:extLst>
          </p:cNvPr>
          <p:cNvSpPr>
            <a:spLocks noGrp="1"/>
          </p:cNvSpPr>
          <p:nvPr>
            <p:ph type="dt" sz="half" idx="10"/>
          </p:nvPr>
        </p:nvSpPr>
        <p:spPr/>
        <p:txBody>
          <a:bodyPr/>
          <a:lstStyle/>
          <a:p>
            <a:fld id="{5A0616EF-26C3-467D-884C-7AC71A64D0C2}" type="datetimeFigureOut">
              <a:rPr lang="en-US" smtClean="0"/>
              <a:t>12/9/2024</a:t>
            </a:fld>
            <a:endParaRPr lang="en-US"/>
          </a:p>
        </p:txBody>
      </p:sp>
      <p:sp>
        <p:nvSpPr>
          <p:cNvPr id="4" name="Footer Placeholder 3">
            <a:extLst>
              <a:ext uri="{FF2B5EF4-FFF2-40B4-BE49-F238E27FC236}">
                <a16:creationId xmlns:a16="http://schemas.microsoft.com/office/drawing/2014/main" id="{7C57A6DD-9A41-8D0E-123D-1ACCC166C6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0C807A-4053-68C7-9751-A63175D73AF5}"/>
              </a:ext>
            </a:extLst>
          </p:cNvPr>
          <p:cNvSpPr>
            <a:spLocks noGrp="1"/>
          </p:cNvSpPr>
          <p:nvPr>
            <p:ph type="sldNum" sz="quarter" idx="12"/>
          </p:nvPr>
        </p:nvSpPr>
        <p:spPr/>
        <p:txBody>
          <a:bodyPr/>
          <a:lstStyle/>
          <a:p>
            <a:fld id="{2C517D27-4818-42FC-AEBE-5E6B7179CDA4}" type="slidenum">
              <a:rPr lang="en-US" smtClean="0"/>
              <a:t>‹#›</a:t>
            </a:fld>
            <a:endParaRPr lang="en-US"/>
          </a:p>
        </p:txBody>
      </p:sp>
    </p:spTree>
    <p:extLst>
      <p:ext uri="{BB962C8B-B14F-4D97-AF65-F5344CB8AC3E}">
        <p14:creationId xmlns:p14="http://schemas.microsoft.com/office/powerpoint/2010/main" val="393616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953995-AE7C-7063-AACE-8A4E32E80879}"/>
              </a:ext>
            </a:extLst>
          </p:cNvPr>
          <p:cNvSpPr>
            <a:spLocks noGrp="1"/>
          </p:cNvSpPr>
          <p:nvPr>
            <p:ph type="dt" sz="half" idx="10"/>
          </p:nvPr>
        </p:nvSpPr>
        <p:spPr/>
        <p:txBody>
          <a:bodyPr/>
          <a:lstStyle/>
          <a:p>
            <a:fld id="{5A0616EF-26C3-467D-884C-7AC71A64D0C2}" type="datetimeFigureOut">
              <a:rPr lang="en-US" smtClean="0"/>
              <a:t>12/9/2024</a:t>
            </a:fld>
            <a:endParaRPr lang="en-US"/>
          </a:p>
        </p:txBody>
      </p:sp>
      <p:sp>
        <p:nvSpPr>
          <p:cNvPr id="3" name="Footer Placeholder 2">
            <a:extLst>
              <a:ext uri="{FF2B5EF4-FFF2-40B4-BE49-F238E27FC236}">
                <a16:creationId xmlns:a16="http://schemas.microsoft.com/office/drawing/2014/main" id="{94D75DD6-F652-7463-CF77-2908574AC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5E6494-BBE0-3721-AC25-978AEAA0D67A}"/>
              </a:ext>
            </a:extLst>
          </p:cNvPr>
          <p:cNvSpPr>
            <a:spLocks noGrp="1"/>
          </p:cNvSpPr>
          <p:nvPr>
            <p:ph type="sldNum" sz="quarter" idx="12"/>
          </p:nvPr>
        </p:nvSpPr>
        <p:spPr/>
        <p:txBody>
          <a:bodyPr/>
          <a:lstStyle/>
          <a:p>
            <a:fld id="{2C517D27-4818-42FC-AEBE-5E6B7179CDA4}" type="slidenum">
              <a:rPr lang="en-US" smtClean="0"/>
              <a:t>‹#›</a:t>
            </a:fld>
            <a:endParaRPr lang="en-US"/>
          </a:p>
        </p:txBody>
      </p:sp>
    </p:spTree>
    <p:extLst>
      <p:ext uri="{BB962C8B-B14F-4D97-AF65-F5344CB8AC3E}">
        <p14:creationId xmlns:p14="http://schemas.microsoft.com/office/powerpoint/2010/main" val="3580764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7E7B-36F7-AA1C-6CE0-35E45D52D2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935541-ADAC-B384-E3BE-12D368C4E1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D945D-9D7F-0F62-55E6-14EE5E08F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7BA85F-2AC5-78CA-D830-49FCF637DD46}"/>
              </a:ext>
            </a:extLst>
          </p:cNvPr>
          <p:cNvSpPr>
            <a:spLocks noGrp="1"/>
          </p:cNvSpPr>
          <p:nvPr>
            <p:ph type="dt" sz="half" idx="10"/>
          </p:nvPr>
        </p:nvSpPr>
        <p:spPr/>
        <p:txBody>
          <a:bodyPr/>
          <a:lstStyle/>
          <a:p>
            <a:fld id="{5A0616EF-26C3-467D-884C-7AC71A64D0C2}" type="datetimeFigureOut">
              <a:rPr lang="en-US" smtClean="0"/>
              <a:t>12/9/2024</a:t>
            </a:fld>
            <a:endParaRPr lang="en-US"/>
          </a:p>
        </p:txBody>
      </p:sp>
      <p:sp>
        <p:nvSpPr>
          <p:cNvPr id="6" name="Footer Placeholder 5">
            <a:extLst>
              <a:ext uri="{FF2B5EF4-FFF2-40B4-BE49-F238E27FC236}">
                <a16:creationId xmlns:a16="http://schemas.microsoft.com/office/drawing/2014/main" id="{ADB86EB0-2692-A40A-D6E2-1D29A72A57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D32DF-CD3E-2F03-5E7B-9A9D21D81622}"/>
              </a:ext>
            </a:extLst>
          </p:cNvPr>
          <p:cNvSpPr>
            <a:spLocks noGrp="1"/>
          </p:cNvSpPr>
          <p:nvPr>
            <p:ph type="sldNum" sz="quarter" idx="12"/>
          </p:nvPr>
        </p:nvSpPr>
        <p:spPr/>
        <p:txBody>
          <a:bodyPr/>
          <a:lstStyle/>
          <a:p>
            <a:fld id="{2C517D27-4818-42FC-AEBE-5E6B7179CDA4}" type="slidenum">
              <a:rPr lang="en-US" smtClean="0"/>
              <a:t>‹#›</a:t>
            </a:fld>
            <a:endParaRPr lang="en-US"/>
          </a:p>
        </p:txBody>
      </p:sp>
    </p:spTree>
    <p:extLst>
      <p:ext uri="{BB962C8B-B14F-4D97-AF65-F5344CB8AC3E}">
        <p14:creationId xmlns:p14="http://schemas.microsoft.com/office/powerpoint/2010/main" val="1389325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9DA4-39CE-5171-C8D4-378E24111F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5896BA-1DBC-E677-1535-A100951949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CBF9C3-CD9D-E630-ADD7-CF9B41155D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2EA9EA-5AC6-EC4D-CAF9-A54CB391D921}"/>
              </a:ext>
            </a:extLst>
          </p:cNvPr>
          <p:cNvSpPr>
            <a:spLocks noGrp="1"/>
          </p:cNvSpPr>
          <p:nvPr>
            <p:ph type="dt" sz="half" idx="10"/>
          </p:nvPr>
        </p:nvSpPr>
        <p:spPr/>
        <p:txBody>
          <a:bodyPr/>
          <a:lstStyle/>
          <a:p>
            <a:fld id="{5A0616EF-26C3-467D-884C-7AC71A64D0C2}" type="datetimeFigureOut">
              <a:rPr lang="en-US" smtClean="0"/>
              <a:t>12/9/2024</a:t>
            </a:fld>
            <a:endParaRPr lang="en-US"/>
          </a:p>
        </p:txBody>
      </p:sp>
      <p:sp>
        <p:nvSpPr>
          <p:cNvPr id="6" name="Footer Placeholder 5">
            <a:extLst>
              <a:ext uri="{FF2B5EF4-FFF2-40B4-BE49-F238E27FC236}">
                <a16:creationId xmlns:a16="http://schemas.microsoft.com/office/drawing/2014/main" id="{F2020AFA-AC04-1412-1224-13362EE3F1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372AA2-018A-9600-B705-A6F0933A9C95}"/>
              </a:ext>
            </a:extLst>
          </p:cNvPr>
          <p:cNvSpPr>
            <a:spLocks noGrp="1"/>
          </p:cNvSpPr>
          <p:nvPr>
            <p:ph type="sldNum" sz="quarter" idx="12"/>
          </p:nvPr>
        </p:nvSpPr>
        <p:spPr/>
        <p:txBody>
          <a:bodyPr/>
          <a:lstStyle/>
          <a:p>
            <a:fld id="{2C517D27-4818-42FC-AEBE-5E6B7179CDA4}" type="slidenum">
              <a:rPr lang="en-US" smtClean="0"/>
              <a:t>‹#›</a:t>
            </a:fld>
            <a:endParaRPr lang="en-US"/>
          </a:p>
        </p:txBody>
      </p:sp>
    </p:spTree>
    <p:extLst>
      <p:ext uri="{BB962C8B-B14F-4D97-AF65-F5344CB8AC3E}">
        <p14:creationId xmlns:p14="http://schemas.microsoft.com/office/powerpoint/2010/main" val="1677979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23EF18-18A6-4F78-6F4F-5DAE4F1A8D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5F43DA-18CB-2909-A822-C00F2F4EEB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F4DA37-D589-C80F-33F7-58FDAF0576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A0616EF-26C3-467D-884C-7AC71A64D0C2}" type="datetimeFigureOut">
              <a:rPr lang="en-US" smtClean="0"/>
              <a:t>12/9/2024</a:t>
            </a:fld>
            <a:endParaRPr lang="en-US"/>
          </a:p>
        </p:txBody>
      </p:sp>
      <p:sp>
        <p:nvSpPr>
          <p:cNvPr id="5" name="Footer Placeholder 4">
            <a:extLst>
              <a:ext uri="{FF2B5EF4-FFF2-40B4-BE49-F238E27FC236}">
                <a16:creationId xmlns:a16="http://schemas.microsoft.com/office/drawing/2014/main" id="{D4631BAA-9C26-D3E1-DE51-3CDC66AB25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B8785EF-EA9C-50B8-7E7F-2EEB2B5734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C517D27-4818-42FC-AEBE-5E6B7179CDA4}" type="slidenum">
              <a:rPr lang="en-US" smtClean="0"/>
              <a:t>‹#›</a:t>
            </a:fld>
            <a:endParaRPr lang="en-US"/>
          </a:p>
        </p:txBody>
      </p:sp>
    </p:spTree>
    <p:extLst>
      <p:ext uri="{BB962C8B-B14F-4D97-AF65-F5344CB8AC3E}">
        <p14:creationId xmlns:p14="http://schemas.microsoft.com/office/powerpoint/2010/main" val="579592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6.jpeg"/><Relationship Id="rId3" Type="http://schemas.openxmlformats.org/officeDocument/2006/relationships/image" Target="../media/image7.svg"/><Relationship Id="rId7" Type="http://schemas.openxmlformats.org/officeDocument/2006/relationships/image" Target="../media/image11.png"/><Relationship Id="rId12" Type="http://schemas.openxmlformats.org/officeDocument/2006/relationships/image" Target="../media/image15.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3.png"/><Relationship Id="rId5" Type="http://schemas.openxmlformats.org/officeDocument/2006/relationships/image" Target="../media/image9.png"/><Relationship Id="rId15" Type="http://schemas.openxmlformats.org/officeDocument/2006/relationships/image" Target="../media/image18.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EC416A-D407-6169-699B-0C836D54873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C774411-EAD9-281B-FC18-F887BB2F7070}"/>
              </a:ext>
            </a:extLst>
          </p:cNvPr>
          <p:cNvSpPr>
            <a:spLocks noGrp="1"/>
          </p:cNvSpPr>
          <p:nvPr>
            <p:ph type="title"/>
          </p:nvPr>
        </p:nvSpPr>
        <p:spPr>
          <a:xfrm>
            <a:off x="3936209" y="3260633"/>
            <a:ext cx="8040504" cy="1138870"/>
          </a:xfrm>
        </p:spPr>
        <p:txBody>
          <a:bodyPr anchor="ctr"/>
          <a:lstStyle/>
          <a:p>
            <a:r>
              <a:rPr lang="en-US" sz="4000" u="sng" dirty="0"/>
              <a:t>DAILY NEWS CONTENT GENERATOR</a:t>
            </a:r>
          </a:p>
        </p:txBody>
      </p:sp>
      <p:pic>
        <p:nvPicPr>
          <p:cNvPr id="1026" name="Picture 2" descr="Vectara Ecosystem Chief Bader Hamdan Honored as 2023’s “Most Inspiring ...">
            <a:extLst>
              <a:ext uri="{FF2B5EF4-FFF2-40B4-BE49-F238E27FC236}">
                <a16:creationId xmlns:a16="http://schemas.microsoft.com/office/drawing/2014/main" id="{2CBAD04F-60A7-FA60-7AD2-6E71523389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9392" y="4743294"/>
            <a:ext cx="1564530" cy="15645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roq Achieves New Benchmark in Large Language Model Speed with Meta AI ...">
            <a:extLst>
              <a:ext uri="{FF2B5EF4-FFF2-40B4-BE49-F238E27FC236}">
                <a16:creationId xmlns:a16="http://schemas.microsoft.com/office/drawing/2014/main" id="{4E0C24DD-E8C3-F8C2-D106-BABFB7BC1B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9222" y="4874255"/>
            <a:ext cx="1564530" cy="156453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gflip Logo">
            <a:extLst>
              <a:ext uri="{FF2B5EF4-FFF2-40B4-BE49-F238E27FC236}">
                <a16:creationId xmlns:a16="http://schemas.microsoft.com/office/drawing/2014/main" id="{ABCE3F0D-8242-1116-1C0D-0B73D56233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5495" y="5309154"/>
            <a:ext cx="1736830" cy="6947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bout">
            <a:extLst>
              <a:ext uri="{FF2B5EF4-FFF2-40B4-BE49-F238E27FC236}">
                <a16:creationId xmlns:a16="http://schemas.microsoft.com/office/drawing/2014/main" id="{9FDDDA48-6711-086E-3F38-4F7177C3BB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4491" y="5058895"/>
            <a:ext cx="933328" cy="933328"/>
          </a:xfrm>
          <a:prstGeom prst="rect">
            <a:avLst/>
          </a:prstGeom>
          <a:noFill/>
          <a:extLst>
            <a:ext uri="{909E8E84-426E-40DD-AFC4-6F175D3DCCD1}">
              <a14:hiddenFill xmlns:a14="http://schemas.microsoft.com/office/drawing/2010/main">
                <a:solidFill>
                  <a:srgbClr val="FFFFFF"/>
                </a:solidFill>
              </a14:hiddenFill>
            </a:ext>
          </a:extLst>
        </p:spPr>
      </p:pic>
      <p:sp>
        <p:nvSpPr>
          <p:cNvPr id="9" name="Title 3">
            <a:extLst>
              <a:ext uri="{FF2B5EF4-FFF2-40B4-BE49-F238E27FC236}">
                <a16:creationId xmlns:a16="http://schemas.microsoft.com/office/drawing/2014/main" id="{C01A86C2-D4CE-6751-2F4A-CB8508B3E75D}"/>
              </a:ext>
            </a:extLst>
          </p:cNvPr>
          <p:cNvSpPr txBox="1">
            <a:spLocks/>
          </p:cNvSpPr>
          <p:nvPr/>
        </p:nvSpPr>
        <p:spPr>
          <a:xfrm>
            <a:off x="428685" y="70208"/>
            <a:ext cx="8223996" cy="1138870"/>
          </a:xfrm>
          <a:prstGeom prst="rect">
            <a:avLst/>
          </a:prstGeom>
        </p:spPr>
        <p:txBody>
          <a:bodyPr vert="horz" lIns="91428" tIns="45714" rIns="91428" bIns="45714" rtlCol="0" anchor="ctr">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4800" b="0" i="0" u="none" strike="noStrike" cap="none">
                <a:solidFill>
                  <a:schemeClr val="bg1"/>
                </a:solidFill>
                <a:latin typeface="+mj-lt"/>
                <a:ea typeface="Arial"/>
                <a:cs typeface="Arial" panose="020B0604020202020204" pitchFamily="34" charset="0"/>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3600" dirty="0"/>
              <a:t>MetaMinds.AI</a:t>
            </a:r>
          </a:p>
        </p:txBody>
      </p:sp>
      <p:sp>
        <p:nvSpPr>
          <p:cNvPr id="2" name="Title 3">
            <a:extLst>
              <a:ext uri="{FF2B5EF4-FFF2-40B4-BE49-F238E27FC236}">
                <a16:creationId xmlns:a16="http://schemas.microsoft.com/office/drawing/2014/main" id="{56CA9C33-AA7E-33D9-268F-3604E8BCF917}"/>
              </a:ext>
            </a:extLst>
          </p:cNvPr>
          <p:cNvSpPr txBox="1">
            <a:spLocks/>
          </p:cNvSpPr>
          <p:nvPr/>
        </p:nvSpPr>
        <p:spPr>
          <a:xfrm>
            <a:off x="851814" y="4956124"/>
            <a:ext cx="11138546" cy="1138870"/>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b="0" kern="1200">
                <a:solidFill>
                  <a:schemeClr val="bg1"/>
                </a:solidFill>
                <a:latin typeface="+mj-lt"/>
                <a:ea typeface="+mj-ea"/>
                <a:cs typeface="Arial" panose="020B0604020202020204" pitchFamily="34" charset="0"/>
              </a:defRPr>
            </a:lvl1pPr>
          </a:lstStyle>
          <a:p>
            <a:r>
              <a:rPr lang="en-US" sz="4000" dirty="0"/>
              <a:t>Powered By: </a:t>
            </a:r>
          </a:p>
        </p:txBody>
      </p:sp>
    </p:spTree>
    <p:extLst>
      <p:ext uri="{BB962C8B-B14F-4D97-AF65-F5344CB8AC3E}">
        <p14:creationId xmlns:p14="http://schemas.microsoft.com/office/powerpoint/2010/main" val="650615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0D7284-7B67-0357-D07E-986ABD356A30}"/>
              </a:ext>
            </a:extLst>
          </p:cNvPr>
          <p:cNvSpPr txBox="1">
            <a:spLocks/>
          </p:cNvSpPr>
          <p:nvPr/>
        </p:nvSpPr>
        <p:spPr>
          <a:xfrm>
            <a:off x="450494" y="211639"/>
            <a:ext cx="9426313" cy="624385"/>
          </a:xfrm>
          <a:prstGeom prst="rect">
            <a:avLst/>
          </a:prstGeom>
        </p:spPr>
        <p:txBody>
          <a:bodyPr spcFirstLastPara="1" vert="horz" wrap="square" lIns="91425" tIns="91425" rIns="91425" bIns="91425" rtlCol="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272034"/>
              </a:buClr>
              <a:buSzPts val="4800"/>
              <a:buFont typeface="Arial"/>
              <a:buNone/>
              <a:defRPr sz="2400" b="1" i="0" u="none" strike="noStrike" cap="none">
                <a:gradFill flip="none" rotWithShape="1">
                  <a:gsLst>
                    <a:gs pos="0">
                      <a:schemeClr val="accent2"/>
                    </a:gs>
                    <a:gs pos="74000">
                      <a:schemeClr val="accent3">
                        <a:lumMod val="75000"/>
                      </a:schemeClr>
                    </a:gs>
                  </a:gsLst>
                  <a:lin ang="0" scaled="1"/>
                  <a:tileRect/>
                </a:gradFill>
                <a:latin typeface="+mj-lt"/>
                <a:ea typeface="Arial"/>
                <a:cs typeface="Arial" panose="020B0604020202020204" pitchFamily="34" charset="0"/>
                <a:sym typeface="Arial"/>
              </a:defRPr>
            </a:lvl1pPr>
            <a:lvl2pPr marR="0" lvl="1"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2pPr>
            <a:lvl3pPr marR="0" lvl="2"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3pPr>
            <a:lvl4pPr marR="0" lvl="3"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4pPr>
            <a:lvl5pPr marR="0" lvl="4"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5pPr>
            <a:lvl6pPr marR="0" lvl="5"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6pPr>
            <a:lvl7pPr marR="0" lvl="6"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7pPr>
            <a:lvl8pPr marR="0" lvl="7"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8pPr>
            <a:lvl9pPr marR="0" lvl="8"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272034"/>
              </a:buClr>
              <a:buSzPts val="4800"/>
              <a:buFont typeface="Arial"/>
              <a:buNone/>
              <a:tabLst/>
              <a:defRPr/>
            </a:pPr>
            <a:r>
              <a:rPr kumimoji="0" lang="en-US" sz="2400" b="1" i="0" u="none" strike="noStrike" kern="0" cap="none" spc="0" normalizeH="0" baseline="0" noProof="0" dirty="0">
                <a:ln>
                  <a:noFill/>
                </a:ln>
                <a:gradFill flip="none" rotWithShape="1">
                  <a:gsLst>
                    <a:gs pos="0">
                      <a:srgbClr val="7C51A1"/>
                    </a:gs>
                    <a:gs pos="74000">
                      <a:srgbClr val="74CEE2">
                        <a:lumMod val="75000"/>
                      </a:srgbClr>
                    </a:gs>
                  </a:gsLst>
                  <a:lin ang="0" scaled="1"/>
                  <a:tileRect/>
                </a:gradFill>
                <a:effectLst/>
                <a:uLnTx/>
                <a:uFillTx/>
                <a:latin typeface="Arial"/>
                <a:cs typeface="Arial" panose="020B0604020202020204" pitchFamily="34" charset="0"/>
                <a:sym typeface="Arial"/>
              </a:rPr>
              <a:t>Future Scope</a:t>
            </a:r>
          </a:p>
        </p:txBody>
      </p:sp>
      <p:sp>
        <p:nvSpPr>
          <p:cNvPr id="5" name="Rectangle 4">
            <a:extLst>
              <a:ext uri="{FF2B5EF4-FFF2-40B4-BE49-F238E27FC236}">
                <a16:creationId xmlns:a16="http://schemas.microsoft.com/office/drawing/2014/main" id="{203ABD5E-C8B5-4784-4DDB-82BA6E590DC8}"/>
              </a:ext>
            </a:extLst>
          </p:cNvPr>
          <p:cNvSpPr/>
          <p:nvPr/>
        </p:nvSpPr>
        <p:spPr>
          <a:xfrm>
            <a:off x="532263" y="2230911"/>
            <a:ext cx="10822674" cy="9587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t>
            </a:r>
            <a:r>
              <a:rPr lang="en-US" dirty="0"/>
              <a:t>	</a:t>
            </a:r>
            <a:r>
              <a:rPr lang="en-US" sz="1800" b="1" i="0" u="none" strike="noStrike" dirty="0">
                <a:solidFill>
                  <a:srgbClr val="000000"/>
                </a:solidFill>
                <a:effectLst/>
                <a:latin typeface="Arial" panose="020B0604020202020204" pitchFamily="34" charset="0"/>
              </a:rPr>
              <a:t>Video Generation API Integration</a:t>
            </a:r>
            <a:r>
              <a:rPr lang="en-US" sz="1800" b="0" i="0" u="none" strike="noStrike" dirty="0">
                <a:solidFill>
                  <a:srgbClr val="000000"/>
                </a:solidFill>
                <a:effectLst/>
                <a:latin typeface="Arial" panose="020B0604020202020204" pitchFamily="34" charset="0"/>
              </a:rPr>
              <a:t>: Automating video generation using external APIs (e.g.,  	Lumen5, </a:t>
            </a:r>
            <a:r>
              <a:rPr lang="en-US" sz="1800" b="0" i="0" u="none" strike="noStrike" dirty="0" err="1">
                <a:solidFill>
                  <a:srgbClr val="000000"/>
                </a:solidFill>
                <a:effectLst/>
                <a:latin typeface="Arial" panose="020B0604020202020204" pitchFamily="34" charset="0"/>
              </a:rPr>
              <a:t>Synthesia</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Pictory</a:t>
            </a:r>
            <a:r>
              <a:rPr lang="en-US" sz="1800" b="0" i="0" u="none" strike="noStrike" dirty="0">
                <a:solidFill>
                  <a:srgbClr val="000000"/>
                </a:solidFill>
                <a:effectLst/>
                <a:latin typeface="Arial" panose="020B0604020202020204" pitchFamily="34" charset="0"/>
              </a:rPr>
              <a:t>).</a:t>
            </a:r>
            <a:endParaRPr lang="en-US" dirty="0">
              <a:solidFill>
                <a:schemeClr val="tx1"/>
              </a:solidFill>
            </a:endParaRPr>
          </a:p>
        </p:txBody>
      </p:sp>
      <p:sp>
        <p:nvSpPr>
          <p:cNvPr id="15" name="Rectangle 14">
            <a:extLst>
              <a:ext uri="{FF2B5EF4-FFF2-40B4-BE49-F238E27FC236}">
                <a16:creationId xmlns:a16="http://schemas.microsoft.com/office/drawing/2014/main" id="{7E440318-1693-3B95-5441-6D40565C6D57}"/>
              </a:ext>
            </a:extLst>
          </p:cNvPr>
          <p:cNvSpPr/>
          <p:nvPr/>
        </p:nvSpPr>
        <p:spPr>
          <a:xfrm>
            <a:off x="545910" y="1267238"/>
            <a:ext cx="10945504" cy="9587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t>
            </a:r>
            <a:r>
              <a:rPr lang="en-US" dirty="0"/>
              <a:t>	</a:t>
            </a:r>
            <a:r>
              <a:rPr lang="en-US" sz="1800" b="1" i="0" u="none" strike="noStrike" dirty="0">
                <a:solidFill>
                  <a:srgbClr val="000000"/>
                </a:solidFill>
                <a:effectLst/>
                <a:latin typeface="Arial" panose="020B0604020202020204" pitchFamily="34" charset="0"/>
              </a:rPr>
              <a:t>Advanced Personalization</a:t>
            </a:r>
            <a:r>
              <a:rPr lang="en-US" sz="1800" b="0" i="0" u="none" strike="noStrike" dirty="0">
                <a:solidFill>
                  <a:srgbClr val="000000"/>
                </a:solidFill>
                <a:effectLst/>
                <a:latin typeface="Arial" panose="020B0604020202020204" pitchFamily="34" charset="0"/>
              </a:rPr>
              <a:t>: Using deep learning for better content personalization</a:t>
            </a:r>
            <a:endParaRPr lang="en-US" dirty="0">
              <a:solidFill>
                <a:schemeClr val="tx1"/>
              </a:solidFill>
            </a:endParaRPr>
          </a:p>
        </p:txBody>
      </p:sp>
      <p:sp>
        <p:nvSpPr>
          <p:cNvPr id="21" name="Rectangle 20">
            <a:extLst>
              <a:ext uri="{FF2B5EF4-FFF2-40B4-BE49-F238E27FC236}">
                <a16:creationId xmlns:a16="http://schemas.microsoft.com/office/drawing/2014/main" id="{E6F70651-5399-F7D3-A28B-6A6507B5FF44}"/>
              </a:ext>
            </a:extLst>
          </p:cNvPr>
          <p:cNvSpPr/>
          <p:nvPr/>
        </p:nvSpPr>
        <p:spPr>
          <a:xfrm>
            <a:off x="450494" y="4175782"/>
            <a:ext cx="9695001" cy="9587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 </a:t>
            </a:r>
            <a:r>
              <a:rPr lang="en-US" sz="1800" dirty="0"/>
              <a:t>	</a:t>
            </a:r>
            <a:r>
              <a:rPr lang="en-US" sz="1800" b="1" i="0" u="none" strike="noStrike" dirty="0">
                <a:solidFill>
                  <a:srgbClr val="000000"/>
                </a:solidFill>
                <a:effectLst/>
                <a:latin typeface="Arial" panose="020B0604020202020204" pitchFamily="34" charset="0"/>
              </a:rPr>
              <a:t>Automated Sentiment Analysis</a:t>
            </a:r>
            <a:r>
              <a:rPr lang="en-US" sz="1800" b="0" i="0" u="none" strike="noStrike" dirty="0">
                <a:solidFill>
                  <a:srgbClr val="000000"/>
                </a:solidFill>
                <a:effectLst/>
                <a:latin typeface="Arial" panose="020B0604020202020204" pitchFamily="34" charset="0"/>
              </a:rPr>
              <a:t>: Sentiment-based dynamic summaries.</a:t>
            </a:r>
            <a:endParaRPr lang="en-US" dirty="0">
              <a:solidFill>
                <a:schemeClr val="tx1"/>
              </a:solidFill>
            </a:endParaRPr>
          </a:p>
        </p:txBody>
      </p:sp>
      <p:sp>
        <p:nvSpPr>
          <p:cNvPr id="27" name="Rectangle 26">
            <a:extLst>
              <a:ext uri="{FF2B5EF4-FFF2-40B4-BE49-F238E27FC236}">
                <a16:creationId xmlns:a16="http://schemas.microsoft.com/office/drawing/2014/main" id="{0AB32E0E-FEB5-C19C-3C36-F5B882A77725}"/>
              </a:ext>
            </a:extLst>
          </p:cNvPr>
          <p:cNvSpPr/>
          <p:nvPr/>
        </p:nvSpPr>
        <p:spPr>
          <a:xfrm>
            <a:off x="506192" y="3200873"/>
            <a:ext cx="10366033" cy="9587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	</a:t>
            </a:r>
            <a:r>
              <a:rPr lang="en-US" sz="1800" b="1" i="0" u="none" strike="noStrike" dirty="0">
                <a:solidFill>
                  <a:srgbClr val="000000"/>
                </a:solidFill>
                <a:effectLst/>
                <a:latin typeface="Arial" panose="020B0604020202020204" pitchFamily="34" charset="0"/>
              </a:rPr>
              <a:t>Social Media Integration</a:t>
            </a:r>
            <a:r>
              <a:rPr lang="en-US" sz="1800" b="0" i="0" u="none" strike="noStrike" dirty="0">
                <a:solidFill>
                  <a:srgbClr val="000000"/>
                </a:solidFill>
                <a:effectLst/>
                <a:latin typeface="Arial" panose="020B0604020202020204" pitchFamily="34" charset="0"/>
              </a:rPr>
              <a:t>: Share personalized news on social platforms.</a:t>
            </a:r>
            <a:endParaRPr lang="en-US" dirty="0">
              <a:solidFill>
                <a:schemeClr val="tx1"/>
              </a:solidFill>
            </a:endParaRPr>
          </a:p>
        </p:txBody>
      </p:sp>
      <p:sp>
        <p:nvSpPr>
          <p:cNvPr id="33" name="Rectangle 32">
            <a:extLst>
              <a:ext uri="{FF2B5EF4-FFF2-40B4-BE49-F238E27FC236}">
                <a16:creationId xmlns:a16="http://schemas.microsoft.com/office/drawing/2014/main" id="{6C656818-D367-CE6D-F02F-32E0AA1C1BC0}"/>
              </a:ext>
            </a:extLst>
          </p:cNvPr>
          <p:cNvSpPr/>
          <p:nvPr/>
        </p:nvSpPr>
        <p:spPr>
          <a:xfrm>
            <a:off x="450494" y="5150691"/>
            <a:ext cx="10571973" cy="9587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t>
            </a:r>
            <a:r>
              <a:rPr lang="en-US" dirty="0"/>
              <a:t>	</a:t>
            </a:r>
            <a:r>
              <a:rPr lang="en-US" sz="1800" b="1" i="0" u="none" strike="noStrike" dirty="0">
                <a:solidFill>
                  <a:srgbClr val="000000"/>
                </a:solidFill>
                <a:effectLst/>
                <a:latin typeface="Arial" panose="020B0604020202020204" pitchFamily="34" charset="0"/>
              </a:rPr>
              <a:t>Multi-Language Support</a:t>
            </a:r>
            <a:r>
              <a:rPr lang="en-US" sz="1800" b="0" i="0" u="none" strike="noStrike" dirty="0">
                <a:solidFill>
                  <a:srgbClr val="000000"/>
                </a:solidFill>
                <a:effectLst/>
                <a:latin typeface="Arial" panose="020B0604020202020204" pitchFamily="34" charset="0"/>
              </a:rPr>
              <a:t>: Expanding to support global languages.</a:t>
            </a:r>
            <a:endParaRPr lang="en-US" dirty="0">
              <a:solidFill>
                <a:schemeClr val="tx1"/>
              </a:solidFill>
            </a:endParaRPr>
          </a:p>
        </p:txBody>
      </p:sp>
    </p:spTree>
    <p:extLst>
      <p:ext uri="{BB962C8B-B14F-4D97-AF65-F5344CB8AC3E}">
        <p14:creationId xmlns:p14="http://schemas.microsoft.com/office/powerpoint/2010/main" val="754442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80402C6-4F77-6DB3-68A8-E365D13301AF}"/>
              </a:ext>
            </a:extLst>
          </p:cNvPr>
          <p:cNvSpPr/>
          <p:nvPr/>
        </p:nvSpPr>
        <p:spPr>
          <a:xfrm>
            <a:off x="465705" y="1483970"/>
            <a:ext cx="11262179" cy="4238404"/>
          </a:xfrm>
          <a:prstGeom prst="rect">
            <a:avLst/>
          </a:prstGeom>
          <a:noFill/>
          <a:ln w="3175" cap="flat" cmpd="sng" algn="ctr">
            <a:solidFill>
              <a:srgbClr val="FFFFFF">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26" name="Title 2">
            <a:extLst>
              <a:ext uri="{FF2B5EF4-FFF2-40B4-BE49-F238E27FC236}">
                <a16:creationId xmlns:a16="http://schemas.microsoft.com/office/drawing/2014/main" id="{3EDB5BD7-23C7-D1AC-3B53-9E12A5D11FA8}"/>
              </a:ext>
            </a:extLst>
          </p:cNvPr>
          <p:cNvSpPr txBox="1">
            <a:spLocks/>
          </p:cNvSpPr>
          <p:nvPr/>
        </p:nvSpPr>
        <p:spPr>
          <a:xfrm>
            <a:off x="450494" y="211639"/>
            <a:ext cx="9426313" cy="624385"/>
          </a:xfrm>
          <a:prstGeom prst="rect">
            <a:avLst/>
          </a:prstGeom>
        </p:spPr>
        <p:txBody>
          <a:bodyPr spcFirstLastPara="1" vert="horz" wrap="square" lIns="91425" tIns="91425" rIns="91425" bIns="91425" rtlCol="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272034"/>
              </a:buClr>
              <a:buSzPts val="4800"/>
              <a:buFont typeface="Arial"/>
              <a:buNone/>
              <a:defRPr sz="2400" b="1" i="0" u="none" strike="noStrike" cap="none">
                <a:gradFill flip="none" rotWithShape="1">
                  <a:gsLst>
                    <a:gs pos="0">
                      <a:schemeClr val="accent2"/>
                    </a:gs>
                    <a:gs pos="74000">
                      <a:schemeClr val="accent3">
                        <a:lumMod val="75000"/>
                      </a:schemeClr>
                    </a:gs>
                  </a:gsLst>
                  <a:lin ang="0" scaled="1"/>
                  <a:tileRect/>
                </a:gradFill>
                <a:latin typeface="+mj-lt"/>
                <a:ea typeface="Arial"/>
                <a:cs typeface="Arial" panose="020B0604020202020204" pitchFamily="34" charset="0"/>
                <a:sym typeface="Arial"/>
              </a:defRPr>
            </a:lvl1pPr>
            <a:lvl2pPr marR="0" lvl="1"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2pPr>
            <a:lvl3pPr marR="0" lvl="2"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3pPr>
            <a:lvl4pPr marR="0" lvl="3"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4pPr>
            <a:lvl5pPr marR="0" lvl="4"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5pPr>
            <a:lvl6pPr marR="0" lvl="5"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6pPr>
            <a:lvl7pPr marR="0" lvl="6"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7pPr>
            <a:lvl8pPr marR="0" lvl="7"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8pPr>
            <a:lvl9pPr marR="0" lvl="8"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272034"/>
              </a:buClr>
              <a:buSzPts val="4800"/>
              <a:buFont typeface="Arial"/>
              <a:buNone/>
              <a:tabLst/>
              <a:defRPr/>
            </a:pPr>
            <a:r>
              <a:rPr kumimoji="0" lang="sv-SE" sz="2400" b="1" i="0" u="none" strike="noStrike" kern="0" cap="none" spc="0" normalizeH="0" baseline="0" noProof="0">
                <a:ln>
                  <a:noFill/>
                </a:ln>
                <a:gradFill flip="none" rotWithShape="1">
                  <a:gsLst>
                    <a:gs pos="0">
                      <a:srgbClr val="7C51A1"/>
                    </a:gs>
                    <a:gs pos="74000">
                      <a:srgbClr val="74CEE2">
                        <a:lumMod val="75000"/>
                      </a:srgbClr>
                    </a:gs>
                  </a:gsLst>
                  <a:lin ang="0" scaled="1"/>
                  <a:tileRect/>
                </a:gradFill>
                <a:effectLst/>
                <a:uLnTx/>
                <a:uFillTx/>
                <a:latin typeface="Arial"/>
                <a:cs typeface="Arial" panose="020B0604020202020204" pitchFamily="34" charset="0"/>
                <a:sym typeface="Arial"/>
              </a:rPr>
              <a:t>Developers</a:t>
            </a:r>
            <a:endParaRPr kumimoji="0" lang="en-US" sz="2400" b="1" i="0" u="none" strike="noStrike" kern="0" cap="none" spc="0" normalizeH="0" baseline="0" noProof="0" dirty="0">
              <a:ln>
                <a:noFill/>
              </a:ln>
              <a:gradFill flip="none" rotWithShape="1">
                <a:gsLst>
                  <a:gs pos="0">
                    <a:srgbClr val="7C51A1"/>
                  </a:gs>
                  <a:gs pos="74000">
                    <a:srgbClr val="74CEE2">
                      <a:lumMod val="75000"/>
                    </a:srgbClr>
                  </a:gs>
                </a:gsLst>
                <a:lin ang="0" scaled="1"/>
                <a:tileRect/>
              </a:gradFill>
              <a:effectLst/>
              <a:uLnTx/>
              <a:uFillTx/>
              <a:latin typeface="Arial"/>
              <a:cs typeface="Arial" panose="020B0604020202020204" pitchFamily="34" charset="0"/>
              <a:sym typeface="Arial"/>
            </a:endParaRPr>
          </a:p>
        </p:txBody>
      </p:sp>
      <p:sp>
        <p:nvSpPr>
          <p:cNvPr id="27" name="Oval 26">
            <a:extLst>
              <a:ext uri="{FF2B5EF4-FFF2-40B4-BE49-F238E27FC236}">
                <a16:creationId xmlns:a16="http://schemas.microsoft.com/office/drawing/2014/main" id="{E35C76CC-95BB-6F4A-B550-A227EE601CA0}"/>
              </a:ext>
            </a:extLst>
          </p:cNvPr>
          <p:cNvSpPr/>
          <p:nvPr/>
        </p:nvSpPr>
        <p:spPr>
          <a:xfrm>
            <a:off x="1193331" y="2359479"/>
            <a:ext cx="1523093" cy="1523093"/>
          </a:xfrm>
          <a:prstGeom prst="ellipse">
            <a:avLst/>
          </a:prstGeom>
          <a:solidFill>
            <a:srgbClr val="FFFFFF"/>
          </a:solidFill>
          <a:ln w="25400" cap="flat" cmpd="sng" algn="ctr">
            <a:solidFill>
              <a:srgbClr val="FFFFFF">
                <a:lumMod val="75000"/>
              </a:srgbClr>
            </a:solid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28" name="Oval 27">
            <a:extLst>
              <a:ext uri="{FF2B5EF4-FFF2-40B4-BE49-F238E27FC236}">
                <a16:creationId xmlns:a16="http://schemas.microsoft.com/office/drawing/2014/main" id="{C09C77E7-6393-9F14-9760-586489C7777B}"/>
              </a:ext>
            </a:extLst>
          </p:cNvPr>
          <p:cNvSpPr/>
          <p:nvPr/>
        </p:nvSpPr>
        <p:spPr>
          <a:xfrm>
            <a:off x="4091065" y="2359479"/>
            <a:ext cx="1523093" cy="1523093"/>
          </a:xfrm>
          <a:prstGeom prst="ellipse">
            <a:avLst/>
          </a:prstGeom>
          <a:solidFill>
            <a:srgbClr val="FFFFFF"/>
          </a:solidFill>
          <a:ln w="25400" cap="flat" cmpd="sng" algn="ctr">
            <a:solidFill>
              <a:srgbClr val="FFFFFF">
                <a:lumMod val="75000"/>
              </a:srgbClr>
            </a:solid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29" name="Oval 28">
            <a:extLst>
              <a:ext uri="{FF2B5EF4-FFF2-40B4-BE49-F238E27FC236}">
                <a16:creationId xmlns:a16="http://schemas.microsoft.com/office/drawing/2014/main" id="{DEFE0CED-6F24-7AC3-C47C-6D8CDC40DAD5}"/>
              </a:ext>
            </a:extLst>
          </p:cNvPr>
          <p:cNvSpPr/>
          <p:nvPr/>
        </p:nvSpPr>
        <p:spPr>
          <a:xfrm>
            <a:off x="7078748" y="2359479"/>
            <a:ext cx="1523093" cy="1523093"/>
          </a:xfrm>
          <a:prstGeom prst="ellipse">
            <a:avLst/>
          </a:prstGeom>
          <a:solidFill>
            <a:srgbClr val="FFFFFF"/>
          </a:solidFill>
          <a:ln w="25400" cap="flat" cmpd="sng" algn="ctr">
            <a:solidFill>
              <a:srgbClr val="FFFFFF">
                <a:lumMod val="75000"/>
              </a:srgbClr>
            </a:solid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30" name="Rectangle 29">
            <a:extLst>
              <a:ext uri="{FF2B5EF4-FFF2-40B4-BE49-F238E27FC236}">
                <a16:creationId xmlns:a16="http://schemas.microsoft.com/office/drawing/2014/main" id="{689CDA9A-E19C-6D3E-2962-7DAFC85FDC66}"/>
              </a:ext>
            </a:extLst>
          </p:cNvPr>
          <p:cNvSpPr/>
          <p:nvPr/>
        </p:nvSpPr>
        <p:spPr>
          <a:xfrm>
            <a:off x="509839" y="4123114"/>
            <a:ext cx="2890078" cy="481545"/>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000000"/>
                </a:solidFill>
                <a:effectLst/>
                <a:uLnTx/>
                <a:uFillTx/>
                <a:latin typeface="Arial"/>
                <a:ea typeface="+mn-ea"/>
                <a:cs typeface="+mn-cs"/>
                <a:sym typeface="Arial"/>
              </a:rPr>
              <a:t>Rahul Singh</a:t>
            </a:r>
          </a:p>
        </p:txBody>
      </p:sp>
      <p:sp>
        <p:nvSpPr>
          <p:cNvPr id="31" name="Rectangle 30">
            <a:extLst>
              <a:ext uri="{FF2B5EF4-FFF2-40B4-BE49-F238E27FC236}">
                <a16:creationId xmlns:a16="http://schemas.microsoft.com/office/drawing/2014/main" id="{6096B9D0-E574-C41B-8832-72EE0E40AE3D}"/>
              </a:ext>
            </a:extLst>
          </p:cNvPr>
          <p:cNvSpPr/>
          <p:nvPr/>
        </p:nvSpPr>
        <p:spPr>
          <a:xfrm>
            <a:off x="3407572" y="4123114"/>
            <a:ext cx="2890078" cy="481545"/>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000000"/>
                </a:solidFill>
                <a:effectLst/>
                <a:uLnTx/>
                <a:uFillTx/>
                <a:latin typeface="Arial"/>
                <a:ea typeface="+mn-ea"/>
                <a:cs typeface="+mn-cs"/>
                <a:sym typeface="Arial"/>
              </a:rPr>
              <a:t>Sanket Bodake</a:t>
            </a:r>
          </a:p>
        </p:txBody>
      </p:sp>
      <p:sp>
        <p:nvSpPr>
          <p:cNvPr id="32" name="Rectangle 31">
            <a:extLst>
              <a:ext uri="{FF2B5EF4-FFF2-40B4-BE49-F238E27FC236}">
                <a16:creationId xmlns:a16="http://schemas.microsoft.com/office/drawing/2014/main" id="{9A4658BB-BD5F-B07F-8C6C-B3BE0A00BED9}"/>
              </a:ext>
            </a:extLst>
          </p:cNvPr>
          <p:cNvSpPr/>
          <p:nvPr/>
        </p:nvSpPr>
        <p:spPr>
          <a:xfrm>
            <a:off x="6395256" y="4123114"/>
            <a:ext cx="2890078" cy="481545"/>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000000"/>
                </a:solidFill>
                <a:effectLst/>
                <a:uLnTx/>
                <a:uFillTx/>
                <a:latin typeface="Arial"/>
                <a:ea typeface="+mn-ea"/>
                <a:cs typeface="+mn-cs"/>
                <a:sym typeface="Arial"/>
              </a:rPr>
              <a:t>Fahad Abbas</a:t>
            </a:r>
          </a:p>
        </p:txBody>
      </p:sp>
      <p:cxnSp>
        <p:nvCxnSpPr>
          <p:cNvPr id="33" name="Straight Connector 32">
            <a:extLst>
              <a:ext uri="{FF2B5EF4-FFF2-40B4-BE49-F238E27FC236}">
                <a16:creationId xmlns:a16="http://schemas.microsoft.com/office/drawing/2014/main" id="{740D6518-80E9-2F11-CB5A-F82087D23EAC}"/>
              </a:ext>
            </a:extLst>
          </p:cNvPr>
          <p:cNvCxnSpPr>
            <a:cxnSpLocks/>
          </p:cNvCxnSpPr>
          <p:nvPr/>
        </p:nvCxnSpPr>
        <p:spPr>
          <a:xfrm>
            <a:off x="3478694" y="2414550"/>
            <a:ext cx="0" cy="2377245"/>
          </a:xfrm>
          <a:prstGeom prst="line">
            <a:avLst/>
          </a:prstGeom>
          <a:noFill/>
          <a:ln w="9525" cap="flat" cmpd="sng" algn="ctr">
            <a:solidFill>
              <a:srgbClr val="FFFFFF">
                <a:lumMod val="75000"/>
              </a:srgbClr>
            </a:solidFill>
            <a:prstDash val="solid"/>
          </a:ln>
          <a:effectLst/>
        </p:spPr>
      </p:cxnSp>
      <p:cxnSp>
        <p:nvCxnSpPr>
          <p:cNvPr id="34" name="Straight Connector 33">
            <a:extLst>
              <a:ext uri="{FF2B5EF4-FFF2-40B4-BE49-F238E27FC236}">
                <a16:creationId xmlns:a16="http://schemas.microsoft.com/office/drawing/2014/main" id="{6C9A7B81-7EA3-02CF-F7F2-753106463F4D}"/>
              </a:ext>
            </a:extLst>
          </p:cNvPr>
          <p:cNvCxnSpPr>
            <a:cxnSpLocks/>
          </p:cNvCxnSpPr>
          <p:nvPr/>
        </p:nvCxnSpPr>
        <p:spPr>
          <a:xfrm>
            <a:off x="6376434" y="2414550"/>
            <a:ext cx="0" cy="2377245"/>
          </a:xfrm>
          <a:prstGeom prst="line">
            <a:avLst/>
          </a:prstGeom>
          <a:noFill/>
          <a:ln w="9525" cap="flat" cmpd="sng" algn="ctr">
            <a:solidFill>
              <a:srgbClr val="FFFFFF">
                <a:lumMod val="75000"/>
              </a:srgbClr>
            </a:solidFill>
            <a:prstDash val="solid"/>
          </a:ln>
          <a:effectLst/>
        </p:spPr>
      </p:cxnSp>
      <p:grpSp>
        <p:nvGrpSpPr>
          <p:cNvPr id="35" name="Group 34">
            <a:extLst>
              <a:ext uri="{FF2B5EF4-FFF2-40B4-BE49-F238E27FC236}">
                <a16:creationId xmlns:a16="http://schemas.microsoft.com/office/drawing/2014/main" id="{F439827E-8F74-7984-FE92-3FCDC18E58AC}"/>
              </a:ext>
            </a:extLst>
          </p:cNvPr>
          <p:cNvGrpSpPr/>
          <p:nvPr/>
        </p:nvGrpSpPr>
        <p:grpSpPr>
          <a:xfrm>
            <a:off x="1502440" y="2695599"/>
            <a:ext cx="904875" cy="850852"/>
            <a:chOff x="-1006060" y="2193949"/>
            <a:chExt cx="904875" cy="850852"/>
          </a:xfrm>
          <a:solidFill>
            <a:srgbClr val="FFFFFF">
              <a:lumMod val="75000"/>
            </a:srgbClr>
          </a:solidFill>
        </p:grpSpPr>
        <p:sp>
          <p:nvSpPr>
            <p:cNvPr id="36" name="Freeform: Shape 35">
              <a:extLst>
                <a:ext uri="{FF2B5EF4-FFF2-40B4-BE49-F238E27FC236}">
                  <a16:creationId xmlns:a16="http://schemas.microsoft.com/office/drawing/2014/main" id="{F6E53827-0DDC-8992-9343-0AC5ADCB94D5}"/>
                </a:ext>
              </a:extLst>
            </p:cNvPr>
            <p:cNvSpPr/>
            <p:nvPr/>
          </p:nvSpPr>
          <p:spPr>
            <a:xfrm>
              <a:off x="-1006060" y="2714134"/>
              <a:ext cx="904875" cy="330667"/>
            </a:xfrm>
            <a:custGeom>
              <a:avLst/>
              <a:gdLst>
                <a:gd name="connsiteX0" fmla="*/ 617043 w 904875"/>
                <a:gd name="connsiteY0" fmla="*/ 17159 h 330667"/>
                <a:gd name="connsiteX1" fmla="*/ 530313 w 904875"/>
                <a:gd name="connsiteY1" fmla="*/ 198096 h 330667"/>
                <a:gd name="connsiteX2" fmla="*/ 491022 w 904875"/>
                <a:gd name="connsiteY2" fmla="*/ 186636 h 330667"/>
                <a:gd name="connsiteX3" fmla="*/ 480716 w 904875"/>
                <a:gd name="connsiteY3" fmla="*/ 104446 h 330667"/>
                <a:gd name="connsiteX4" fmla="*/ 501254 w 904875"/>
                <a:gd name="connsiteY4" fmla="*/ 63370 h 330667"/>
                <a:gd name="connsiteX5" fmla="*/ 491692 w 904875"/>
                <a:gd name="connsiteY5" fmla="*/ 47892 h 330667"/>
                <a:gd name="connsiteX6" fmla="*/ 413148 w 904875"/>
                <a:gd name="connsiteY6" fmla="*/ 47892 h 330667"/>
                <a:gd name="connsiteX7" fmla="*/ 403586 w 904875"/>
                <a:gd name="connsiteY7" fmla="*/ 63370 h 330667"/>
                <a:gd name="connsiteX8" fmla="*/ 424124 w 904875"/>
                <a:gd name="connsiteY8" fmla="*/ 104446 h 330667"/>
                <a:gd name="connsiteX9" fmla="*/ 413855 w 904875"/>
                <a:gd name="connsiteY9" fmla="*/ 186636 h 330667"/>
                <a:gd name="connsiteX10" fmla="*/ 374564 w 904875"/>
                <a:gd name="connsiteY10" fmla="*/ 198096 h 330667"/>
                <a:gd name="connsiteX11" fmla="*/ 287834 w 904875"/>
                <a:gd name="connsiteY11" fmla="*/ 17197 h 330667"/>
                <a:gd name="connsiteX12" fmla="*/ 263166 w 904875"/>
                <a:gd name="connsiteY12" fmla="*/ 193 h 330667"/>
                <a:gd name="connsiteX13" fmla="*/ 0 w 904875"/>
                <a:gd name="connsiteY13" fmla="*/ 274113 h 330667"/>
                <a:gd name="connsiteX14" fmla="*/ 56555 w 904875"/>
                <a:gd name="connsiteY14" fmla="*/ 330668 h 330667"/>
                <a:gd name="connsiteX15" fmla="*/ 848320 w 904875"/>
                <a:gd name="connsiteY15" fmla="*/ 330668 h 330667"/>
                <a:gd name="connsiteX16" fmla="*/ 904875 w 904875"/>
                <a:gd name="connsiteY16" fmla="*/ 274113 h 330667"/>
                <a:gd name="connsiteX17" fmla="*/ 641709 w 904875"/>
                <a:gd name="connsiteY17" fmla="*/ 193 h 330667"/>
                <a:gd name="connsiteX18" fmla="*/ 617041 w 904875"/>
                <a:gd name="connsiteY18" fmla="*/ 17159 h 33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4875" h="330667">
                  <a:moveTo>
                    <a:pt x="617043" y="17159"/>
                  </a:moveTo>
                  <a:cubicBezTo>
                    <a:pt x="602234" y="83648"/>
                    <a:pt x="572432" y="145451"/>
                    <a:pt x="530313" y="198096"/>
                  </a:cubicBezTo>
                  <a:cubicBezTo>
                    <a:pt x="518110" y="213351"/>
                    <a:pt x="493441" y="206021"/>
                    <a:pt x="491022" y="186636"/>
                  </a:cubicBezTo>
                  <a:lnTo>
                    <a:pt x="480716" y="104446"/>
                  </a:lnTo>
                  <a:lnTo>
                    <a:pt x="501254" y="63370"/>
                  </a:lnTo>
                  <a:cubicBezTo>
                    <a:pt x="504789" y="56263"/>
                    <a:pt x="499654" y="47892"/>
                    <a:pt x="491692" y="47892"/>
                  </a:cubicBezTo>
                  <a:lnTo>
                    <a:pt x="413148" y="47892"/>
                  </a:lnTo>
                  <a:cubicBezTo>
                    <a:pt x="405223" y="47892"/>
                    <a:pt x="400051" y="56263"/>
                    <a:pt x="403586" y="63370"/>
                  </a:cubicBezTo>
                  <a:lnTo>
                    <a:pt x="424124" y="104446"/>
                  </a:lnTo>
                  <a:lnTo>
                    <a:pt x="413855" y="186636"/>
                  </a:lnTo>
                  <a:cubicBezTo>
                    <a:pt x="411436" y="206022"/>
                    <a:pt x="386767" y="213351"/>
                    <a:pt x="374564" y="198096"/>
                  </a:cubicBezTo>
                  <a:cubicBezTo>
                    <a:pt x="332445" y="145486"/>
                    <a:pt x="302643" y="83682"/>
                    <a:pt x="287834" y="17197"/>
                  </a:cubicBezTo>
                  <a:cubicBezTo>
                    <a:pt x="285341" y="5998"/>
                    <a:pt x="274551" y="-1257"/>
                    <a:pt x="263166" y="193"/>
                  </a:cubicBezTo>
                  <a:cubicBezTo>
                    <a:pt x="107861" y="19950"/>
                    <a:pt x="0" y="82383"/>
                    <a:pt x="0" y="274113"/>
                  </a:cubicBezTo>
                  <a:cubicBezTo>
                    <a:pt x="0" y="305329"/>
                    <a:pt x="25338" y="330668"/>
                    <a:pt x="56555" y="330668"/>
                  </a:cubicBezTo>
                  <a:lnTo>
                    <a:pt x="848320" y="330668"/>
                  </a:lnTo>
                  <a:cubicBezTo>
                    <a:pt x="879537" y="330668"/>
                    <a:pt x="904875" y="305329"/>
                    <a:pt x="904875" y="274113"/>
                  </a:cubicBezTo>
                  <a:cubicBezTo>
                    <a:pt x="904875" y="82384"/>
                    <a:pt x="797014" y="19948"/>
                    <a:pt x="641709" y="193"/>
                  </a:cubicBezTo>
                  <a:cubicBezTo>
                    <a:pt x="630324" y="-1296"/>
                    <a:pt x="619534" y="5961"/>
                    <a:pt x="617041" y="1715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Freeform: Shape 36">
              <a:extLst>
                <a:ext uri="{FF2B5EF4-FFF2-40B4-BE49-F238E27FC236}">
                  <a16:creationId xmlns:a16="http://schemas.microsoft.com/office/drawing/2014/main" id="{F958560E-72E7-AFC3-CCA3-E4135C6764FA}"/>
                </a:ext>
              </a:extLst>
            </p:cNvPr>
            <p:cNvSpPr/>
            <p:nvPr/>
          </p:nvSpPr>
          <p:spPr>
            <a:xfrm>
              <a:off x="-758215" y="2193949"/>
              <a:ext cx="409194" cy="511482"/>
            </a:xfrm>
            <a:custGeom>
              <a:avLst/>
              <a:gdLst>
                <a:gd name="connsiteX0" fmla="*/ 204597 w 409194"/>
                <a:gd name="connsiteY0" fmla="*/ 0 h 511482"/>
                <a:gd name="connsiteX1" fmla="*/ 0 w 409194"/>
                <a:gd name="connsiteY1" fmla="*/ 204597 h 511482"/>
                <a:gd name="connsiteX2" fmla="*/ 204597 w 409194"/>
                <a:gd name="connsiteY2" fmla="*/ 511483 h 511482"/>
                <a:gd name="connsiteX3" fmla="*/ 409194 w 409194"/>
                <a:gd name="connsiteY3" fmla="*/ 204597 h 511482"/>
                <a:gd name="connsiteX4" fmla="*/ 204597 w 409194"/>
                <a:gd name="connsiteY4" fmla="*/ 0 h 511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194" h="511482">
                  <a:moveTo>
                    <a:pt x="204597" y="0"/>
                  </a:moveTo>
                  <a:cubicBezTo>
                    <a:pt x="91602" y="0"/>
                    <a:pt x="0" y="91604"/>
                    <a:pt x="0" y="204597"/>
                  </a:cubicBezTo>
                  <a:cubicBezTo>
                    <a:pt x="0" y="385791"/>
                    <a:pt x="91604" y="511483"/>
                    <a:pt x="204597" y="511483"/>
                  </a:cubicBezTo>
                  <a:cubicBezTo>
                    <a:pt x="317590" y="511483"/>
                    <a:pt x="409194" y="385763"/>
                    <a:pt x="409194" y="204597"/>
                  </a:cubicBezTo>
                  <a:cubicBezTo>
                    <a:pt x="409194" y="91602"/>
                    <a:pt x="317590" y="0"/>
                    <a:pt x="204597" y="0"/>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38" name="Group 37">
            <a:extLst>
              <a:ext uri="{FF2B5EF4-FFF2-40B4-BE49-F238E27FC236}">
                <a16:creationId xmlns:a16="http://schemas.microsoft.com/office/drawing/2014/main" id="{CC84B6E1-FD8B-E27D-14C5-E0517AEB8CEE}"/>
              </a:ext>
            </a:extLst>
          </p:cNvPr>
          <p:cNvGrpSpPr/>
          <p:nvPr/>
        </p:nvGrpSpPr>
        <p:grpSpPr>
          <a:xfrm>
            <a:off x="4400174" y="2695599"/>
            <a:ext cx="904875" cy="850852"/>
            <a:chOff x="-1006060" y="2193949"/>
            <a:chExt cx="904875" cy="850852"/>
          </a:xfrm>
          <a:solidFill>
            <a:srgbClr val="FFFFFF">
              <a:lumMod val="75000"/>
            </a:srgbClr>
          </a:solidFill>
        </p:grpSpPr>
        <p:sp>
          <p:nvSpPr>
            <p:cNvPr id="39" name="Freeform: Shape 38">
              <a:extLst>
                <a:ext uri="{FF2B5EF4-FFF2-40B4-BE49-F238E27FC236}">
                  <a16:creationId xmlns:a16="http://schemas.microsoft.com/office/drawing/2014/main" id="{ACB10CAF-C904-F31E-C45E-41383221F9C7}"/>
                </a:ext>
              </a:extLst>
            </p:cNvPr>
            <p:cNvSpPr/>
            <p:nvPr/>
          </p:nvSpPr>
          <p:spPr>
            <a:xfrm>
              <a:off x="-1006060" y="2714134"/>
              <a:ext cx="904875" cy="330667"/>
            </a:xfrm>
            <a:custGeom>
              <a:avLst/>
              <a:gdLst>
                <a:gd name="connsiteX0" fmla="*/ 617043 w 904875"/>
                <a:gd name="connsiteY0" fmla="*/ 17159 h 330667"/>
                <a:gd name="connsiteX1" fmla="*/ 530313 w 904875"/>
                <a:gd name="connsiteY1" fmla="*/ 198096 h 330667"/>
                <a:gd name="connsiteX2" fmla="*/ 491022 w 904875"/>
                <a:gd name="connsiteY2" fmla="*/ 186636 h 330667"/>
                <a:gd name="connsiteX3" fmla="*/ 480716 w 904875"/>
                <a:gd name="connsiteY3" fmla="*/ 104446 h 330667"/>
                <a:gd name="connsiteX4" fmla="*/ 501254 w 904875"/>
                <a:gd name="connsiteY4" fmla="*/ 63370 h 330667"/>
                <a:gd name="connsiteX5" fmla="*/ 491692 w 904875"/>
                <a:gd name="connsiteY5" fmla="*/ 47892 h 330667"/>
                <a:gd name="connsiteX6" fmla="*/ 413148 w 904875"/>
                <a:gd name="connsiteY6" fmla="*/ 47892 h 330667"/>
                <a:gd name="connsiteX7" fmla="*/ 403586 w 904875"/>
                <a:gd name="connsiteY7" fmla="*/ 63370 h 330667"/>
                <a:gd name="connsiteX8" fmla="*/ 424124 w 904875"/>
                <a:gd name="connsiteY8" fmla="*/ 104446 h 330667"/>
                <a:gd name="connsiteX9" fmla="*/ 413855 w 904875"/>
                <a:gd name="connsiteY9" fmla="*/ 186636 h 330667"/>
                <a:gd name="connsiteX10" fmla="*/ 374564 w 904875"/>
                <a:gd name="connsiteY10" fmla="*/ 198096 h 330667"/>
                <a:gd name="connsiteX11" fmla="*/ 287834 w 904875"/>
                <a:gd name="connsiteY11" fmla="*/ 17197 h 330667"/>
                <a:gd name="connsiteX12" fmla="*/ 263166 w 904875"/>
                <a:gd name="connsiteY12" fmla="*/ 193 h 330667"/>
                <a:gd name="connsiteX13" fmla="*/ 0 w 904875"/>
                <a:gd name="connsiteY13" fmla="*/ 274113 h 330667"/>
                <a:gd name="connsiteX14" fmla="*/ 56555 w 904875"/>
                <a:gd name="connsiteY14" fmla="*/ 330668 h 330667"/>
                <a:gd name="connsiteX15" fmla="*/ 848320 w 904875"/>
                <a:gd name="connsiteY15" fmla="*/ 330668 h 330667"/>
                <a:gd name="connsiteX16" fmla="*/ 904875 w 904875"/>
                <a:gd name="connsiteY16" fmla="*/ 274113 h 330667"/>
                <a:gd name="connsiteX17" fmla="*/ 641709 w 904875"/>
                <a:gd name="connsiteY17" fmla="*/ 193 h 330667"/>
                <a:gd name="connsiteX18" fmla="*/ 617041 w 904875"/>
                <a:gd name="connsiteY18" fmla="*/ 17159 h 33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4875" h="330667">
                  <a:moveTo>
                    <a:pt x="617043" y="17159"/>
                  </a:moveTo>
                  <a:cubicBezTo>
                    <a:pt x="602234" y="83648"/>
                    <a:pt x="572432" y="145451"/>
                    <a:pt x="530313" y="198096"/>
                  </a:cubicBezTo>
                  <a:cubicBezTo>
                    <a:pt x="518110" y="213351"/>
                    <a:pt x="493441" y="206021"/>
                    <a:pt x="491022" y="186636"/>
                  </a:cubicBezTo>
                  <a:lnTo>
                    <a:pt x="480716" y="104446"/>
                  </a:lnTo>
                  <a:lnTo>
                    <a:pt x="501254" y="63370"/>
                  </a:lnTo>
                  <a:cubicBezTo>
                    <a:pt x="504789" y="56263"/>
                    <a:pt x="499654" y="47892"/>
                    <a:pt x="491692" y="47892"/>
                  </a:cubicBezTo>
                  <a:lnTo>
                    <a:pt x="413148" y="47892"/>
                  </a:lnTo>
                  <a:cubicBezTo>
                    <a:pt x="405223" y="47892"/>
                    <a:pt x="400051" y="56263"/>
                    <a:pt x="403586" y="63370"/>
                  </a:cubicBezTo>
                  <a:lnTo>
                    <a:pt x="424124" y="104446"/>
                  </a:lnTo>
                  <a:lnTo>
                    <a:pt x="413855" y="186636"/>
                  </a:lnTo>
                  <a:cubicBezTo>
                    <a:pt x="411436" y="206022"/>
                    <a:pt x="386767" y="213351"/>
                    <a:pt x="374564" y="198096"/>
                  </a:cubicBezTo>
                  <a:cubicBezTo>
                    <a:pt x="332445" y="145486"/>
                    <a:pt x="302643" y="83682"/>
                    <a:pt x="287834" y="17197"/>
                  </a:cubicBezTo>
                  <a:cubicBezTo>
                    <a:pt x="285341" y="5998"/>
                    <a:pt x="274551" y="-1257"/>
                    <a:pt x="263166" y="193"/>
                  </a:cubicBezTo>
                  <a:cubicBezTo>
                    <a:pt x="107861" y="19950"/>
                    <a:pt x="0" y="82383"/>
                    <a:pt x="0" y="274113"/>
                  </a:cubicBezTo>
                  <a:cubicBezTo>
                    <a:pt x="0" y="305329"/>
                    <a:pt x="25338" y="330668"/>
                    <a:pt x="56555" y="330668"/>
                  </a:cubicBezTo>
                  <a:lnTo>
                    <a:pt x="848320" y="330668"/>
                  </a:lnTo>
                  <a:cubicBezTo>
                    <a:pt x="879537" y="330668"/>
                    <a:pt x="904875" y="305329"/>
                    <a:pt x="904875" y="274113"/>
                  </a:cubicBezTo>
                  <a:cubicBezTo>
                    <a:pt x="904875" y="82384"/>
                    <a:pt x="797014" y="19948"/>
                    <a:pt x="641709" y="193"/>
                  </a:cubicBezTo>
                  <a:cubicBezTo>
                    <a:pt x="630324" y="-1296"/>
                    <a:pt x="619534" y="5961"/>
                    <a:pt x="617041" y="1715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Freeform: Shape 39">
              <a:extLst>
                <a:ext uri="{FF2B5EF4-FFF2-40B4-BE49-F238E27FC236}">
                  <a16:creationId xmlns:a16="http://schemas.microsoft.com/office/drawing/2014/main" id="{98EDD1E8-0229-78BF-2989-295C59120ED1}"/>
                </a:ext>
              </a:extLst>
            </p:cNvPr>
            <p:cNvSpPr/>
            <p:nvPr/>
          </p:nvSpPr>
          <p:spPr>
            <a:xfrm>
              <a:off x="-758215" y="2193949"/>
              <a:ext cx="409194" cy="511482"/>
            </a:xfrm>
            <a:custGeom>
              <a:avLst/>
              <a:gdLst>
                <a:gd name="connsiteX0" fmla="*/ 204597 w 409194"/>
                <a:gd name="connsiteY0" fmla="*/ 0 h 511482"/>
                <a:gd name="connsiteX1" fmla="*/ 0 w 409194"/>
                <a:gd name="connsiteY1" fmla="*/ 204597 h 511482"/>
                <a:gd name="connsiteX2" fmla="*/ 204597 w 409194"/>
                <a:gd name="connsiteY2" fmla="*/ 511483 h 511482"/>
                <a:gd name="connsiteX3" fmla="*/ 409194 w 409194"/>
                <a:gd name="connsiteY3" fmla="*/ 204597 h 511482"/>
                <a:gd name="connsiteX4" fmla="*/ 204597 w 409194"/>
                <a:gd name="connsiteY4" fmla="*/ 0 h 511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194" h="511482">
                  <a:moveTo>
                    <a:pt x="204597" y="0"/>
                  </a:moveTo>
                  <a:cubicBezTo>
                    <a:pt x="91602" y="0"/>
                    <a:pt x="0" y="91604"/>
                    <a:pt x="0" y="204597"/>
                  </a:cubicBezTo>
                  <a:cubicBezTo>
                    <a:pt x="0" y="385791"/>
                    <a:pt x="91604" y="511483"/>
                    <a:pt x="204597" y="511483"/>
                  </a:cubicBezTo>
                  <a:cubicBezTo>
                    <a:pt x="317590" y="511483"/>
                    <a:pt x="409194" y="385763"/>
                    <a:pt x="409194" y="204597"/>
                  </a:cubicBezTo>
                  <a:cubicBezTo>
                    <a:pt x="409194" y="91602"/>
                    <a:pt x="317590" y="0"/>
                    <a:pt x="204597" y="0"/>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41" name="Group 40">
            <a:extLst>
              <a:ext uri="{FF2B5EF4-FFF2-40B4-BE49-F238E27FC236}">
                <a16:creationId xmlns:a16="http://schemas.microsoft.com/office/drawing/2014/main" id="{2BBB3FF1-E0BB-F0CC-F4EB-16276E289673}"/>
              </a:ext>
            </a:extLst>
          </p:cNvPr>
          <p:cNvGrpSpPr/>
          <p:nvPr/>
        </p:nvGrpSpPr>
        <p:grpSpPr>
          <a:xfrm>
            <a:off x="7387857" y="2695599"/>
            <a:ext cx="904875" cy="850852"/>
            <a:chOff x="-1006060" y="2193949"/>
            <a:chExt cx="904875" cy="850852"/>
          </a:xfrm>
          <a:solidFill>
            <a:srgbClr val="FFFFFF">
              <a:lumMod val="75000"/>
            </a:srgbClr>
          </a:solidFill>
        </p:grpSpPr>
        <p:sp>
          <p:nvSpPr>
            <p:cNvPr id="42" name="Freeform: Shape 41">
              <a:extLst>
                <a:ext uri="{FF2B5EF4-FFF2-40B4-BE49-F238E27FC236}">
                  <a16:creationId xmlns:a16="http://schemas.microsoft.com/office/drawing/2014/main" id="{E807F885-F202-FDAC-2F61-A9335ABD5F5D}"/>
                </a:ext>
              </a:extLst>
            </p:cNvPr>
            <p:cNvSpPr/>
            <p:nvPr/>
          </p:nvSpPr>
          <p:spPr>
            <a:xfrm>
              <a:off x="-1006060" y="2714134"/>
              <a:ext cx="904875" cy="330667"/>
            </a:xfrm>
            <a:custGeom>
              <a:avLst/>
              <a:gdLst>
                <a:gd name="connsiteX0" fmla="*/ 617043 w 904875"/>
                <a:gd name="connsiteY0" fmla="*/ 17159 h 330667"/>
                <a:gd name="connsiteX1" fmla="*/ 530313 w 904875"/>
                <a:gd name="connsiteY1" fmla="*/ 198096 h 330667"/>
                <a:gd name="connsiteX2" fmla="*/ 491022 w 904875"/>
                <a:gd name="connsiteY2" fmla="*/ 186636 h 330667"/>
                <a:gd name="connsiteX3" fmla="*/ 480716 w 904875"/>
                <a:gd name="connsiteY3" fmla="*/ 104446 h 330667"/>
                <a:gd name="connsiteX4" fmla="*/ 501254 w 904875"/>
                <a:gd name="connsiteY4" fmla="*/ 63370 h 330667"/>
                <a:gd name="connsiteX5" fmla="*/ 491692 w 904875"/>
                <a:gd name="connsiteY5" fmla="*/ 47892 h 330667"/>
                <a:gd name="connsiteX6" fmla="*/ 413148 w 904875"/>
                <a:gd name="connsiteY6" fmla="*/ 47892 h 330667"/>
                <a:gd name="connsiteX7" fmla="*/ 403586 w 904875"/>
                <a:gd name="connsiteY7" fmla="*/ 63370 h 330667"/>
                <a:gd name="connsiteX8" fmla="*/ 424124 w 904875"/>
                <a:gd name="connsiteY8" fmla="*/ 104446 h 330667"/>
                <a:gd name="connsiteX9" fmla="*/ 413855 w 904875"/>
                <a:gd name="connsiteY9" fmla="*/ 186636 h 330667"/>
                <a:gd name="connsiteX10" fmla="*/ 374564 w 904875"/>
                <a:gd name="connsiteY10" fmla="*/ 198096 h 330667"/>
                <a:gd name="connsiteX11" fmla="*/ 287834 w 904875"/>
                <a:gd name="connsiteY11" fmla="*/ 17197 h 330667"/>
                <a:gd name="connsiteX12" fmla="*/ 263166 w 904875"/>
                <a:gd name="connsiteY12" fmla="*/ 193 h 330667"/>
                <a:gd name="connsiteX13" fmla="*/ 0 w 904875"/>
                <a:gd name="connsiteY13" fmla="*/ 274113 h 330667"/>
                <a:gd name="connsiteX14" fmla="*/ 56555 w 904875"/>
                <a:gd name="connsiteY14" fmla="*/ 330668 h 330667"/>
                <a:gd name="connsiteX15" fmla="*/ 848320 w 904875"/>
                <a:gd name="connsiteY15" fmla="*/ 330668 h 330667"/>
                <a:gd name="connsiteX16" fmla="*/ 904875 w 904875"/>
                <a:gd name="connsiteY16" fmla="*/ 274113 h 330667"/>
                <a:gd name="connsiteX17" fmla="*/ 641709 w 904875"/>
                <a:gd name="connsiteY17" fmla="*/ 193 h 330667"/>
                <a:gd name="connsiteX18" fmla="*/ 617041 w 904875"/>
                <a:gd name="connsiteY18" fmla="*/ 17159 h 33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4875" h="330667">
                  <a:moveTo>
                    <a:pt x="617043" y="17159"/>
                  </a:moveTo>
                  <a:cubicBezTo>
                    <a:pt x="602234" y="83648"/>
                    <a:pt x="572432" y="145451"/>
                    <a:pt x="530313" y="198096"/>
                  </a:cubicBezTo>
                  <a:cubicBezTo>
                    <a:pt x="518110" y="213351"/>
                    <a:pt x="493441" y="206021"/>
                    <a:pt x="491022" y="186636"/>
                  </a:cubicBezTo>
                  <a:lnTo>
                    <a:pt x="480716" y="104446"/>
                  </a:lnTo>
                  <a:lnTo>
                    <a:pt x="501254" y="63370"/>
                  </a:lnTo>
                  <a:cubicBezTo>
                    <a:pt x="504789" y="56263"/>
                    <a:pt x="499654" y="47892"/>
                    <a:pt x="491692" y="47892"/>
                  </a:cubicBezTo>
                  <a:lnTo>
                    <a:pt x="413148" y="47892"/>
                  </a:lnTo>
                  <a:cubicBezTo>
                    <a:pt x="405223" y="47892"/>
                    <a:pt x="400051" y="56263"/>
                    <a:pt x="403586" y="63370"/>
                  </a:cubicBezTo>
                  <a:lnTo>
                    <a:pt x="424124" y="104446"/>
                  </a:lnTo>
                  <a:lnTo>
                    <a:pt x="413855" y="186636"/>
                  </a:lnTo>
                  <a:cubicBezTo>
                    <a:pt x="411436" y="206022"/>
                    <a:pt x="386767" y="213351"/>
                    <a:pt x="374564" y="198096"/>
                  </a:cubicBezTo>
                  <a:cubicBezTo>
                    <a:pt x="332445" y="145486"/>
                    <a:pt x="302643" y="83682"/>
                    <a:pt x="287834" y="17197"/>
                  </a:cubicBezTo>
                  <a:cubicBezTo>
                    <a:pt x="285341" y="5998"/>
                    <a:pt x="274551" y="-1257"/>
                    <a:pt x="263166" y="193"/>
                  </a:cubicBezTo>
                  <a:cubicBezTo>
                    <a:pt x="107861" y="19950"/>
                    <a:pt x="0" y="82383"/>
                    <a:pt x="0" y="274113"/>
                  </a:cubicBezTo>
                  <a:cubicBezTo>
                    <a:pt x="0" y="305329"/>
                    <a:pt x="25338" y="330668"/>
                    <a:pt x="56555" y="330668"/>
                  </a:cubicBezTo>
                  <a:lnTo>
                    <a:pt x="848320" y="330668"/>
                  </a:lnTo>
                  <a:cubicBezTo>
                    <a:pt x="879537" y="330668"/>
                    <a:pt x="904875" y="305329"/>
                    <a:pt x="904875" y="274113"/>
                  </a:cubicBezTo>
                  <a:cubicBezTo>
                    <a:pt x="904875" y="82384"/>
                    <a:pt x="797014" y="19948"/>
                    <a:pt x="641709" y="193"/>
                  </a:cubicBezTo>
                  <a:cubicBezTo>
                    <a:pt x="630324" y="-1296"/>
                    <a:pt x="619534" y="5961"/>
                    <a:pt x="617041" y="1715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000000"/>
                </a:solidFill>
                <a:effectLst/>
                <a:uLnTx/>
                <a:uFillTx/>
                <a:latin typeface="Arial"/>
                <a:cs typeface="Arial"/>
                <a:sym typeface="Arial"/>
              </a:endParaRPr>
            </a:p>
          </p:txBody>
        </p:sp>
        <p:sp>
          <p:nvSpPr>
            <p:cNvPr id="43" name="Freeform: Shape 42">
              <a:extLst>
                <a:ext uri="{FF2B5EF4-FFF2-40B4-BE49-F238E27FC236}">
                  <a16:creationId xmlns:a16="http://schemas.microsoft.com/office/drawing/2014/main" id="{B27A0657-7BA8-E967-C27F-2E7F4795E9C2}"/>
                </a:ext>
              </a:extLst>
            </p:cNvPr>
            <p:cNvSpPr/>
            <p:nvPr/>
          </p:nvSpPr>
          <p:spPr>
            <a:xfrm>
              <a:off x="-758215" y="2193949"/>
              <a:ext cx="409194" cy="511482"/>
            </a:xfrm>
            <a:custGeom>
              <a:avLst/>
              <a:gdLst>
                <a:gd name="connsiteX0" fmla="*/ 204597 w 409194"/>
                <a:gd name="connsiteY0" fmla="*/ 0 h 511482"/>
                <a:gd name="connsiteX1" fmla="*/ 0 w 409194"/>
                <a:gd name="connsiteY1" fmla="*/ 204597 h 511482"/>
                <a:gd name="connsiteX2" fmla="*/ 204597 w 409194"/>
                <a:gd name="connsiteY2" fmla="*/ 511483 h 511482"/>
                <a:gd name="connsiteX3" fmla="*/ 409194 w 409194"/>
                <a:gd name="connsiteY3" fmla="*/ 204597 h 511482"/>
                <a:gd name="connsiteX4" fmla="*/ 204597 w 409194"/>
                <a:gd name="connsiteY4" fmla="*/ 0 h 511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194" h="511482">
                  <a:moveTo>
                    <a:pt x="204597" y="0"/>
                  </a:moveTo>
                  <a:cubicBezTo>
                    <a:pt x="91602" y="0"/>
                    <a:pt x="0" y="91604"/>
                    <a:pt x="0" y="204597"/>
                  </a:cubicBezTo>
                  <a:cubicBezTo>
                    <a:pt x="0" y="385791"/>
                    <a:pt x="91604" y="511483"/>
                    <a:pt x="204597" y="511483"/>
                  </a:cubicBezTo>
                  <a:cubicBezTo>
                    <a:pt x="317590" y="511483"/>
                    <a:pt x="409194" y="385763"/>
                    <a:pt x="409194" y="204597"/>
                  </a:cubicBezTo>
                  <a:cubicBezTo>
                    <a:pt x="409194" y="91602"/>
                    <a:pt x="317590" y="0"/>
                    <a:pt x="204597" y="0"/>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000000"/>
                </a:solidFill>
                <a:effectLst/>
                <a:uLnTx/>
                <a:uFillTx/>
                <a:latin typeface="Arial"/>
                <a:cs typeface="Arial"/>
                <a:sym typeface="Arial"/>
              </a:endParaRPr>
            </a:p>
          </p:txBody>
        </p:sp>
      </p:grpSp>
      <p:pic>
        <p:nvPicPr>
          <p:cNvPr id="44" name="Picture 43">
            <a:extLst>
              <a:ext uri="{FF2B5EF4-FFF2-40B4-BE49-F238E27FC236}">
                <a16:creationId xmlns:a16="http://schemas.microsoft.com/office/drawing/2014/main" id="{01EECD5B-F4AA-FBD0-A5EC-42FA65A99155}"/>
              </a:ext>
            </a:extLst>
          </p:cNvPr>
          <p:cNvPicPr>
            <a:picLocks/>
          </p:cNvPicPr>
          <p:nvPr/>
        </p:nvPicPr>
        <p:blipFill rotWithShape="1">
          <a:blip r:embed="rId2" cstate="print">
            <a:extLst>
              <a:ext uri="{28A0092B-C50C-407E-A947-70E740481C1C}">
                <a14:useLocalDpi xmlns:a14="http://schemas.microsoft.com/office/drawing/2010/main" val="0"/>
              </a:ext>
            </a:extLst>
          </a:blip>
          <a:srcRect t="84113"/>
          <a:stretch/>
        </p:blipFill>
        <p:spPr>
          <a:xfrm>
            <a:off x="830991" y="5722374"/>
            <a:ext cx="10531606" cy="318820"/>
          </a:xfrm>
          <a:prstGeom prst="rect">
            <a:avLst/>
          </a:prstGeom>
        </p:spPr>
      </p:pic>
      <p:cxnSp>
        <p:nvCxnSpPr>
          <p:cNvPr id="45" name="Straight Connector 44">
            <a:extLst>
              <a:ext uri="{FF2B5EF4-FFF2-40B4-BE49-F238E27FC236}">
                <a16:creationId xmlns:a16="http://schemas.microsoft.com/office/drawing/2014/main" id="{3654AC85-41E9-AD82-35E9-84485116E1D9}"/>
              </a:ext>
            </a:extLst>
          </p:cNvPr>
          <p:cNvCxnSpPr>
            <a:cxnSpLocks/>
          </p:cNvCxnSpPr>
          <p:nvPr/>
        </p:nvCxnSpPr>
        <p:spPr>
          <a:xfrm>
            <a:off x="5929244" y="1483970"/>
            <a:ext cx="335101" cy="0"/>
          </a:xfrm>
          <a:prstGeom prst="line">
            <a:avLst/>
          </a:prstGeom>
          <a:noFill/>
          <a:ln w="73025" cap="rnd" cmpd="sng" algn="ctr">
            <a:solidFill>
              <a:srgbClr val="F15B5B"/>
            </a:solidFill>
            <a:prstDash val="solid"/>
          </a:ln>
          <a:effectLst/>
        </p:spPr>
      </p:cxnSp>
      <p:sp>
        <p:nvSpPr>
          <p:cNvPr id="46" name="Oval 45">
            <a:extLst>
              <a:ext uri="{FF2B5EF4-FFF2-40B4-BE49-F238E27FC236}">
                <a16:creationId xmlns:a16="http://schemas.microsoft.com/office/drawing/2014/main" id="{627D9D84-E8B4-0513-5226-1A8F3C5907EE}"/>
              </a:ext>
            </a:extLst>
          </p:cNvPr>
          <p:cNvSpPr/>
          <p:nvPr/>
        </p:nvSpPr>
        <p:spPr>
          <a:xfrm>
            <a:off x="9643964" y="2326878"/>
            <a:ext cx="1523093" cy="1523093"/>
          </a:xfrm>
          <a:prstGeom prst="ellipse">
            <a:avLst/>
          </a:prstGeom>
          <a:solidFill>
            <a:srgbClr val="FFFFFF"/>
          </a:solidFill>
          <a:ln w="25400" cap="flat" cmpd="sng" algn="ctr">
            <a:solidFill>
              <a:srgbClr val="FFFFFF">
                <a:lumMod val="75000"/>
              </a:srgbClr>
            </a:solid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47" name="Rectangle 46">
            <a:extLst>
              <a:ext uri="{FF2B5EF4-FFF2-40B4-BE49-F238E27FC236}">
                <a16:creationId xmlns:a16="http://schemas.microsoft.com/office/drawing/2014/main" id="{0FD66E90-292F-5EF4-872D-183CA89E4E94}"/>
              </a:ext>
            </a:extLst>
          </p:cNvPr>
          <p:cNvSpPr/>
          <p:nvPr/>
        </p:nvSpPr>
        <p:spPr>
          <a:xfrm>
            <a:off x="9035422" y="4090513"/>
            <a:ext cx="2646738" cy="481545"/>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2000" b="1" kern="0" dirty="0">
                <a:solidFill>
                  <a:srgbClr val="000000"/>
                </a:solidFill>
                <a:latin typeface="Arial"/>
                <a:sym typeface="Arial"/>
              </a:rPr>
              <a:t>Sadam Barkat</a:t>
            </a:r>
            <a:endParaRPr kumimoji="0" lang="en-US" sz="2000" b="1" i="0" u="none" strike="noStrike" kern="0" cap="none" spc="0" normalizeH="0" baseline="0" noProof="0" dirty="0">
              <a:ln>
                <a:noFill/>
              </a:ln>
              <a:solidFill>
                <a:srgbClr val="000000"/>
              </a:solidFill>
              <a:effectLst/>
              <a:uLnTx/>
              <a:uFillTx/>
              <a:latin typeface="Arial"/>
              <a:ea typeface="+mn-ea"/>
              <a:cs typeface="+mn-cs"/>
              <a:sym typeface="Arial"/>
            </a:endParaRPr>
          </a:p>
        </p:txBody>
      </p:sp>
      <p:cxnSp>
        <p:nvCxnSpPr>
          <p:cNvPr id="48" name="Straight Connector 47">
            <a:extLst>
              <a:ext uri="{FF2B5EF4-FFF2-40B4-BE49-F238E27FC236}">
                <a16:creationId xmlns:a16="http://schemas.microsoft.com/office/drawing/2014/main" id="{9B4C3350-AAB4-2264-0A1D-CAC55145B55E}"/>
              </a:ext>
            </a:extLst>
          </p:cNvPr>
          <p:cNvCxnSpPr>
            <a:cxnSpLocks/>
          </p:cNvCxnSpPr>
          <p:nvPr/>
        </p:nvCxnSpPr>
        <p:spPr>
          <a:xfrm>
            <a:off x="9001610" y="2381949"/>
            <a:ext cx="0" cy="2377245"/>
          </a:xfrm>
          <a:prstGeom prst="line">
            <a:avLst/>
          </a:prstGeom>
          <a:noFill/>
          <a:ln w="9525" cap="flat" cmpd="sng" algn="ctr">
            <a:solidFill>
              <a:srgbClr val="FFFFFF">
                <a:lumMod val="75000"/>
              </a:srgbClr>
            </a:solidFill>
            <a:prstDash val="solid"/>
          </a:ln>
          <a:effectLst/>
        </p:spPr>
      </p:cxnSp>
      <p:grpSp>
        <p:nvGrpSpPr>
          <p:cNvPr id="49" name="Group 48">
            <a:extLst>
              <a:ext uri="{FF2B5EF4-FFF2-40B4-BE49-F238E27FC236}">
                <a16:creationId xmlns:a16="http://schemas.microsoft.com/office/drawing/2014/main" id="{BE958967-065D-69DA-8E9E-CDD1E7F72331}"/>
              </a:ext>
            </a:extLst>
          </p:cNvPr>
          <p:cNvGrpSpPr/>
          <p:nvPr/>
        </p:nvGrpSpPr>
        <p:grpSpPr>
          <a:xfrm>
            <a:off x="9953073" y="2662998"/>
            <a:ext cx="904875" cy="850852"/>
            <a:chOff x="-1006060" y="2193949"/>
            <a:chExt cx="904875" cy="850852"/>
          </a:xfrm>
          <a:solidFill>
            <a:srgbClr val="FFFFFF">
              <a:lumMod val="75000"/>
            </a:srgbClr>
          </a:solidFill>
        </p:grpSpPr>
        <p:sp>
          <p:nvSpPr>
            <p:cNvPr id="50" name="Freeform: Shape 49">
              <a:extLst>
                <a:ext uri="{FF2B5EF4-FFF2-40B4-BE49-F238E27FC236}">
                  <a16:creationId xmlns:a16="http://schemas.microsoft.com/office/drawing/2014/main" id="{CFA83E68-1EEE-BCE1-6F5F-631E87A46D8B}"/>
                </a:ext>
              </a:extLst>
            </p:cNvPr>
            <p:cNvSpPr/>
            <p:nvPr/>
          </p:nvSpPr>
          <p:spPr>
            <a:xfrm>
              <a:off x="-1006060" y="2714134"/>
              <a:ext cx="904875" cy="330667"/>
            </a:xfrm>
            <a:custGeom>
              <a:avLst/>
              <a:gdLst>
                <a:gd name="connsiteX0" fmla="*/ 617043 w 904875"/>
                <a:gd name="connsiteY0" fmla="*/ 17159 h 330667"/>
                <a:gd name="connsiteX1" fmla="*/ 530313 w 904875"/>
                <a:gd name="connsiteY1" fmla="*/ 198096 h 330667"/>
                <a:gd name="connsiteX2" fmla="*/ 491022 w 904875"/>
                <a:gd name="connsiteY2" fmla="*/ 186636 h 330667"/>
                <a:gd name="connsiteX3" fmla="*/ 480716 w 904875"/>
                <a:gd name="connsiteY3" fmla="*/ 104446 h 330667"/>
                <a:gd name="connsiteX4" fmla="*/ 501254 w 904875"/>
                <a:gd name="connsiteY4" fmla="*/ 63370 h 330667"/>
                <a:gd name="connsiteX5" fmla="*/ 491692 w 904875"/>
                <a:gd name="connsiteY5" fmla="*/ 47892 h 330667"/>
                <a:gd name="connsiteX6" fmla="*/ 413148 w 904875"/>
                <a:gd name="connsiteY6" fmla="*/ 47892 h 330667"/>
                <a:gd name="connsiteX7" fmla="*/ 403586 w 904875"/>
                <a:gd name="connsiteY7" fmla="*/ 63370 h 330667"/>
                <a:gd name="connsiteX8" fmla="*/ 424124 w 904875"/>
                <a:gd name="connsiteY8" fmla="*/ 104446 h 330667"/>
                <a:gd name="connsiteX9" fmla="*/ 413855 w 904875"/>
                <a:gd name="connsiteY9" fmla="*/ 186636 h 330667"/>
                <a:gd name="connsiteX10" fmla="*/ 374564 w 904875"/>
                <a:gd name="connsiteY10" fmla="*/ 198096 h 330667"/>
                <a:gd name="connsiteX11" fmla="*/ 287834 w 904875"/>
                <a:gd name="connsiteY11" fmla="*/ 17197 h 330667"/>
                <a:gd name="connsiteX12" fmla="*/ 263166 w 904875"/>
                <a:gd name="connsiteY12" fmla="*/ 193 h 330667"/>
                <a:gd name="connsiteX13" fmla="*/ 0 w 904875"/>
                <a:gd name="connsiteY13" fmla="*/ 274113 h 330667"/>
                <a:gd name="connsiteX14" fmla="*/ 56555 w 904875"/>
                <a:gd name="connsiteY14" fmla="*/ 330668 h 330667"/>
                <a:gd name="connsiteX15" fmla="*/ 848320 w 904875"/>
                <a:gd name="connsiteY15" fmla="*/ 330668 h 330667"/>
                <a:gd name="connsiteX16" fmla="*/ 904875 w 904875"/>
                <a:gd name="connsiteY16" fmla="*/ 274113 h 330667"/>
                <a:gd name="connsiteX17" fmla="*/ 641709 w 904875"/>
                <a:gd name="connsiteY17" fmla="*/ 193 h 330667"/>
                <a:gd name="connsiteX18" fmla="*/ 617041 w 904875"/>
                <a:gd name="connsiteY18" fmla="*/ 17159 h 33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4875" h="330667">
                  <a:moveTo>
                    <a:pt x="617043" y="17159"/>
                  </a:moveTo>
                  <a:cubicBezTo>
                    <a:pt x="602234" y="83648"/>
                    <a:pt x="572432" y="145451"/>
                    <a:pt x="530313" y="198096"/>
                  </a:cubicBezTo>
                  <a:cubicBezTo>
                    <a:pt x="518110" y="213351"/>
                    <a:pt x="493441" y="206021"/>
                    <a:pt x="491022" y="186636"/>
                  </a:cubicBezTo>
                  <a:lnTo>
                    <a:pt x="480716" y="104446"/>
                  </a:lnTo>
                  <a:lnTo>
                    <a:pt x="501254" y="63370"/>
                  </a:lnTo>
                  <a:cubicBezTo>
                    <a:pt x="504789" y="56263"/>
                    <a:pt x="499654" y="47892"/>
                    <a:pt x="491692" y="47892"/>
                  </a:cubicBezTo>
                  <a:lnTo>
                    <a:pt x="413148" y="47892"/>
                  </a:lnTo>
                  <a:cubicBezTo>
                    <a:pt x="405223" y="47892"/>
                    <a:pt x="400051" y="56263"/>
                    <a:pt x="403586" y="63370"/>
                  </a:cubicBezTo>
                  <a:lnTo>
                    <a:pt x="424124" y="104446"/>
                  </a:lnTo>
                  <a:lnTo>
                    <a:pt x="413855" y="186636"/>
                  </a:lnTo>
                  <a:cubicBezTo>
                    <a:pt x="411436" y="206022"/>
                    <a:pt x="386767" y="213351"/>
                    <a:pt x="374564" y="198096"/>
                  </a:cubicBezTo>
                  <a:cubicBezTo>
                    <a:pt x="332445" y="145486"/>
                    <a:pt x="302643" y="83682"/>
                    <a:pt x="287834" y="17197"/>
                  </a:cubicBezTo>
                  <a:cubicBezTo>
                    <a:pt x="285341" y="5998"/>
                    <a:pt x="274551" y="-1257"/>
                    <a:pt x="263166" y="193"/>
                  </a:cubicBezTo>
                  <a:cubicBezTo>
                    <a:pt x="107861" y="19950"/>
                    <a:pt x="0" y="82383"/>
                    <a:pt x="0" y="274113"/>
                  </a:cubicBezTo>
                  <a:cubicBezTo>
                    <a:pt x="0" y="305329"/>
                    <a:pt x="25338" y="330668"/>
                    <a:pt x="56555" y="330668"/>
                  </a:cubicBezTo>
                  <a:lnTo>
                    <a:pt x="848320" y="330668"/>
                  </a:lnTo>
                  <a:cubicBezTo>
                    <a:pt x="879537" y="330668"/>
                    <a:pt x="904875" y="305329"/>
                    <a:pt x="904875" y="274113"/>
                  </a:cubicBezTo>
                  <a:cubicBezTo>
                    <a:pt x="904875" y="82384"/>
                    <a:pt x="797014" y="19948"/>
                    <a:pt x="641709" y="193"/>
                  </a:cubicBezTo>
                  <a:cubicBezTo>
                    <a:pt x="630324" y="-1296"/>
                    <a:pt x="619534" y="5961"/>
                    <a:pt x="617041" y="1715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000000"/>
                </a:solidFill>
                <a:effectLst/>
                <a:uLnTx/>
                <a:uFillTx/>
                <a:latin typeface="Arial"/>
                <a:cs typeface="Arial"/>
                <a:sym typeface="Arial"/>
              </a:endParaRPr>
            </a:p>
          </p:txBody>
        </p:sp>
        <p:sp>
          <p:nvSpPr>
            <p:cNvPr id="51" name="Freeform: Shape 50">
              <a:extLst>
                <a:ext uri="{FF2B5EF4-FFF2-40B4-BE49-F238E27FC236}">
                  <a16:creationId xmlns:a16="http://schemas.microsoft.com/office/drawing/2014/main" id="{306E44CF-7186-3815-14DD-51388A97C983}"/>
                </a:ext>
              </a:extLst>
            </p:cNvPr>
            <p:cNvSpPr/>
            <p:nvPr/>
          </p:nvSpPr>
          <p:spPr>
            <a:xfrm>
              <a:off x="-758215" y="2193949"/>
              <a:ext cx="409194" cy="511482"/>
            </a:xfrm>
            <a:custGeom>
              <a:avLst/>
              <a:gdLst>
                <a:gd name="connsiteX0" fmla="*/ 204597 w 409194"/>
                <a:gd name="connsiteY0" fmla="*/ 0 h 511482"/>
                <a:gd name="connsiteX1" fmla="*/ 0 w 409194"/>
                <a:gd name="connsiteY1" fmla="*/ 204597 h 511482"/>
                <a:gd name="connsiteX2" fmla="*/ 204597 w 409194"/>
                <a:gd name="connsiteY2" fmla="*/ 511483 h 511482"/>
                <a:gd name="connsiteX3" fmla="*/ 409194 w 409194"/>
                <a:gd name="connsiteY3" fmla="*/ 204597 h 511482"/>
                <a:gd name="connsiteX4" fmla="*/ 204597 w 409194"/>
                <a:gd name="connsiteY4" fmla="*/ 0 h 511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194" h="511482">
                  <a:moveTo>
                    <a:pt x="204597" y="0"/>
                  </a:moveTo>
                  <a:cubicBezTo>
                    <a:pt x="91602" y="0"/>
                    <a:pt x="0" y="91604"/>
                    <a:pt x="0" y="204597"/>
                  </a:cubicBezTo>
                  <a:cubicBezTo>
                    <a:pt x="0" y="385791"/>
                    <a:pt x="91604" y="511483"/>
                    <a:pt x="204597" y="511483"/>
                  </a:cubicBezTo>
                  <a:cubicBezTo>
                    <a:pt x="317590" y="511483"/>
                    <a:pt x="409194" y="385763"/>
                    <a:pt x="409194" y="204597"/>
                  </a:cubicBezTo>
                  <a:cubicBezTo>
                    <a:pt x="409194" y="91602"/>
                    <a:pt x="317590" y="0"/>
                    <a:pt x="204597" y="0"/>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2381268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9C140-8593-B1C4-A812-278001A26DE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CA72AFC-BD7F-CCD7-1FF8-B5C8AA2E8EF1}"/>
              </a:ext>
            </a:extLst>
          </p:cNvPr>
          <p:cNvSpPr>
            <a:spLocks noGrp="1"/>
          </p:cNvSpPr>
          <p:nvPr>
            <p:ph type="title"/>
          </p:nvPr>
        </p:nvSpPr>
        <p:spPr>
          <a:xfrm>
            <a:off x="297400" y="2669008"/>
            <a:ext cx="6965182" cy="2257834"/>
          </a:xfrm>
        </p:spPr>
        <p:txBody>
          <a:bodyPr anchor="ctr"/>
          <a:lstStyle/>
          <a:p>
            <a:r>
              <a:rPr lang="en-US" sz="6600" dirty="0"/>
              <a:t>Thank You!</a:t>
            </a:r>
          </a:p>
        </p:txBody>
      </p:sp>
      <p:sp>
        <p:nvSpPr>
          <p:cNvPr id="9" name="Title 3">
            <a:extLst>
              <a:ext uri="{FF2B5EF4-FFF2-40B4-BE49-F238E27FC236}">
                <a16:creationId xmlns:a16="http://schemas.microsoft.com/office/drawing/2014/main" id="{FFE5DACA-7327-9761-4CAF-2C514E5569ED}"/>
              </a:ext>
            </a:extLst>
          </p:cNvPr>
          <p:cNvSpPr txBox="1">
            <a:spLocks/>
          </p:cNvSpPr>
          <p:nvPr/>
        </p:nvSpPr>
        <p:spPr>
          <a:xfrm>
            <a:off x="169378" y="0"/>
            <a:ext cx="6965182" cy="1138870"/>
          </a:xfrm>
          <a:prstGeom prst="rect">
            <a:avLst/>
          </a:prstGeom>
        </p:spPr>
        <p:txBody>
          <a:bodyPr vert="horz" lIns="91428" tIns="45714" rIns="91428" bIns="45714" rtlCol="0" anchor="ctr">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4800" b="0" i="0" u="none" strike="noStrike" cap="none">
                <a:solidFill>
                  <a:schemeClr val="bg1"/>
                </a:solidFill>
                <a:latin typeface="+mj-lt"/>
                <a:ea typeface="Arial"/>
                <a:cs typeface="Arial" panose="020B0604020202020204" pitchFamily="34" charset="0"/>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4000" dirty="0"/>
              <a:t>MetaMinds.AI</a:t>
            </a:r>
          </a:p>
        </p:txBody>
      </p:sp>
    </p:spTree>
    <p:extLst>
      <p:ext uri="{BB962C8B-B14F-4D97-AF65-F5344CB8AC3E}">
        <p14:creationId xmlns:p14="http://schemas.microsoft.com/office/powerpoint/2010/main" val="1283719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2">
            <a:extLst>
              <a:ext uri="{FF2B5EF4-FFF2-40B4-BE49-F238E27FC236}">
                <a16:creationId xmlns:a16="http://schemas.microsoft.com/office/drawing/2014/main" id="{1DF29F6B-4B5F-DA32-6A02-D87020A08044}"/>
              </a:ext>
            </a:extLst>
          </p:cNvPr>
          <p:cNvSpPr txBox="1">
            <a:spLocks/>
          </p:cNvSpPr>
          <p:nvPr/>
        </p:nvSpPr>
        <p:spPr>
          <a:xfrm>
            <a:off x="450494" y="286588"/>
            <a:ext cx="9426313" cy="766526"/>
          </a:xfrm>
          <a:prstGeom prst="rect">
            <a:avLst/>
          </a:prstGeom>
        </p:spPr>
        <p:txBody>
          <a:bodyPr spcFirstLastPara="1" vert="horz" wrap="square" lIns="91425" tIns="91425" rIns="91425" bIns="91425" rtlCol="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272034"/>
              </a:buClr>
              <a:buSzPts val="4800"/>
              <a:buFont typeface="Arial"/>
              <a:buNone/>
              <a:defRPr sz="4800" b="1" i="0" u="none" strike="noStrike" cap="none">
                <a:solidFill>
                  <a:schemeClr val="accent2"/>
                </a:solidFill>
                <a:latin typeface="+mj-lt"/>
                <a:ea typeface="Arial"/>
                <a:cs typeface="Arial" panose="020B0604020202020204" pitchFamily="34" charset="0"/>
                <a:sym typeface="Arial"/>
              </a:defRPr>
            </a:lvl1pPr>
            <a:lvl2pPr marR="0" lvl="1"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2pPr>
            <a:lvl3pPr marR="0" lvl="2"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3pPr>
            <a:lvl4pPr marR="0" lvl="3"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4pPr>
            <a:lvl5pPr marR="0" lvl="4"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5pPr>
            <a:lvl6pPr marR="0" lvl="5"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6pPr>
            <a:lvl7pPr marR="0" lvl="6"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7pPr>
            <a:lvl8pPr marR="0" lvl="7"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8pPr>
            <a:lvl9pPr marR="0" lvl="8"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272034"/>
              </a:buClr>
              <a:buSzPts val="4800"/>
              <a:buFont typeface="Arial"/>
              <a:buNone/>
              <a:tabLst/>
              <a:defRPr/>
            </a:pPr>
            <a:r>
              <a:rPr kumimoji="0" lang="en-US" sz="4800" b="1" i="0" u="none" strike="noStrike" kern="0" cap="none" spc="0" normalizeH="0" baseline="0" noProof="0" dirty="0">
                <a:ln>
                  <a:noFill/>
                </a:ln>
                <a:solidFill>
                  <a:srgbClr val="7C51A1"/>
                </a:solidFill>
                <a:effectLst/>
                <a:uLnTx/>
                <a:uFillTx/>
                <a:latin typeface="Arial"/>
                <a:cs typeface="Arial" panose="020B0604020202020204" pitchFamily="34" charset="0"/>
                <a:sym typeface="Arial"/>
              </a:rPr>
              <a:t>CONTENTS</a:t>
            </a:r>
          </a:p>
        </p:txBody>
      </p:sp>
      <p:grpSp>
        <p:nvGrpSpPr>
          <p:cNvPr id="77" name="Group 76">
            <a:extLst>
              <a:ext uri="{FF2B5EF4-FFF2-40B4-BE49-F238E27FC236}">
                <a16:creationId xmlns:a16="http://schemas.microsoft.com/office/drawing/2014/main" id="{24E3D12F-3B22-D7C8-FC44-6ED94B8D7DA9}"/>
              </a:ext>
            </a:extLst>
          </p:cNvPr>
          <p:cNvGrpSpPr/>
          <p:nvPr/>
        </p:nvGrpSpPr>
        <p:grpSpPr>
          <a:xfrm>
            <a:off x="516695" y="1487592"/>
            <a:ext cx="11110194" cy="306539"/>
            <a:chOff x="516695" y="1412642"/>
            <a:chExt cx="11110194" cy="306539"/>
          </a:xfrm>
        </p:grpSpPr>
        <p:sp>
          <p:nvSpPr>
            <p:cNvPr id="78" name="TextBox 77">
              <a:extLst>
                <a:ext uri="{FF2B5EF4-FFF2-40B4-BE49-F238E27FC236}">
                  <a16:creationId xmlns:a16="http://schemas.microsoft.com/office/drawing/2014/main" id="{F68DB86E-FC1D-ECB9-A2AC-75D01AEA69EC}"/>
                </a:ext>
              </a:extLst>
            </p:cNvPr>
            <p:cNvSpPr txBox="1"/>
            <p:nvPr/>
          </p:nvSpPr>
          <p:spPr>
            <a:xfrm>
              <a:off x="569703" y="1412642"/>
              <a:ext cx="256480"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IN" sz="1800" b="1" i="0" u="none" strike="noStrike" kern="0" cap="none" spc="0" normalizeH="0" baseline="0" noProof="0" dirty="0">
                  <a:ln>
                    <a:noFill/>
                  </a:ln>
                  <a:solidFill>
                    <a:srgbClr val="5D3379"/>
                  </a:solidFill>
                  <a:effectLst/>
                  <a:uLnTx/>
                  <a:uFillTx/>
                  <a:latin typeface="Arial"/>
                  <a:cs typeface="Arial"/>
                  <a:sym typeface="Arial"/>
                </a:rPr>
                <a:t>01</a:t>
              </a:r>
            </a:p>
          </p:txBody>
        </p:sp>
        <p:sp>
          <p:nvSpPr>
            <p:cNvPr id="79" name="TextBox 78">
              <a:extLst>
                <a:ext uri="{FF2B5EF4-FFF2-40B4-BE49-F238E27FC236}">
                  <a16:creationId xmlns:a16="http://schemas.microsoft.com/office/drawing/2014/main" id="{118A50F7-AAFB-14A4-3840-A0BC4AB117FD}"/>
                </a:ext>
              </a:extLst>
            </p:cNvPr>
            <p:cNvSpPr txBox="1"/>
            <p:nvPr/>
          </p:nvSpPr>
          <p:spPr>
            <a:xfrm>
              <a:off x="10956564" y="1458796"/>
              <a:ext cx="626775" cy="169277"/>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
                  <a:srgbClr val="000000"/>
                </a:buClr>
                <a:buSzTx/>
                <a:buFont typeface="Arial"/>
                <a:buNone/>
                <a:tabLst/>
                <a:defRPr sz="1800" b="0" i="0" u="none" strike="noStrike" kern="0" cap="none" spc="0" baseline="0">
                  <a:solidFill>
                    <a:srgbClr val="000000"/>
                  </a:solidFill>
                  <a:uFillTx/>
                </a:defRPr>
              </a:pPr>
              <a:r>
                <a:rPr kumimoji="0" lang="en-IN" sz="1100" b="0" i="0" u="none" strike="noStrike" kern="0" cap="none" spc="0" normalizeH="0" baseline="0" noProof="0" dirty="0">
                  <a:ln>
                    <a:noFill/>
                  </a:ln>
                  <a:solidFill>
                    <a:srgbClr val="5D3379"/>
                  </a:solidFill>
                  <a:effectLst/>
                  <a:uLnTx/>
                  <a:uFillTx/>
                  <a:latin typeface="Arial"/>
                  <a:ea typeface="Arial"/>
                  <a:cs typeface="Arial"/>
                  <a:sym typeface="Arial"/>
                </a:rPr>
                <a:t>Pg. No 03</a:t>
              </a:r>
            </a:p>
          </p:txBody>
        </p:sp>
        <p:sp>
          <p:nvSpPr>
            <p:cNvPr id="80" name="TextBox 79">
              <a:extLst>
                <a:ext uri="{FF2B5EF4-FFF2-40B4-BE49-F238E27FC236}">
                  <a16:creationId xmlns:a16="http://schemas.microsoft.com/office/drawing/2014/main" id="{73B0EA1C-9B60-0DDF-5B0C-27BC39AC9C34}"/>
                </a:ext>
              </a:extLst>
            </p:cNvPr>
            <p:cNvSpPr txBox="1"/>
            <p:nvPr/>
          </p:nvSpPr>
          <p:spPr>
            <a:xfrm>
              <a:off x="1054569" y="1428026"/>
              <a:ext cx="1532471"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sz="1800" b="0" i="0" u="none" strike="noStrike" kern="0" cap="none" spc="0" baseline="0">
                  <a:solidFill>
                    <a:srgbClr val="000000"/>
                  </a:solidFill>
                  <a:uFillTx/>
                </a:defRPr>
              </a:pPr>
              <a:r>
                <a:rPr kumimoji="0" lang="en-US" sz="1400" b="0" i="0" u="none" strike="noStrike" kern="0" cap="none" spc="0" normalizeH="0" baseline="0" noProof="0" dirty="0">
                  <a:ln>
                    <a:noFill/>
                  </a:ln>
                  <a:solidFill>
                    <a:srgbClr val="5D3379"/>
                  </a:solidFill>
                  <a:effectLst/>
                  <a:uLnTx/>
                  <a:uFillTx/>
                  <a:latin typeface="Arial"/>
                  <a:cs typeface="Arial"/>
                  <a:sym typeface="Arial"/>
                </a:rPr>
                <a:t>Problem Statement</a:t>
              </a:r>
            </a:p>
          </p:txBody>
        </p:sp>
        <p:cxnSp>
          <p:nvCxnSpPr>
            <p:cNvPr id="81" name="Straight Connector 80">
              <a:extLst>
                <a:ext uri="{FF2B5EF4-FFF2-40B4-BE49-F238E27FC236}">
                  <a16:creationId xmlns:a16="http://schemas.microsoft.com/office/drawing/2014/main" id="{B01C1A15-C191-F65A-A2FE-D0F0BA9E16DF}"/>
                </a:ext>
              </a:extLst>
            </p:cNvPr>
            <p:cNvCxnSpPr>
              <a:cxnSpLocks/>
            </p:cNvCxnSpPr>
            <p:nvPr/>
          </p:nvCxnSpPr>
          <p:spPr>
            <a:xfrm>
              <a:off x="516695" y="1719181"/>
              <a:ext cx="11110194" cy="0"/>
            </a:xfrm>
            <a:prstGeom prst="line">
              <a:avLst/>
            </a:prstGeom>
            <a:noFill/>
            <a:ln w="9525" cap="flat" cmpd="sng" algn="ctr">
              <a:gradFill flip="none" rotWithShape="1">
                <a:gsLst>
                  <a:gs pos="0">
                    <a:srgbClr val="5D3379"/>
                  </a:gs>
                  <a:gs pos="83000">
                    <a:srgbClr val="7C51A1"/>
                  </a:gs>
                  <a:gs pos="100000">
                    <a:srgbClr val="74CEE2"/>
                  </a:gs>
                </a:gsLst>
                <a:lin ang="0" scaled="1"/>
                <a:tileRect/>
              </a:gradFill>
              <a:prstDash val="solid"/>
            </a:ln>
            <a:effectLst/>
          </p:spPr>
        </p:cxnSp>
      </p:grpSp>
      <p:grpSp>
        <p:nvGrpSpPr>
          <p:cNvPr id="82" name="Group 81">
            <a:extLst>
              <a:ext uri="{FF2B5EF4-FFF2-40B4-BE49-F238E27FC236}">
                <a16:creationId xmlns:a16="http://schemas.microsoft.com/office/drawing/2014/main" id="{6552D7E8-B28E-F830-3EEF-47FC3DF1EE8A}"/>
              </a:ext>
            </a:extLst>
          </p:cNvPr>
          <p:cNvGrpSpPr/>
          <p:nvPr/>
        </p:nvGrpSpPr>
        <p:grpSpPr>
          <a:xfrm>
            <a:off x="516695" y="3599048"/>
            <a:ext cx="11110194" cy="306539"/>
            <a:chOff x="516695" y="3524098"/>
            <a:chExt cx="11110194" cy="306539"/>
          </a:xfrm>
        </p:grpSpPr>
        <p:sp>
          <p:nvSpPr>
            <p:cNvPr id="83" name="TextBox 82">
              <a:extLst>
                <a:ext uri="{FF2B5EF4-FFF2-40B4-BE49-F238E27FC236}">
                  <a16:creationId xmlns:a16="http://schemas.microsoft.com/office/drawing/2014/main" id="{ADEEC7E0-49D9-58B2-7E5D-F8612C2E7EB8}"/>
                </a:ext>
              </a:extLst>
            </p:cNvPr>
            <p:cNvSpPr txBox="1"/>
            <p:nvPr/>
          </p:nvSpPr>
          <p:spPr>
            <a:xfrm>
              <a:off x="569703" y="3524098"/>
              <a:ext cx="256480"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IN" sz="1800" b="1" i="0" u="none" strike="noStrike" kern="0" cap="none" spc="0" normalizeH="0" baseline="0" noProof="0" dirty="0">
                  <a:ln>
                    <a:noFill/>
                  </a:ln>
                  <a:solidFill>
                    <a:srgbClr val="5D3379"/>
                  </a:solidFill>
                  <a:effectLst/>
                  <a:uLnTx/>
                  <a:uFillTx/>
                  <a:latin typeface="Arial"/>
                  <a:cs typeface="Arial"/>
                  <a:sym typeface="Arial"/>
                </a:rPr>
                <a:t>05</a:t>
              </a:r>
            </a:p>
          </p:txBody>
        </p:sp>
        <p:sp>
          <p:nvSpPr>
            <p:cNvPr id="84" name="TextBox 83">
              <a:extLst>
                <a:ext uri="{FF2B5EF4-FFF2-40B4-BE49-F238E27FC236}">
                  <a16:creationId xmlns:a16="http://schemas.microsoft.com/office/drawing/2014/main" id="{331F0966-52C6-A8E7-3A08-793E356EB764}"/>
                </a:ext>
              </a:extLst>
            </p:cNvPr>
            <p:cNvSpPr txBox="1"/>
            <p:nvPr/>
          </p:nvSpPr>
          <p:spPr>
            <a:xfrm>
              <a:off x="10956565" y="3570252"/>
              <a:ext cx="626774" cy="169277"/>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
                  <a:srgbClr val="000000"/>
                </a:buClr>
                <a:buSzTx/>
                <a:buFont typeface="Arial"/>
                <a:buNone/>
                <a:tabLst/>
                <a:defRPr/>
              </a:pPr>
              <a:r>
                <a:rPr kumimoji="0" lang="en-IN" sz="1100" b="0" i="0" u="none" strike="noStrike" kern="0" cap="none" spc="0" normalizeH="0" baseline="0" noProof="0" dirty="0">
                  <a:ln>
                    <a:noFill/>
                  </a:ln>
                  <a:solidFill>
                    <a:srgbClr val="5D3379"/>
                  </a:solidFill>
                  <a:effectLst/>
                  <a:uLnTx/>
                  <a:uFillTx/>
                  <a:latin typeface="Arial"/>
                  <a:cs typeface="Arial"/>
                  <a:sym typeface="Arial"/>
                </a:rPr>
                <a:t>Pg. No 07</a:t>
              </a:r>
            </a:p>
          </p:txBody>
        </p:sp>
        <p:sp>
          <p:nvSpPr>
            <p:cNvPr id="85" name="TextBox 84">
              <a:extLst>
                <a:ext uri="{FF2B5EF4-FFF2-40B4-BE49-F238E27FC236}">
                  <a16:creationId xmlns:a16="http://schemas.microsoft.com/office/drawing/2014/main" id="{C8C82ACB-E377-7092-6FFF-8E121964F242}"/>
                </a:ext>
              </a:extLst>
            </p:cNvPr>
            <p:cNvSpPr txBox="1"/>
            <p:nvPr/>
          </p:nvSpPr>
          <p:spPr>
            <a:xfrm>
              <a:off x="1054569" y="3539482"/>
              <a:ext cx="1431482"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sz="1800" b="0" i="0" u="none" strike="noStrike" kern="0" cap="none" spc="0" baseline="0">
                  <a:solidFill>
                    <a:srgbClr val="000000"/>
                  </a:solidFill>
                  <a:uFillTx/>
                </a:defRPr>
              </a:pPr>
              <a:r>
                <a:rPr kumimoji="0" lang="en-IN" sz="1400" b="0" i="0" u="sng" strike="noStrike" kern="0" cap="none" spc="0" normalizeH="0" baseline="0" noProof="0" dirty="0">
                  <a:ln>
                    <a:noFill/>
                  </a:ln>
                  <a:solidFill>
                    <a:srgbClr val="5D3379"/>
                  </a:solidFill>
                  <a:effectLst/>
                  <a:uLnTx/>
                  <a:uFillTx/>
                  <a:latin typeface="Arial"/>
                  <a:ea typeface="Arial"/>
                  <a:cs typeface="Arial"/>
                  <a:sym typeface="Arial"/>
                </a:rPr>
                <a:t>Image Generation</a:t>
              </a:r>
            </a:p>
          </p:txBody>
        </p:sp>
        <p:cxnSp>
          <p:nvCxnSpPr>
            <p:cNvPr id="86" name="Straight Connector 85">
              <a:extLst>
                <a:ext uri="{FF2B5EF4-FFF2-40B4-BE49-F238E27FC236}">
                  <a16:creationId xmlns:a16="http://schemas.microsoft.com/office/drawing/2014/main" id="{4204BCC0-C77A-952C-2DE5-90A8F854FE42}"/>
                </a:ext>
              </a:extLst>
            </p:cNvPr>
            <p:cNvCxnSpPr>
              <a:cxnSpLocks/>
            </p:cNvCxnSpPr>
            <p:nvPr/>
          </p:nvCxnSpPr>
          <p:spPr>
            <a:xfrm>
              <a:off x="516695" y="3830637"/>
              <a:ext cx="11110194" cy="0"/>
            </a:xfrm>
            <a:prstGeom prst="line">
              <a:avLst/>
            </a:prstGeom>
            <a:noFill/>
            <a:ln w="9525" cap="flat" cmpd="sng" algn="ctr">
              <a:gradFill flip="none" rotWithShape="1">
                <a:gsLst>
                  <a:gs pos="0">
                    <a:srgbClr val="5D3379"/>
                  </a:gs>
                  <a:gs pos="83000">
                    <a:srgbClr val="7C51A1"/>
                  </a:gs>
                  <a:gs pos="100000">
                    <a:srgbClr val="74CEE2"/>
                  </a:gs>
                </a:gsLst>
                <a:lin ang="0" scaled="1"/>
                <a:tileRect/>
              </a:gradFill>
              <a:prstDash val="solid"/>
            </a:ln>
            <a:effectLst/>
          </p:spPr>
        </p:cxnSp>
      </p:grpSp>
      <p:grpSp>
        <p:nvGrpSpPr>
          <p:cNvPr id="87" name="Group 86">
            <a:extLst>
              <a:ext uri="{FF2B5EF4-FFF2-40B4-BE49-F238E27FC236}">
                <a16:creationId xmlns:a16="http://schemas.microsoft.com/office/drawing/2014/main" id="{E49D73A5-F69B-F651-6AEA-C933A4757B87}"/>
              </a:ext>
            </a:extLst>
          </p:cNvPr>
          <p:cNvGrpSpPr/>
          <p:nvPr/>
        </p:nvGrpSpPr>
        <p:grpSpPr>
          <a:xfrm>
            <a:off x="516695" y="3071184"/>
            <a:ext cx="11110194" cy="306539"/>
            <a:chOff x="516695" y="2996234"/>
            <a:chExt cx="11110194" cy="306539"/>
          </a:xfrm>
        </p:grpSpPr>
        <p:sp>
          <p:nvSpPr>
            <p:cNvPr id="88" name="TextBox 87">
              <a:extLst>
                <a:ext uri="{FF2B5EF4-FFF2-40B4-BE49-F238E27FC236}">
                  <a16:creationId xmlns:a16="http://schemas.microsoft.com/office/drawing/2014/main" id="{DAB4646B-7AE1-27F2-2DAC-B9E4AAD7D085}"/>
                </a:ext>
              </a:extLst>
            </p:cNvPr>
            <p:cNvSpPr txBox="1"/>
            <p:nvPr/>
          </p:nvSpPr>
          <p:spPr>
            <a:xfrm>
              <a:off x="569703" y="2996234"/>
              <a:ext cx="256480"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IN" sz="1800" b="1" i="0" u="none" strike="noStrike" kern="0" cap="none" spc="0" normalizeH="0" baseline="0" noProof="0" dirty="0">
                  <a:ln>
                    <a:noFill/>
                  </a:ln>
                  <a:solidFill>
                    <a:srgbClr val="5D3379"/>
                  </a:solidFill>
                  <a:effectLst/>
                  <a:uLnTx/>
                  <a:uFillTx/>
                  <a:latin typeface="Arial"/>
                  <a:cs typeface="Arial"/>
                  <a:sym typeface="Arial"/>
                </a:rPr>
                <a:t>04</a:t>
              </a:r>
            </a:p>
          </p:txBody>
        </p:sp>
        <p:sp>
          <p:nvSpPr>
            <p:cNvPr id="89" name="TextBox 88">
              <a:extLst>
                <a:ext uri="{FF2B5EF4-FFF2-40B4-BE49-F238E27FC236}">
                  <a16:creationId xmlns:a16="http://schemas.microsoft.com/office/drawing/2014/main" id="{37F64395-F982-6E84-2195-76BC47DE0849}"/>
                </a:ext>
              </a:extLst>
            </p:cNvPr>
            <p:cNvSpPr txBox="1"/>
            <p:nvPr/>
          </p:nvSpPr>
          <p:spPr>
            <a:xfrm>
              <a:off x="10956564" y="3042388"/>
              <a:ext cx="626775" cy="169277"/>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
                  <a:srgbClr val="000000"/>
                </a:buClr>
                <a:buSzTx/>
                <a:buFont typeface="Arial"/>
                <a:buNone/>
                <a:tabLst/>
                <a:defRPr sz="1800" b="0" i="0" u="none" strike="noStrike" kern="0" cap="none" spc="0" baseline="0">
                  <a:solidFill>
                    <a:srgbClr val="000000"/>
                  </a:solidFill>
                  <a:uFillTx/>
                </a:defRPr>
              </a:pPr>
              <a:r>
                <a:rPr kumimoji="0" lang="en-IN" sz="1100" b="0" i="0" u="none" strike="noStrike" kern="0" cap="none" spc="0" normalizeH="0" baseline="0" noProof="0" dirty="0">
                  <a:ln>
                    <a:noFill/>
                  </a:ln>
                  <a:solidFill>
                    <a:srgbClr val="5D3379"/>
                  </a:solidFill>
                  <a:effectLst/>
                  <a:uLnTx/>
                  <a:uFillTx/>
                  <a:latin typeface="Arial"/>
                  <a:ea typeface="Arial"/>
                  <a:cs typeface="Arial"/>
                  <a:sym typeface="Arial"/>
                </a:rPr>
                <a:t>Pg. No </a:t>
              </a:r>
              <a:r>
                <a:rPr kumimoji="0" lang="en-IN" sz="1100" b="0" i="0" u="none" strike="noStrike" kern="0" cap="none" spc="0" normalizeH="0" baseline="0" noProof="0" dirty="0">
                  <a:ln>
                    <a:noFill/>
                  </a:ln>
                  <a:solidFill>
                    <a:srgbClr val="5D3379"/>
                  </a:solidFill>
                  <a:effectLst/>
                  <a:uLnTx/>
                  <a:uFillTx/>
                  <a:latin typeface="Arial"/>
                  <a:cs typeface="Arial"/>
                  <a:sym typeface="Arial"/>
                </a:rPr>
                <a:t>06</a:t>
              </a:r>
              <a:endParaRPr kumimoji="0" lang="en-IN" sz="1100" b="0" i="0" u="none" strike="noStrike" kern="0" cap="none" spc="0" normalizeH="0" baseline="0" noProof="0" dirty="0">
                <a:ln>
                  <a:noFill/>
                </a:ln>
                <a:solidFill>
                  <a:srgbClr val="5D3379"/>
                </a:solidFill>
                <a:effectLst/>
                <a:uLnTx/>
                <a:uFillTx/>
                <a:latin typeface="Arial"/>
                <a:ea typeface="Arial"/>
                <a:cs typeface="Arial"/>
                <a:sym typeface="Arial"/>
              </a:endParaRPr>
            </a:p>
          </p:txBody>
        </p:sp>
        <p:sp>
          <p:nvSpPr>
            <p:cNvPr id="90" name="TextBox 89">
              <a:extLst>
                <a:ext uri="{FF2B5EF4-FFF2-40B4-BE49-F238E27FC236}">
                  <a16:creationId xmlns:a16="http://schemas.microsoft.com/office/drawing/2014/main" id="{49FDB508-9F02-4D73-3D67-BB8A81BA9233}"/>
                </a:ext>
              </a:extLst>
            </p:cNvPr>
            <p:cNvSpPr txBox="1"/>
            <p:nvPr/>
          </p:nvSpPr>
          <p:spPr>
            <a:xfrm>
              <a:off x="1054569" y="3011618"/>
              <a:ext cx="4016201" cy="215444"/>
            </a:xfrm>
            <a:prstGeom prst="rect">
              <a:avLst/>
            </a:prstGeom>
            <a:noFill/>
          </p:spPr>
          <p:txBody>
            <a:bodyPr wrap="square" lIns="0" tIns="0" rIns="0" bIns="0" rtlCol="0">
              <a:spAutoFit/>
            </a:bodyPr>
            <a:lstStyle/>
            <a:p>
              <a:pPr>
                <a:buClr>
                  <a:srgbClr val="000000"/>
                </a:buClr>
                <a:defRPr sz="1800" b="0" i="0" u="none" strike="noStrike" kern="0" cap="none" spc="0" baseline="0">
                  <a:solidFill>
                    <a:srgbClr val="000000"/>
                  </a:solidFill>
                  <a:uFillTx/>
                </a:defRPr>
              </a:pPr>
              <a:r>
                <a:rPr lang="en-US" sz="1400" u="sng" kern="0" dirty="0">
                  <a:solidFill>
                    <a:srgbClr val="5D3379"/>
                  </a:solidFill>
                  <a:latin typeface="Arial"/>
                  <a:cs typeface="Arial"/>
                  <a:sym typeface="Arial"/>
                </a:rPr>
                <a:t>Social Media Posts</a:t>
              </a:r>
              <a:endParaRPr lang="en-IN" sz="1400" u="sng" kern="0" dirty="0">
                <a:solidFill>
                  <a:srgbClr val="5D3379"/>
                </a:solidFill>
                <a:latin typeface="Arial"/>
                <a:cs typeface="Arial"/>
                <a:sym typeface="Arial"/>
              </a:endParaRPr>
            </a:p>
          </p:txBody>
        </p:sp>
        <p:cxnSp>
          <p:nvCxnSpPr>
            <p:cNvPr id="91" name="Straight Connector 90">
              <a:extLst>
                <a:ext uri="{FF2B5EF4-FFF2-40B4-BE49-F238E27FC236}">
                  <a16:creationId xmlns:a16="http://schemas.microsoft.com/office/drawing/2014/main" id="{1F7BA62F-C88F-8987-A5F0-93FDF92FBD3F}"/>
                </a:ext>
              </a:extLst>
            </p:cNvPr>
            <p:cNvCxnSpPr>
              <a:cxnSpLocks/>
            </p:cNvCxnSpPr>
            <p:nvPr/>
          </p:nvCxnSpPr>
          <p:spPr>
            <a:xfrm>
              <a:off x="516695" y="3302773"/>
              <a:ext cx="11110194" cy="0"/>
            </a:xfrm>
            <a:prstGeom prst="line">
              <a:avLst/>
            </a:prstGeom>
            <a:noFill/>
            <a:ln w="9525" cap="flat" cmpd="sng" algn="ctr">
              <a:gradFill flip="none" rotWithShape="1">
                <a:gsLst>
                  <a:gs pos="0">
                    <a:srgbClr val="5D3379"/>
                  </a:gs>
                  <a:gs pos="83000">
                    <a:srgbClr val="7C51A1"/>
                  </a:gs>
                  <a:gs pos="100000">
                    <a:srgbClr val="74CEE2"/>
                  </a:gs>
                </a:gsLst>
                <a:lin ang="0" scaled="1"/>
                <a:tileRect/>
              </a:gradFill>
              <a:prstDash val="solid"/>
            </a:ln>
            <a:effectLst/>
          </p:spPr>
        </p:cxnSp>
      </p:grpSp>
      <p:grpSp>
        <p:nvGrpSpPr>
          <p:cNvPr id="92" name="Group 91">
            <a:extLst>
              <a:ext uri="{FF2B5EF4-FFF2-40B4-BE49-F238E27FC236}">
                <a16:creationId xmlns:a16="http://schemas.microsoft.com/office/drawing/2014/main" id="{CCE5C95B-0235-884F-2AD8-92D42EA37E58}"/>
              </a:ext>
            </a:extLst>
          </p:cNvPr>
          <p:cNvGrpSpPr/>
          <p:nvPr/>
        </p:nvGrpSpPr>
        <p:grpSpPr>
          <a:xfrm>
            <a:off x="516695" y="2015456"/>
            <a:ext cx="11110194" cy="306539"/>
            <a:chOff x="516695" y="1940506"/>
            <a:chExt cx="11110194" cy="306539"/>
          </a:xfrm>
        </p:grpSpPr>
        <p:sp>
          <p:nvSpPr>
            <p:cNvPr id="93" name="TextBox 92">
              <a:extLst>
                <a:ext uri="{FF2B5EF4-FFF2-40B4-BE49-F238E27FC236}">
                  <a16:creationId xmlns:a16="http://schemas.microsoft.com/office/drawing/2014/main" id="{2B85B22B-EA73-2A0D-F04F-15EE02B3CF5F}"/>
                </a:ext>
              </a:extLst>
            </p:cNvPr>
            <p:cNvSpPr txBox="1"/>
            <p:nvPr/>
          </p:nvSpPr>
          <p:spPr>
            <a:xfrm>
              <a:off x="569703" y="1940506"/>
              <a:ext cx="256480"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IN" sz="1800" b="1" i="0" u="none" strike="noStrike" kern="0" cap="none" spc="0" normalizeH="0" baseline="0" noProof="0" dirty="0">
                  <a:ln>
                    <a:noFill/>
                  </a:ln>
                  <a:solidFill>
                    <a:srgbClr val="5D3379"/>
                  </a:solidFill>
                  <a:effectLst/>
                  <a:uLnTx/>
                  <a:uFillTx/>
                  <a:latin typeface="Arial"/>
                  <a:cs typeface="Arial"/>
                  <a:sym typeface="Arial"/>
                </a:rPr>
                <a:t>02</a:t>
              </a:r>
            </a:p>
          </p:txBody>
        </p:sp>
        <p:sp>
          <p:nvSpPr>
            <p:cNvPr id="94" name="TextBox 93">
              <a:extLst>
                <a:ext uri="{FF2B5EF4-FFF2-40B4-BE49-F238E27FC236}">
                  <a16:creationId xmlns:a16="http://schemas.microsoft.com/office/drawing/2014/main" id="{A14824DA-7CC3-D89F-E405-653D1D262C78}"/>
                </a:ext>
              </a:extLst>
            </p:cNvPr>
            <p:cNvSpPr txBox="1"/>
            <p:nvPr/>
          </p:nvSpPr>
          <p:spPr>
            <a:xfrm>
              <a:off x="10956565" y="1986660"/>
              <a:ext cx="626775" cy="169277"/>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
                  <a:srgbClr val="000000"/>
                </a:buClr>
                <a:buSzTx/>
                <a:buFont typeface="Arial"/>
                <a:buNone/>
                <a:tabLst/>
                <a:defRPr sz="1800" b="0" i="0" u="none" strike="noStrike" kern="0" cap="none" spc="0" baseline="0">
                  <a:solidFill>
                    <a:srgbClr val="000000"/>
                  </a:solidFill>
                  <a:uFillTx/>
                </a:defRPr>
              </a:pPr>
              <a:r>
                <a:rPr kumimoji="0" lang="en-IN" sz="1100" b="0" i="0" u="none" strike="noStrike" kern="0" cap="none" spc="0" normalizeH="0" baseline="0" noProof="0" dirty="0">
                  <a:ln>
                    <a:noFill/>
                  </a:ln>
                  <a:solidFill>
                    <a:srgbClr val="5D3379"/>
                  </a:solidFill>
                  <a:effectLst/>
                  <a:uLnTx/>
                  <a:uFillTx/>
                  <a:latin typeface="Arial"/>
                  <a:ea typeface="Arial"/>
                  <a:cs typeface="Arial"/>
                  <a:sym typeface="Arial"/>
                </a:rPr>
                <a:t>Pg. No 04</a:t>
              </a:r>
            </a:p>
          </p:txBody>
        </p:sp>
        <p:sp>
          <p:nvSpPr>
            <p:cNvPr id="95" name="TextBox 94">
              <a:extLst>
                <a:ext uri="{FF2B5EF4-FFF2-40B4-BE49-F238E27FC236}">
                  <a16:creationId xmlns:a16="http://schemas.microsoft.com/office/drawing/2014/main" id="{BA4C0B3C-CB2A-4492-E8A1-D905143D9C7C}"/>
                </a:ext>
              </a:extLst>
            </p:cNvPr>
            <p:cNvSpPr txBox="1"/>
            <p:nvPr/>
          </p:nvSpPr>
          <p:spPr>
            <a:xfrm>
              <a:off x="1054569" y="1955890"/>
              <a:ext cx="8093702" cy="215444"/>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sz="1800" b="0" i="0" u="none" strike="noStrike" kern="0" cap="none" spc="0" baseline="0">
                  <a:solidFill>
                    <a:srgbClr val="000000"/>
                  </a:solidFill>
                  <a:uFillTx/>
                </a:defRPr>
              </a:pPr>
              <a:r>
                <a:rPr lang="en-US" sz="1400" u="sng" kern="0" dirty="0">
                  <a:solidFill>
                    <a:srgbClr val="5D3379"/>
                  </a:solidFill>
                  <a:latin typeface="Arial"/>
                  <a:ea typeface="Arial"/>
                  <a:cs typeface="Arial"/>
                  <a:sym typeface="Arial"/>
                </a:rPr>
                <a:t>Technical Architecture</a:t>
              </a:r>
              <a:endParaRPr kumimoji="0" lang="en-US" sz="1867" b="0" i="0" u="sng" strike="noStrike" kern="0" cap="none" spc="0" normalizeH="0" baseline="0" noProof="0" dirty="0">
                <a:ln>
                  <a:noFill/>
                </a:ln>
                <a:solidFill>
                  <a:srgbClr val="000000"/>
                </a:solidFill>
                <a:effectLst/>
                <a:uLnTx/>
                <a:uFillTx/>
                <a:latin typeface="Arial"/>
                <a:ea typeface="Arial"/>
                <a:cs typeface="Arial"/>
                <a:sym typeface="Arial"/>
              </a:endParaRPr>
            </a:p>
          </p:txBody>
        </p:sp>
        <p:cxnSp>
          <p:nvCxnSpPr>
            <p:cNvPr id="96" name="Straight Connector 95">
              <a:extLst>
                <a:ext uri="{FF2B5EF4-FFF2-40B4-BE49-F238E27FC236}">
                  <a16:creationId xmlns:a16="http://schemas.microsoft.com/office/drawing/2014/main" id="{2564C550-FF8D-F1DB-6278-56764F20DB27}"/>
                </a:ext>
              </a:extLst>
            </p:cNvPr>
            <p:cNvCxnSpPr>
              <a:cxnSpLocks/>
            </p:cNvCxnSpPr>
            <p:nvPr/>
          </p:nvCxnSpPr>
          <p:spPr>
            <a:xfrm>
              <a:off x="516695" y="2247045"/>
              <a:ext cx="11110194" cy="0"/>
            </a:xfrm>
            <a:prstGeom prst="line">
              <a:avLst/>
            </a:prstGeom>
            <a:noFill/>
            <a:ln w="9525" cap="flat" cmpd="sng" algn="ctr">
              <a:gradFill flip="none" rotWithShape="1">
                <a:gsLst>
                  <a:gs pos="0">
                    <a:srgbClr val="5D3379"/>
                  </a:gs>
                  <a:gs pos="83000">
                    <a:srgbClr val="7C51A1"/>
                  </a:gs>
                  <a:gs pos="100000">
                    <a:srgbClr val="74CEE2"/>
                  </a:gs>
                </a:gsLst>
                <a:lin ang="0" scaled="1"/>
                <a:tileRect/>
              </a:gradFill>
              <a:prstDash val="solid"/>
            </a:ln>
            <a:effectLst/>
          </p:spPr>
        </p:cxnSp>
      </p:grpSp>
      <p:grpSp>
        <p:nvGrpSpPr>
          <p:cNvPr id="97" name="Group 96">
            <a:extLst>
              <a:ext uri="{FF2B5EF4-FFF2-40B4-BE49-F238E27FC236}">
                <a16:creationId xmlns:a16="http://schemas.microsoft.com/office/drawing/2014/main" id="{EADCC6B8-2F00-6AD1-9E27-69EE127E6F69}"/>
              </a:ext>
            </a:extLst>
          </p:cNvPr>
          <p:cNvGrpSpPr/>
          <p:nvPr/>
        </p:nvGrpSpPr>
        <p:grpSpPr>
          <a:xfrm>
            <a:off x="516695" y="2543320"/>
            <a:ext cx="11110194" cy="306539"/>
            <a:chOff x="516695" y="2468370"/>
            <a:chExt cx="11110194" cy="306539"/>
          </a:xfrm>
        </p:grpSpPr>
        <p:sp>
          <p:nvSpPr>
            <p:cNvPr id="98" name="TextBox 97">
              <a:extLst>
                <a:ext uri="{FF2B5EF4-FFF2-40B4-BE49-F238E27FC236}">
                  <a16:creationId xmlns:a16="http://schemas.microsoft.com/office/drawing/2014/main" id="{45EB65AB-D537-DCF0-B117-19B697E65A5D}"/>
                </a:ext>
              </a:extLst>
            </p:cNvPr>
            <p:cNvSpPr txBox="1"/>
            <p:nvPr/>
          </p:nvSpPr>
          <p:spPr>
            <a:xfrm>
              <a:off x="569703" y="2468370"/>
              <a:ext cx="256480"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IN" sz="1800" b="1" i="0" u="none" strike="noStrike" kern="0" cap="none" spc="0" normalizeH="0" baseline="0" noProof="0" dirty="0">
                  <a:ln>
                    <a:noFill/>
                  </a:ln>
                  <a:solidFill>
                    <a:srgbClr val="5D3379"/>
                  </a:solidFill>
                  <a:effectLst/>
                  <a:uLnTx/>
                  <a:uFillTx/>
                  <a:latin typeface="Arial"/>
                  <a:cs typeface="Arial"/>
                  <a:sym typeface="Arial"/>
                </a:rPr>
                <a:t>03</a:t>
              </a:r>
            </a:p>
          </p:txBody>
        </p:sp>
        <p:sp>
          <p:nvSpPr>
            <p:cNvPr id="99" name="TextBox 98">
              <a:extLst>
                <a:ext uri="{FF2B5EF4-FFF2-40B4-BE49-F238E27FC236}">
                  <a16:creationId xmlns:a16="http://schemas.microsoft.com/office/drawing/2014/main" id="{4457E821-3116-B5C4-861B-2CA4519FD7C9}"/>
                </a:ext>
              </a:extLst>
            </p:cNvPr>
            <p:cNvSpPr txBox="1"/>
            <p:nvPr/>
          </p:nvSpPr>
          <p:spPr>
            <a:xfrm>
              <a:off x="10956565" y="2514524"/>
              <a:ext cx="626775" cy="169277"/>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
                  <a:srgbClr val="000000"/>
                </a:buClr>
                <a:buSzTx/>
                <a:buFont typeface="Arial"/>
                <a:buNone/>
                <a:tabLst/>
                <a:defRPr sz="1800" b="0" i="0" u="none" strike="noStrike" kern="0" cap="none" spc="0" baseline="0">
                  <a:solidFill>
                    <a:srgbClr val="000000"/>
                  </a:solidFill>
                  <a:uFillTx/>
                </a:defRPr>
              </a:pPr>
              <a:r>
                <a:rPr kumimoji="0" lang="en-IN" sz="1100" b="0" i="0" u="none" strike="noStrike" kern="0" cap="none" spc="0" normalizeH="0" baseline="0" noProof="0" dirty="0">
                  <a:ln>
                    <a:noFill/>
                  </a:ln>
                  <a:solidFill>
                    <a:srgbClr val="5D3379"/>
                  </a:solidFill>
                  <a:effectLst/>
                  <a:uLnTx/>
                  <a:uFillTx/>
                  <a:latin typeface="Arial"/>
                  <a:ea typeface="Arial"/>
                  <a:cs typeface="Arial"/>
                  <a:sym typeface="Arial"/>
                </a:rPr>
                <a:t>Pg. No 05</a:t>
              </a:r>
            </a:p>
          </p:txBody>
        </p:sp>
        <p:sp>
          <p:nvSpPr>
            <p:cNvPr id="100" name="TextBox 99">
              <a:extLst>
                <a:ext uri="{FF2B5EF4-FFF2-40B4-BE49-F238E27FC236}">
                  <a16:creationId xmlns:a16="http://schemas.microsoft.com/office/drawing/2014/main" id="{34981C61-4F5C-EA9B-40B6-BF93BD52594E}"/>
                </a:ext>
              </a:extLst>
            </p:cNvPr>
            <p:cNvSpPr txBox="1"/>
            <p:nvPr/>
          </p:nvSpPr>
          <p:spPr>
            <a:xfrm>
              <a:off x="1054569" y="2483754"/>
              <a:ext cx="5148168" cy="215416"/>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sz="1800" b="0" i="0" u="none" strike="noStrike" kern="0" cap="none" spc="0" baseline="0">
                  <a:solidFill>
                    <a:srgbClr val="000000"/>
                  </a:solidFill>
                  <a:uFillTx/>
                </a:defRPr>
              </a:pPr>
              <a:r>
                <a:rPr kumimoji="0" lang="en-US" sz="1400" b="0" i="0" u="sng" strike="noStrike" kern="0" cap="none" spc="0" normalizeH="0" baseline="0" noProof="0" dirty="0">
                  <a:ln>
                    <a:noFill/>
                  </a:ln>
                  <a:solidFill>
                    <a:srgbClr val="5D3379"/>
                  </a:solidFill>
                  <a:effectLst/>
                  <a:uLnTx/>
                  <a:uFillTx/>
                  <a:latin typeface="Arial"/>
                  <a:cs typeface="Arial"/>
                  <a:sym typeface="Arial"/>
                </a:rPr>
                <a:t>News Summarization with References</a:t>
              </a:r>
              <a:endParaRPr kumimoji="0" lang="en-IN" sz="1400" b="0" i="0" u="sng" strike="noStrike" kern="0" cap="none" spc="0" normalizeH="0" baseline="0" noProof="0" dirty="0">
                <a:ln>
                  <a:noFill/>
                </a:ln>
                <a:solidFill>
                  <a:srgbClr val="5D3379"/>
                </a:solidFill>
                <a:effectLst/>
                <a:uLnTx/>
                <a:uFillTx/>
                <a:latin typeface="Arial"/>
                <a:ea typeface="Arial"/>
                <a:cs typeface="Arial"/>
                <a:sym typeface="Arial"/>
              </a:endParaRPr>
            </a:p>
          </p:txBody>
        </p:sp>
        <p:cxnSp>
          <p:nvCxnSpPr>
            <p:cNvPr id="101" name="Straight Connector 100">
              <a:extLst>
                <a:ext uri="{FF2B5EF4-FFF2-40B4-BE49-F238E27FC236}">
                  <a16:creationId xmlns:a16="http://schemas.microsoft.com/office/drawing/2014/main" id="{CF846F08-B875-CD0C-CD54-6087031001E6}"/>
                </a:ext>
              </a:extLst>
            </p:cNvPr>
            <p:cNvCxnSpPr>
              <a:cxnSpLocks/>
            </p:cNvCxnSpPr>
            <p:nvPr/>
          </p:nvCxnSpPr>
          <p:spPr>
            <a:xfrm>
              <a:off x="516695" y="2774909"/>
              <a:ext cx="11110194" cy="0"/>
            </a:xfrm>
            <a:prstGeom prst="line">
              <a:avLst/>
            </a:prstGeom>
            <a:noFill/>
            <a:ln w="9525" cap="flat" cmpd="sng" algn="ctr">
              <a:gradFill flip="none" rotWithShape="1">
                <a:gsLst>
                  <a:gs pos="0">
                    <a:srgbClr val="5D3379"/>
                  </a:gs>
                  <a:gs pos="83000">
                    <a:srgbClr val="7C51A1"/>
                  </a:gs>
                  <a:gs pos="100000">
                    <a:srgbClr val="74CEE2"/>
                  </a:gs>
                </a:gsLst>
                <a:lin ang="0" scaled="1"/>
                <a:tileRect/>
              </a:gradFill>
              <a:prstDash val="solid"/>
            </a:ln>
            <a:effectLst/>
          </p:spPr>
        </p:cxnSp>
      </p:grpSp>
      <p:grpSp>
        <p:nvGrpSpPr>
          <p:cNvPr id="102" name="Group 101">
            <a:extLst>
              <a:ext uri="{FF2B5EF4-FFF2-40B4-BE49-F238E27FC236}">
                <a16:creationId xmlns:a16="http://schemas.microsoft.com/office/drawing/2014/main" id="{412CDF98-8865-5129-0565-0A9BBB043934}"/>
              </a:ext>
            </a:extLst>
          </p:cNvPr>
          <p:cNvGrpSpPr/>
          <p:nvPr/>
        </p:nvGrpSpPr>
        <p:grpSpPr>
          <a:xfrm>
            <a:off x="516695" y="4126912"/>
            <a:ext cx="11110194" cy="306539"/>
            <a:chOff x="516695" y="4051962"/>
            <a:chExt cx="11110194" cy="306539"/>
          </a:xfrm>
        </p:grpSpPr>
        <p:cxnSp>
          <p:nvCxnSpPr>
            <p:cNvPr id="103" name="Straight Connector 102">
              <a:extLst>
                <a:ext uri="{FF2B5EF4-FFF2-40B4-BE49-F238E27FC236}">
                  <a16:creationId xmlns:a16="http://schemas.microsoft.com/office/drawing/2014/main" id="{F6B1D079-F981-A9F5-82F6-4A4DC02B6C10}"/>
                </a:ext>
              </a:extLst>
            </p:cNvPr>
            <p:cNvCxnSpPr>
              <a:cxnSpLocks/>
            </p:cNvCxnSpPr>
            <p:nvPr/>
          </p:nvCxnSpPr>
          <p:spPr>
            <a:xfrm>
              <a:off x="516695" y="4358501"/>
              <a:ext cx="11110194" cy="0"/>
            </a:xfrm>
            <a:prstGeom prst="line">
              <a:avLst/>
            </a:prstGeom>
            <a:noFill/>
            <a:ln w="9525" cap="flat" cmpd="sng" algn="ctr">
              <a:gradFill flip="none" rotWithShape="1">
                <a:gsLst>
                  <a:gs pos="0">
                    <a:srgbClr val="5D3379"/>
                  </a:gs>
                  <a:gs pos="83000">
                    <a:srgbClr val="7C51A1"/>
                  </a:gs>
                  <a:gs pos="100000">
                    <a:srgbClr val="74CEE2"/>
                  </a:gs>
                </a:gsLst>
                <a:lin ang="0" scaled="1"/>
                <a:tileRect/>
              </a:gradFill>
              <a:prstDash val="solid"/>
            </a:ln>
            <a:effectLst/>
          </p:spPr>
        </p:cxnSp>
        <p:sp>
          <p:nvSpPr>
            <p:cNvPr id="104" name="TextBox 103">
              <a:extLst>
                <a:ext uri="{FF2B5EF4-FFF2-40B4-BE49-F238E27FC236}">
                  <a16:creationId xmlns:a16="http://schemas.microsoft.com/office/drawing/2014/main" id="{E8114FD3-8951-9759-5F60-D7ADF7801336}"/>
                </a:ext>
              </a:extLst>
            </p:cNvPr>
            <p:cNvSpPr txBox="1"/>
            <p:nvPr/>
          </p:nvSpPr>
          <p:spPr>
            <a:xfrm>
              <a:off x="569703" y="4051962"/>
              <a:ext cx="256480"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IN" sz="1800" b="1" i="0" u="none" strike="noStrike" kern="0" cap="none" spc="0" normalizeH="0" baseline="0" noProof="0" dirty="0">
                  <a:ln>
                    <a:noFill/>
                  </a:ln>
                  <a:solidFill>
                    <a:srgbClr val="5D3379"/>
                  </a:solidFill>
                  <a:effectLst/>
                  <a:uLnTx/>
                  <a:uFillTx/>
                  <a:latin typeface="Arial"/>
                  <a:cs typeface="Arial"/>
                  <a:sym typeface="Arial"/>
                </a:rPr>
                <a:t>06</a:t>
              </a:r>
            </a:p>
          </p:txBody>
        </p:sp>
        <p:sp>
          <p:nvSpPr>
            <p:cNvPr id="105" name="TextBox 104">
              <a:extLst>
                <a:ext uri="{FF2B5EF4-FFF2-40B4-BE49-F238E27FC236}">
                  <a16:creationId xmlns:a16="http://schemas.microsoft.com/office/drawing/2014/main" id="{409CF2ED-28CF-CABD-78CC-19584A83512E}"/>
                </a:ext>
              </a:extLst>
            </p:cNvPr>
            <p:cNvSpPr txBox="1"/>
            <p:nvPr/>
          </p:nvSpPr>
          <p:spPr>
            <a:xfrm>
              <a:off x="10956565" y="4098116"/>
              <a:ext cx="626775" cy="169277"/>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
                  <a:srgbClr val="000000"/>
                </a:buClr>
                <a:buSzTx/>
                <a:buFont typeface="Arial"/>
                <a:buNone/>
                <a:tabLst/>
                <a:defRPr/>
              </a:pPr>
              <a:r>
                <a:rPr kumimoji="0" lang="en-IN" sz="1100" b="0" i="0" u="none" strike="noStrike" kern="0" cap="none" spc="0" normalizeH="0" baseline="0" noProof="0" dirty="0">
                  <a:ln>
                    <a:noFill/>
                  </a:ln>
                  <a:solidFill>
                    <a:srgbClr val="5D3379"/>
                  </a:solidFill>
                  <a:effectLst/>
                  <a:uLnTx/>
                  <a:uFillTx/>
                  <a:latin typeface="Arial"/>
                  <a:cs typeface="Arial"/>
                  <a:sym typeface="Arial"/>
                </a:rPr>
                <a:t>Pg. No 08</a:t>
              </a:r>
            </a:p>
          </p:txBody>
        </p:sp>
        <p:sp>
          <p:nvSpPr>
            <p:cNvPr id="106" name="TextBox 105">
              <a:extLst>
                <a:ext uri="{FF2B5EF4-FFF2-40B4-BE49-F238E27FC236}">
                  <a16:creationId xmlns:a16="http://schemas.microsoft.com/office/drawing/2014/main" id="{14B8211B-A818-BEBA-FC00-EFCA7D7DC791}"/>
                </a:ext>
              </a:extLst>
            </p:cNvPr>
            <p:cNvSpPr txBox="1"/>
            <p:nvPr/>
          </p:nvSpPr>
          <p:spPr>
            <a:xfrm>
              <a:off x="1054569" y="4067346"/>
              <a:ext cx="1431482"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sz="1800" b="0" i="0" u="none" strike="noStrike" kern="0" cap="none" spc="0" baseline="0">
                  <a:solidFill>
                    <a:srgbClr val="000000"/>
                  </a:solidFill>
                  <a:uFillTx/>
                </a:defRPr>
              </a:pPr>
              <a:r>
                <a:rPr kumimoji="0" lang="en-IN" sz="1400" b="0" i="0" u="sng" strike="noStrike" kern="0" cap="none" spc="0" normalizeH="0" baseline="0" noProof="0" dirty="0">
                  <a:ln>
                    <a:noFill/>
                  </a:ln>
                  <a:solidFill>
                    <a:srgbClr val="5D3379"/>
                  </a:solidFill>
                  <a:effectLst/>
                  <a:uLnTx/>
                  <a:uFillTx/>
                  <a:latin typeface="Arial"/>
                  <a:ea typeface="Arial"/>
                  <a:cs typeface="Arial"/>
                  <a:sym typeface="Arial"/>
                </a:rPr>
                <a:t>Meme Generation</a:t>
              </a:r>
            </a:p>
          </p:txBody>
        </p:sp>
      </p:grpSp>
      <p:grpSp>
        <p:nvGrpSpPr>
          <p:cNvPr id="107" name="Group 106">
            <a:extLst>
              <a:ext uri="{FF2B5EF4-FFF2-40B4-BE49-F238E27FC236}">
                <a16:creationId xmlns:a16="http://schemas.microsoft.com/office/drawing/2014/main" id="{9FAE4737-0A1B-DA32-7D55-6E3C6C22B13F}"/>
              </a:ext>
            </a:extLst>
          </p:cNvPr>
          <p:cNvGrpSpPr/>
          <p:nvPr/>
        </p:nvGrpSpPr>
        <p:grpSpPr>
          <a:xfrm>
            <a:off x="516695" y="4654775"/>
            <a:ext cx="11110194" cy="306539"/>
            <a:chOff x="516695" y="4579825"/>
            <a:chExt cx="11110194" cy="306539"/>
          </a:xfrm>
        </p:grpSpPr>
        <p:cxnSp>
          <p:nvCxnSpPr>
            <p:cNvPr id="108" name="Straight Connector 107">
              <a:extLst>
                <a:ext uri="{FF2B5EF4-FFF2-40B4-BE49-F238E27FC236}">
                  <a16:creationId xmlns:a16="http://schemas.microsoft.com/office/drawing/2014/main" id="{20680108-4733-209D-C045-4C5B0CF4ED64}"/>
                </a:ext>
              </a:extLst>
            </p:cNvPr>
            <p:cNvCxnSpPr>
              <a:cxnSpLocks/>
            </p:cNvCxnSpPr>
            <p:nvPr/>
          </p:nvCxnSpPr>
          <p:spPr>
            <a:xfrm>
              <a:off x="516695" y="4886364"/>
              <a:ext cx="11110194" cy="0"/>
            </a:xfrm>
            <a:prstGeom prst="line">
              <a:avLst/>
            </a:prstGeom>
            <a:noFill/>
            <a:ln w="9525" cap="flat" cmpd="sng" algn="ctr">
              <a:gradFill flip="none" rotWithShape="1">
                <a:gsLst>
                  <a:gs pos="0">
                    <a:srgbClr val="5D3379"/>
                  </a:gs>
                  <a:gs pos="83000">
                    <a:srgbClr val="7C51A1"/>
                  </a:gs>
                  <a:gs pos="100000">
                    <a:srgbClr val="74CEE2"/>
                  </a:gs>
                </a:gsLst>
                <a:lin ang="0" scaled="1"/>
                <a:tileRect/>
              </a:gradFill>
              <a:prstDash val="solid"/>
            </a:ln>
            <a:effectLst/>
          </p:spPr>
        </p:cxnSp>
        <p:sp>
          <p:nvSpPr>
            <p:cNvPr id="109" name="TextBox 108">
              <a:extLst>
                <a:ext uri="{FF2B5EF4-FFF2-40B4-BE49-F238E27FC236}">
                  <a16:creationId xmlns:a16="http://schemas.microsoft.com/office/drawing/2014/main" id="{267448FE-16CE-52EB-03F5-98978CFD1D5C}"/>
                </a:ext>
              </a:extLst>
            </p:cNvPr>
            <p:cNvSpPr txBox="1"/>
            <p:nvPr/>
          </p:nvSpPr>
          <p:spPr>
            <a:xfrm>
              <a:off x="569703" y="4579825"/>
              <a:ext cx="256480"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IN" sz="1800" b="1" i="0" u="none" strike="noStrike" kern="0" cap="none" spc="0" normalizeH="0" baseline="0" noProof="0" dirty="0">
                  <a:ln>
                    <a:noFill/>
                  </a:ln>
                  <a:solidFill>
                    <a:srgbClr val="5D3379"/>
                  </a:solidFill>
                  <a:effectLst/>
                  <a:uLnTx/>
                  <a:uFillTx/>
                  <a:latin typeface="Arial"/>
                  <a:cs typeface="Arial"/>
                  <a:sym typeface="Arial"/>
                </a:rPr>
                <a:t>07</a:t>
              </a:r>
            </a:p>
          </p:txBody>
        </p:sp>
        <p:sp>
          <p:nvSpPr>
            <p:cNvPr id="110" name="TextBox 109">
              <a:extLst>
                <a:ext uri="{FF2B5EF4-FFF2-40B4-BE49-F238E27FC236}">
                  <a16:creationId xmlns:a16="http://schemas.microsoft.com/office/drawing/2014/main" id="{7FFDD6DF-A9C9-34EA-E681-3446720E3424}"/>
                </a:ext>
              </a:extLst>
            </p:cNvPr>
            <p:cNvSpPr txBox="1"/>
            <p:nvPr/>
          </p:nvSpPr>
          <p:spPr>
            <a:xfrm>
              <a:off x="10956565" y="4625979"/>
              <a:ext cx="626775" cy="169277"/>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
                  <a:srgbClr val="000000"/>
                </a:buClr>
                <a:buSzTx/>
                <a:buFont typeface="Arial"/>
                <a:buNone/>
                <a:tabLst/>
                <a:defRPr/>
              </a:pPr>
              <a:r>
                <a:rPr kumimoji="0" lang="en-IN" sz="1100" b="0" i="0" u="none" strike="noStrike" kern="0" cap="none" spc="0" normalizeH="0" baseline="0" noProof="0" dirty="0">
                  <a:ln>
                    <a:noFill/>
                  </a:ln>
                  <a:solidFill>
                    <a:srgbClr val="5D3379"/>
                  </a:solidFill>
                  <a:effectLst/>
                  <a:uLnTx/>
                  <a:uFillTx/>
                  <a:latin typeface="Arial"/>
                  <a:cs typeface="Arial"/>
                  <a:sym typeface="Arial"/>
                </a:rPr>
                <a:t>Pg. No 09</a:t>
              </a:r>
            </a:p>
          </p:txBody>
        </p:sp>
        <p:sp>
          <p:nvSpPr>
            <p:cNvPr id="111" name="TextBox 110">
              <a:extLst>
                <a:ext uri="{FF2B5EF4-FFF2-40B4-BE49-F238E27FC236}">
                  <a16:creationId xmlns:a16="http://schemas.microsoft.com/office/drawing/2014/main" id="{874E9314-415B-04C1-FAAF-35A30CBC7BEA}"/>
                </a:ext>
              </a:extLst>
            </p:cNvPr>
            <p:cNvSpPr txBox="1"/>
            <p:nvPr/>
          </p:nvSpPr>
          <p:spPr>
            <a:xfrm>
              <a:off x="1054569" y="4595209"/>
              <a:ext cx="1074012"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sz="1800" b="0" i="0" u="none" strike="noStrike" kern="0" cap="none" spc="0" baseline="0">
                  <a:solidFill>
                    <a:srgbClr val="000000"/>
                  </a:solidFill>
                  <a:uFillTx/>
                </a:defRPr>
              </a:pPr>
              <a:r>
                <a:rPr kumimoji="0" lang="en-US" sz="1400" b="0" i="0" u="sng" strike="noStrike" kern="0" cap="none" spc="0" normalizeH="0" baseline="0" noProof="0" dirty="0">
                  <a:ln>
                    <a:noFill/>
                  </a:ln>
                  <a:solidFill>
                    <a:srgbClr val="5D3379"/>
                  </a:solidFill>
                  <a:effectLst/>
                  <a:uLnTx/>
                  <a:uFillTx/>
                  <a:latin typeface="Arial"/>
                  <a:ea typeface="Arial"/>
                  <a:cs typeface="Arial"/>
                  <a:sym typeface="Arial"/>
                </a:rPr>
                <a:t>Future Scope</a:t>
              </a:r>
              <a:endParaRPr kumimoji="0" lang="en-IN" sz="1400" b="0" i="0" u="sng" strike="noStrike" kern="0" cap="none" spc="0" normalizeH="0" baseline="0" noProof="0" dirty="0">
                <a:ln>
                  <a:noFill/>
                </a:ln>
                <a:solidFill>
                  <a:srgbClr val="5D3379"/>
                </a:solidFill>
                <a:effectLst/>
                <a:uLnTx/>
                <a:uFillTx/>
                <a:latin typeface="Arial"/>
                <a:ea typeface="Arial"/>
                <a:cs typeface="Arial"/>
                <a:sym typeface="Arial"/>
              </a:endParaRPr>
            </a:p>
          </p:txBody>
        </p:sp>
      </p:grpSp>
    </p:spTree>
    <p:extLst>
      <p:ext uri="{BB962C8B-B14F-4D97-AF65-F5344CB8AC3E}">
        <p14:creationId xmlns:p14="http://schemas.microsoft.com/office/powerpoint/2010/main" val="2786158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reeform: Shape 52">
            <a:extLst>
              <a:ext uri="{FF2B5EF4-FFF2-40B4-BE49-F238E27FC236}">
                <a16:creationId xmlns:a16="http://schemas.microsoft.com/office/drawing/2014/main" id="{72B85DB4-E2B6-EE91-23D4-F5AC02A0A90D}"/>
              </a:ext>
            </a:extLst>
          </p:cNvPr>
          <p:cNvSpPr/>
          <p:nvPr/>
        </p:nvSpPr>
        <p:spPr>
          <a:xfrm>
            <a:off x="4635495" y="3172887"/>
            <a:ext cx="1870080" cy="800100"/>
          </a:xfrm>
          <a:custGeom>
            <a:avLst/>
            <a:gdLst>
              <a:gd name="connsiteX0" fmla="*/ 1790700 w 1790700"/>
              <a:gd name="connsiteY0" fmla="*/ 0 h 800100"/>
              <a:gd name="connsiteX1" fmla="*/ 0 w 1790700"/>
              <a:gd name="connsiteY1" fmla="*/ 0 h 800100"/>
              <a:gd name="connsiteX2" fmla="*/ 0 w 1790700"/>
              <a:gd name="connsiteY2" fmla="*/ 800100 h 800100"/>
            </a:gdLst>
            <a:ahLst/>
            <a:cxnLst>
              <a:cxn ang="0">
                <a:pos x="connsiteX0" y="connsiteY0"/>
              </a:cxn>
              <a:cxn ang="0">
                <a:pos x="connsiteX1" y="connsiteY1"/>
              </a:cxn>
              <a:cxn ang="0">
                <a:pos x="connsiteX2" y="connsiteY2"/>
              </a:cxn>
            </a:cxnLst>
            <a:rect l="l" t="t" r="r" b="b"/>
            <a:pathLst>
              <a:path w="1790700" h="800100">
                <a:moveTo>
                  <a:pt x="1790700" y="0"/>
                </a:moveTo>
                <a:lnTo>
                  <a:pt x="0" y="0"/>
                </a:lnTo>
                <a:lnTo>
                  <a:pt x="0" y="800100"/>
                </a:lnTo>
              </a:path>
            </a:pathLst>
          </a:custGeom>
          <a:noFill/>
          <a:ln w="6350" cap="flat" cmpd="sng" algn="ctr">
            <a:solidFill>
              <a:srgbClr val="FFFFFF">
                <a:lumMod val="6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54" name="Freeform: Shape 53">
            <a:extLst>
              <a:ext uri="{FF2B5EF4-FFF2-40B4-BE49-F238E27FC236}">
                <a16:creationId xmlns:a16="http://schemas.microsoft.com/office/drawing/2014/main" id="{0974C74C-7242-F3A5-25C8-92C841EE4FFB}"/>
              </a:ext>
            </a:extLst>
          </p:cNvPr>
          <p:cNvSpPr/>
          <p:nvPr/>
        </p:nvSpPr>
        <p:spPr>
          <a:xfrm>
            <a:off x="5232400" y="3758707"/>
            <a:ext cx="1273175" cy="800100"/>
          </a:xfrm>
          <a:custGeom>
            <a:avLst/>
            <a:gdLst>
              <a:gd name="connsiteX0" fmla="*/ 1790700 w 1790700"/>
              <a:gd name="connsiteY0" fmla="*/ 0 h 800100"/>
              <a:gd name="connsiteX1" fmla="*/ 0 w 1790700"/>
              <a:gd name="connsiteY1" fmla="*/ 0 h 800100"/>
              <a:gd name="connsiteX2" fmla="*/ 0 w 1790700"/>
              <a:gd name="connsiteY2" fmla="*/ 800100 h 800100"/>
            </a:gdLst>
            <a:ahLst/>
            <a:cxnLst>
              <a:cxn ang="0">
                <a:pos x="connsiteX0" y="connsiteY0"/>
              </a:cxn>
              <a:cxn ang="0">
                <a:pos x="connsiteX1" y="connsiteY1"/>
              </a:cxn>
              <a:cxn ang="0">
                <a:pos x="connsiteX2" y="connsiteY2"/>
              </a:cxn>
            </a:cxnLst>
            <a:rect l="l" t="t" r="r" b="b"/>
            <a:pathLst>
              <a:path w="1790700" h="800100">
                <a:moveTo>
                  <a:pt x="1790700" y="0"/>
                </a:moveTo>
                <a:lnTo>
                  <a:pt x="0" y="0"/>
                </a:lnTo>
                <a:lnTo>
                  <a:pt x="0" y="800100"/>
                </a:lnTo>
              </a:path>
            </a:pathLst>
          </a:custGeom>
          <a:noFill/>
          <a:ln w="6350" cap="flat" cmpd="sng" algn="ctr">
            <a:solidFill>
              <a:srgbClr val="FFFFFF">
                <a:lumMod val="6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55" name="Freeform: Shape 54">
            <a:extLst>
              <a:ext uri="{FF2B5EF4-FFF2-40B4-BE49-F238E27FC236}">
                <a16:creationId xmlns:a16="http://schemas.microsoft.com/office/drawing/2014/main" id="{86D0E8CE-D617-D70C-8D13-7F8ACABAD049}"/>
              </a:ext>
            </a:extLst>
          </p:cNvPr>
          <p:cNvSpPr/>
          <p:nvPr/>
        </p:nvSpPr>
        <p:spPr>
          <a:xfrm>
            <a:off x="5543549" y="4344527"/>
            <a:ext cx="962025" cy="0"/>
          </a:xfrm>
          <a:custGeom>
            <a:avLst/>
            <a:gdLst>
              <a:gd name="connsiteX0" fmla="*/ 1790700 w 1790700"/>
              <a:gd name="connsiteY0" fmla="*/ 0 h 800100"/>
              <a:gd name="connsiteX1" fmla="*/ 0 w 1790700"/>
              <a:gd name="connsiteY1" fmla="*/ 0 h 800100"/>
              <a:gd name="connsiteX2" fmla="*/ 0 w 1790700"/>
              <a:gd name="connsiteY2" fmla="*/ 800100 h 800100"/>
              <a:gd name="connsiteX0" fmla="*/ 1790700 w 1790700"/>
              <a:gd name="connsiteY0" fmla="*/ 0 h 0"/>
              <a:gd name="connsiteX1" fmla="*/ 0 w 1790700"/>
              <a:gd name="connsiteY1" fmla="*/ 0 h 0"/>
            </a:gdLst>
            <a:ahLst/>
            <a:cxnLst>
              <a:cxn ang="0">
                <a:pos x="connsiteX0" y="connsiteY0"/>
              </a:cxn>
              <a:cxn ang="0">
                <a:pos x="connsiteX1" y="connsiteY1"/>
              </a:cxn>
            </a:cxnLst>
            <a:rect l="l" t="t" r="r" b="b"/>
            <a:pathLst>
              <a:path w="1790700">
                <a:moveTo>
                  <a:pt x="1790700" y="0"/>
                </a:moveTo>
                <a:lnTo>
                  <a:pt x="0" y="0"/>
                </a:lnTo>
              </a:path>
            </a:pathLst>
          </a:custGeom>
          <a:noFill/>
          <a:ln w="6350" cap="flat" cmpd="sng" algn="ctr">
            <a:solidFill>
              <a:srgbClr val="FFFFFF">
                <a:lumMod val="6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56" name="Freeform: Shape 55">
            <a:extLst>
              <a:ext uri="{FF2B5EF4-FFF2-40B4-BE49-F238E27FC236}">
                <a16:creationId xmlns:a16="http://schemas.microsoft.com/office/drawing/2014/main" id="{AD392112-DC02-D5B8-30F4-C81D147B60A1}"/>
              </a:ext>
            </a:extLst>
          </p:cNvPr>
          <p:cNvSpPr/>
          <p:nvPr/>
        </p:nvSpPr>
        <p:spPr>
          <a:xfrm flipV="1">
            <a:off x="4635495" y="5301888"/>
            <a:ext cx="1870080" cy="800100"/>
          </a:xfrm>
          <a:custGeom>
            <a:avLst/>
            <a:gdLst>
              <a:gd name="connsiteX0" fmla="*/ 1790700 w 1790700"/>
              <a:gd name="connsiteY0" fmla="*/ 0 h 800100"/>
              <a:gd name="connsiteX1" fmla="*/ 0 w 1790700"/>
              <a:gd name="connsiteY1" fmla="*/ 0 h 800100"/>
              <a:gd name="connsiteX2" fmla="*/ 0 w 1790700"/>
              <a:gd name="connsiteY2" fmla="*/ 800100 h 800100"/>
            </a:gdLst>
            <a:ahLst/>
            <a:cxnLst>
              <a:cxn ang="0">
                <a:pos x="connsiteX0" y="connsiteY0"/>
              </a:cxn>
              <a:cxn ang="0">
                <a:pos x="connsiteX1" y="connsiteY1"/>
              </a:cxn>
              <a:cxn ang="0">
                <a:pos x="connsiteX2" y="connsiteY2"/>
              </a:cxn>
            </a:cxnLst>
            <a:rect l="l" t="t" r="r" b="b"/>
            <a:pathLst>
              <a:path w="1790700" h="800100">
                <a:moveTo>
                  <a:pt x="1790700" y="0"/>
                </a:moveTo>
                <a:lnTo>
                  <a:pt x="0" y="0"/>
                </a:lnTo>
                <a:lnTo>
                  <a:pt x="0" y="800100"/>
                </a:lnTo>
              </a:path>
            </a:pathLst>
          </a:custGeom>
          <a:noFill/>
          <a:ln w="6350" cap="flat" cmpd="sng" algn="ctr">
            <a:solidFill>
              <a:srgbClr val="FFFFFF">
                <a:lumMod val="6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57" name="Freeform: Shape 56">
            <a:extLst>
              <a:ext uri="{FF2B5EF4-FFF2-40B4-BE49-F238E27FC236}">
                <a16:creationId xmlns:a16="http://schemas.microsoft.com/office/drawing/2014/main" id="{FB398535-EEC3-3259-84F8-5CC4DC4A16D2}"/>
              </a:ext>
            </a:extLst>
          </p:cNvPr>
          <p:cNvSpPr/>
          <p:nvPr/>
        </p:nvSpPr>
        <p:spPr>
          <a:xfrm flipV="1">
            <a:off x="5232400" y="4716068"/>
            <a:ext cx="1273175" cy="800100"/>
          </a:xfrm>
          <a:custGeom>
            <a:avLst/>
            <a:gdLst>
              <a:gd name="connsiteX0" fmla="*/ 1790700 w 1790700"/>
              <a:gd name="connsiteY0" fmla="*/ 0 h 800100"/>
              <a:gd name="connsiteX1" fmla="*/ 0 w 1790700"/>
              <a:gd name="connsiteY1" fmla="*/ 0 h 800100"/>
              <a:gd name="connsiteX2" fmla="*/ 0 w 1790700"/>
              <a:gd name="connsiteY2" fmla="*/ 800100 h 800100"/>
            </a:gdLst>
            <a:ahLst/>
            <a:cxnLst>
              <a:cxn ang="0">
                <a:pos x="connsiteX0" y="connsiteY0"/>
              </a:cxn>
              <a:cxn ang="0">
                <a:pos x="connsiteX1" y="connsiteY1"/>
              </a:cxn>
              <a:cxn ang="0">
                <a:pos x="connsiteX2" y="connsiteY2"/>
              </a:cxn>
            </a:cxnLst>
            <a:rect l="l" t="t" r="r" b="b"/>
            <a:pathLst>
              <a:path w="1790700" h="800100">
                <a:moveTo>
                  <a:pt x="1790700" y="0"/>
                </a:moveTo>
                <a:lnTo>
                  <a:pt x="0" y="0"/>
                </a:lnTo>
                <a:lnTo>
                  <a:pt x="0" y="800100"/>
                </a:lnTo>
              </a:path>
            </a:pathLst>
          </a:custGeom>
          <a:noFill/>
          <a:ln w="6350" cap="flat" cmpd="sng" algn="ctr">
            <a:solidFill>
              <a:srgbClr val="FFFFFF">
                <a:lumMod val="6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58" name="Freeform: Shape 57">
            <a:extLst>
              <a:ext uri="{FF2B5EF4-FFF2-40B4-BE49-F238E27FC236}">
                <a16:creationId xmlns:a16="http://schemas.microsoft.com/office/drawing/2014/main" id="{AFB90846-0C5D-BD8D-C4A1-0DF001A1A6DD}"/>
              </a:ext>
            </a:extLst>
          </p:cNvPr>
          <p:cNvSpPr/>
          <p:nvPr/>
        </p:nvSpPr>
        <p:spPr>
          <a:xfrm flipV="1">
            <a:off x="5543549" y="4930348"/>
            <a:ext cx="962025" cy="0"/>
          </a:xfrm>
          <a:custGeom>
            <a:avLst/>
            <a:gdLst>
              <a:gd name="connsiteX0" fmla="*/ 1790700 w 1790700"/>
              <a:gd name="connsiteY0" fmla="*/ 0 h 800100"/>
              <a:gd name="connsiteX1" fmla="*/ 0 w 1790700"/>
              <a:gd name="connsiteY1" fmla="*/ 0 h 800100"/>
              <a:gd name="connsiteX2" fmla="*/ 0 w 1790700"/>
              <a:gd name="connsiteY2" fmla="*/ 800100 h 800100"/>
              <a:gd name="connsiteX0" fmla="*/ 1790700 w 1790700"/>
              <a:gd name="connsiteY0" fmla="*/ 0 h 0"/>
              <a:gd name="connsiteX1" fmla="*/ 0 w 1790700"/>
              <a:gd name="connsiteY1" fmla="*/ 0 h 0"/>
            </a:gdLst>
            <a:ahLst/>
            <a:cxnLst>
              <a:cxn ang="0">
                <a:pos x="connsiteX0" y="connsiteY0"/>
              </a:cxn>
              <a:cxn ang="0">
                <a:pos x="connsiteX1" y="connsiteY1"/>
              </a:cxn>
            </a:cxnLst>
            <a:rect l="l" t="t" r="r" b="b"/>
            <a:pathLst>
              <a:path w="1790700">
                <a:moveTo>
                  <a:pt x="1790700" y="0"/>
                </a:moveTo>
                <a:lnTo>
                  <a:pt x="0" y="0"/>
                </a:lnTo>
              </a:path>
            </a:pathLst>
          </a:custGeom>
          <a:noFill/>
          <a:ln w="6350" cap="flat" cmpd="sng" algn="ctr">
            <a:solidFill>
              <a:srgbClr val="FFFFFF">
                <a:lumMod val="6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59" name="Rectangle 58">
            <a:extLst>
              <a:ext uri="{FF2B5EF4-FFF2-40B4-BE49-F238E27FC236}">
                <a16:creationId xmlns:a16="http://schemas.microsoft.com/office/drawing/2014/main" id="{53528B7C-77EA-733B-5762-116BE65A5EDA}"/>
              </a:ext>
            </a:extLst>
          </p:cNvPr>
          <p:cNvSpPr/>
          <p:nvPr/>
        </p:nvSpPr>
        <p:spPr>
          <a:xfrm>
            <a:off x="357187" y="1597143"/>
            <a:ext cx="3144710" cy="3874447"/>
          </a:xfrm>
          <a:prstGeom prst="rect">
            <a:avLst/>
          </a:prstGeom>
          <a:solidFill>
            <a:srgbClr val="FAF8F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60" name="Title 1">
            <a:extLst>
              <a:ext uri="{FF2B5EF4-FFF2-40B4-BE49-F238E27FC236}">
                <a16:creationId xmlns:a16="http://schemas.microsoft.com/office/drawing/2014/main" id="{D0F3BBFE-5A0C-B4B9-5D71-904459A061A8}"/>
              </a:ext>
            </a:extLst>
          </p:cNvPr>
          <p:cNvSpPr txBox="1">
            <a:spLocks/>
          </p:cNvSpPr>
          <p:nvPr/>
        </p:nvSpPr>
        <p:spPr>
          <a:xfrm>
            <a:off x="450494" y="211639"/>
            <a:ext cx="9426313" cy="624385"/>
          </a:xfrm>
          <a:prstGeom prst="rect">
            <a:avLst/>
          </a:prstGeom>
        </p:spPr>
        <p:txBody>
          <a:bodyPr spcFirstLastPara="1" vert="horz" wrap="square" lIns="91425" tIns="91425" rIns="91425" bIns="91425" rtlCol="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272034"/>
              </a:buClr>
              <a:buSzPts val="4800"/>
              <a:buFont typeface="Arial"/>
              <a:buNone/>
              <a:defRPr sz="2400" b="1" i="0" u="none" strike="noStrike" cap="none">
                <a:gradFill flip="none" rotWithShape="1">
                  <a:gsLst>
                    <a:gs pos="0">
                      <a:schemeClr val="accent2"/>
                    </a:gs>
                    <a:gs pos="74000">
                      <a:schemeClr val="accent3">
                        <a:lumMod val="75000"/>
                      </a:schemeClr>
                    </a:gs>
                  </a:gsLst>
                  <a:lin ang="0" scaled="1"/>
                  <a:tileRect/>
                </a:gradFill>
                <a:latin typeface="+mj-lt"/>
                <a:ea typeface="Arial"/>
                <a:cs typeface="Arial" panose="020B0604020202020204" pitchFamily="34" charset="0"/>
                <a:sym typeface="Arial"/>
              </a:defRPr>
            </a:lvl1pPr>
            <a:lvl2pPr marR="0" lvl="1"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2pPr>
            <a:lvl3pPr marR="0" lvl="2"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3pPr>
            <a:lvl4pPr marR="0" lvl="3"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4pPr>
            <a:lvl5pPr marR="0" lvl="4"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5pPr>
            <a:lvl6pPr marR="0" lvl="5"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6pPr>
            <a:lvl7pPr marR="0" lvl="6"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7pPr>
            <a:lvl8pPr marR="0" lvl="7"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8pPr>
            <a:lvl9pPr marR="0" lvl="8"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272034"/>
              </a:buClr>
              <a:buSzPts val="4800"/>
              <a:buFont typeface="Arial"/>
              <a:buNone/>
              <a:tabLst/>
              <a:defRPr/>
            </a:pPr>
            <a:r>
              <a:rPr kumimoji="0" lang="en-US" sz="2400" b="1" i="0" u="none" strike="noStrike" kern="0" cap="none" spc="0" normalizeH="0" baseline="0" noProof="0" dirty="0">
                <a:ln>
                  <a:noFill/>
                </a:ln>
                <a:gradFill flip="none" rotWithShape="1">
                  <a:gsLst>
                    <a:gs pos="0">
                      <a:srgbClr val="7C51A1"/>
                    </a:gs>
                    <a:gs pos="74000">
                      <a:srgbClr val="74CEE2">
                        <a:lumMod val="75000"/>
                      </a:srgbClr>
                    </a:gs>
                  </a:gsLst>
                  <a:lin ang="0" scaled="1"/>
                  <a:tileRect/>
                </a:gradFill>
                <a:effectLst/>
                <a:uLnTx/>
                <a:uFillTx/>
                <a:latin typeface="Arial"/>
                <a:cs typeface="Arial" panose="020B0604020202020204" pitchFamily="34" charset="0"/>
                <a:sym typeface="Arial"/>
              </a:rPr>
              <a:t>Solution Powered by Generative AI</a:t>
            </a:r>
          </a:p>
        </p:txBody>
      </p:sp>
      <p:sp>
        <p:nvSpPr>
          <p:cNvPr id="61" name="TextBox 60">
            <a:extLst>
              <a:ext uri="{FF2B5EF4-FFF2-40B4-BE49-F238E27FC236}">
                <a16:creationId xmlns:a16="http://schemas.microsoft.com/office/drawing/2014/main" id="{BCB1B8E1-E2AA-9F1A-1C63-75781F05E537}"/>
              </a:ext>
            </a:extLst>
          </p:cNvPr>
          <p:cNvSpPr txBox="1"/>
          <p:nvPr/>
        </p:nvSpPr>
        <p:spPr>
          <a:xfrm>
            <a:off x="3993678" y="1652886"/>
            <a:ext cx="7501636" cy="954107"/>
          </a:xfrm>
          <a:prstGeom prst="rect">
            <a:avLst/>
          </a:prstGeom>
          <a:noFill/>
        </p:spPr>
        <p:txBody>
          <a:bodyPr wrap="square" lIns="91440" tIns="45720" rIns="91440" bIns="45720" anchor="t">
            <a:spAutoFit/>
          </a:bodyPr>
          <a:lstStyle/>
          <a:p>
            <a:pPr marL="0" lvl="3" defTabSz="914309">
              <a:spcAft>
                <a:spcPts val="300"/>
              </a:spcAft>
              <a:buClr>
                <a:srgbClr val="000000"/>
              </a:buClr>
              <a:buFont typeface="Arial"/>
              <a:buNone/>
              <a:defRPr/>
            </a:pPr>
            <a:r>
              <a:rPr lang="en-US" sz="1400" kern="0" dirty="0">
                <a:solidFill>
                  <a:srgbClr val="000000"/>
                </a:solidFill>
                <a:latin typeface="Arial"/>
                <a:cs typeface="Arial"/>
                <a:sym typeface="Arial"/>
              </a:rPr>
              <a:t>To develop a daily news content generator that based on user’s input, gathers content from various news sources, generate comprehensive summaries based, support dynamic generation of text summaries, social media posts, images, memes and short videos using AI Agents framework.</a:t>
            </a:r>
            <a:endParaRPr lang="en-US" sz="1600" kern="0" dirty="0">
              <a:solidFill>
                <a:srgbClr val="000000"/>
              </a:solidFill>
              <a:latin typeface="Arial"/>
              <a:cs typeface="Arial"/>
              <a:sym typeface="Arial"/>
            </a:endParaRPr>
          </a:p>
        </p:txBody>
      </p:sp>
      <p:sp>
        <p:nvSpPr>
          <p:cNvPr id="62" name="TextBox 61">
            <a:extLst>
              <a:ext uri="{FF2B5EF4-FFF2-40B4-BE49-F238E27FC236}">
                <a16:creationId xmlns:a16="http://schemas.microsoft.com/office/drawing/2014/main" id="{2D9FDF2C-7317-5F2C-1696-1B602FA337AB}"/>
              </a:ext>
            </a:extLst>
          </p:cNvPr>
          <p:cNvSpPr txBox="1"/>
          <p:nvPr/>
        </p:nvSpPr>
        <p:spPr>
          <a:xfrm>
            <a:off x="3993678" y="1156062"/>
            <a:ext cx="3997317" cy="307777"/>
          </a:xfrm>
          <a:prstGeom prst="rect">
            <a:avLst/>
          </a:prstGeom>
          <a:solidFill>
            <a:srgbClr val="FFFFFF"/>
          </a:solidFill>
        </p:spPr>
        <p:txBody>
          <a:bodyPr wrap="square" lIns="0" rIns="0" rtlCol="0">
            <a:spAutoFit/>
          </a:bodyPr>
          <a:lstStyle/>
          <a:p>
            <a:pPr marL="0" marR="0" lvl="0" indent="0" defTabSz="914400" eaLnBrk="1" fontAlgn="auto" latinLnBrk="0" hangingPunct="1">
              <a:lnSpc>
                <a:spcPct val="100000"/>
              </a:lnSpc>
              <a:spcBef>
                <a:spcPts val="0"/>
              </a:spcBef>
              <a:spcAft>
                <a:spcPts val="600"/>
              </a:spcAft>
              <a:buClr>
                <a:srgbClr val="000000"/>
              </a:buClr>
              <a:buSzTx/>
              <a:buFont typeface="Arial"/>
              <a:buNone/>
              <a:tabLst/>
              <a:defRPr/>
            </a:pPr>
            <a:r>
              <a:rPr kumimoji="0" lang="en-US" sz="1400" b="1" i="0" u="none" strike="noStrike" kern="0" cap="none" spc="0" normalizeH="0" baseline="0" noProof="0" dirty="0">
                <a:ln>
                  <a:noFill/>
                </a:ln>
                <a:solidFill>
                  <a:srgbClr val="74CEE2">
                    <a:lumMod val="75000"/>
                  </a:srgbClr>
                </a:solidFill>
                <a:effectLst/>
                <a:uLnTx/>
                <a:uFillTx/>
                <a:latin typeface="Arial"/>
                <a:cs typeface="Arial"/>
                <a:sym typeface="Arial"/>
              </a:rPr>
              <a:t>OBJECTIVE</a:t>
            </a:r>
          </a:p>
        </p:txBody>
      </p:sp>
      <p:sp>
        <p:nvSpPr>
          <p:cNvPr id="63" name="Rectangle: Rounded Corners 62">
            <a:extLst>
              <a:ext uri="{FF2B5EF4-FFF2-40B4-BE49-F238E27FC236}">
                <a16:creationId xmlns:a16="http://schemas.microsoft.com/office/drawing/2014/main" id="{A3FCC0BB-0EA5-C34F-FD31-7D5225D5EB4E}"/>
              </a:ext>
            </a:extLst>
          </p:cNvPr>
          <p:cNvSpPr/>
          <p:nvPr/>
        </p:nvSpPr>
        <p:spPr>
          <a:xfrm>
            <a:off x="357187" y="980892"/>
            <a:ext cx="3144710" cy="5665469"/>
          </a:xfrm>
          <a:prstGeom prst="roundRect">
            <a:avLst>
              <a:gd name="adj" fmla="val 0"/>
            </a:avLst>
          </a:prstGeom>
          <a:noFill/>
          <a:ln w="3175" cap="flat" cmpd="sng" algn="ctr">
            <a:solidFill>
              <a:srgbClr val="FFFFFF">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64" name="TextBox 63">
            <a:extLst>
              <a:ext uri="{FF2B5EF4-FFF2-40B4-BE49-F238E27FC236}">
                <a16:creationId xmlns:a16="http://schemas.microsoft.com/office/drawing/2014/main" id="{922EB587-8717-89AB-4E45-590FF1AF457D}"/>
              </a:ext>
            </a:extLst>
          </p:cNvPr>
          <p:cNvSpPr txBox="1">
            <a:spLocks/>
          </p:cNvSpPr>
          <p:nvPr/>
        </p:nvSpPr>
        <p:spPr>
          <a:xfrm>
            <a:off x="491854" y="1695401"/>
            <a:ext cx="2875376" cy="5062924"/>
          </a:xfrm>
          <a:prstGeom prst="rect">
            <a:avLst/>
          </a:prstGeom>
          <a:noFill/>
          <a:ln w="9525" cap="flat" cmpd="sng" algn="ctr">
            <a:noFill/>
            <a:prstDash val="solid"/>
          </a:ln>
          <a:effectLst/>
        </p:spPr>
        <p:txBody>
          <a:bodyPr wrap="square" lIns="88900" tIns="38100" rIns="88900" bIns="38100" rtlCol="0" anchor="t">
            <a:spAutoFit/>
          </a:bodyPr>
          <a:lstStyle>
            <a:defPPr>
              <a:defRPr lang="en-US"/>
            </a:defPPr>
            <a:lvl1pPr algn="ctr">
              <a:defRPr>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171450" marR="0" lvl="0" indent="-171450" algn="l" defTabSz="914400" eaLnBrk="1" fontAlgn="auto" latinLnBrk="0" hangingPunct="1">
              <a:lnSpc>
                <a:spcPct val="100000"/>
              </a:lnSpc>
              <a:spcBef>
                <a:spcPts val="0"/>
              </a:spcBef>
              <a:spcAft>
                <a:spcPts val="1800"/>
              </a:spcAft>
              <a:buClr>
                <a:srgbClr val="5D3379"/>
              </a:buClr>
              <a:buSzTx/>
              <a:buFont typeface="Webdings" panose="05030102010509060703" pitchFamily="18" charset="2"/>
              <a:buChar char="4"/>
              <a:tabLst/>
              <a:defRPr/>
            </a:pPr>
            <a:r>
              <a:rPr kumimoji="0" lang="en-US" sz="1400" b="0" i="0" u="none" strike="noStrike" kern="0" cap="none" spc="0" normalizeH="0" baseline="0" noProof="0" dirty="0">
                <a:ln>
                  <a:noFill/>
                </a:ln>
                <a:solidFill>
                  <a:srgbClr val="000000"/>
                </a:solidFill>
                <a:effectLst/>
                <a:uLnTx/>
                <a:uFillTx/>
                <a:latin typeface="Arial"/>
                <a:ea typeface="+mn-ea"/>
                <a:cs typeface="+mn-cs"/>
                <a:sym typeface="Arial"/>
              </a:rPr>
              <a:t>The goal of this project is to build a Daily News Content Generator using AI agents, leveraging Retrieval-Augmented Generation (RAG).</a:t>
            </a:r>
          </a:p>
          <a:p>
            <a:pPr marL="171450" marR="0" lvl="0" indent="-171450" algn="l" defTabSz="914400" eaLnBrk="1" fontAlgn="auto" latinLnBrk="0" hangingPunct="1">
              <a:lnSpc>
                <a:spcPct val="100000"/>
              </a:lnSpc>
              <a:spcBef>
                <a:spcPts val="0"/>
              </a:spcBef>
              <a:spcAft>
                <a:spcPts val="1800"/>
              </a:spcAft>
              <a:buClr>
                <a:srgbClr val="5D3379"/>
              </a:buClr>
              <a:buSzTx/>
              <a:buFont typeface="Webdings" panose="05030102010509060703" pitchFamily="18" charset="2"/>
              <a:buChar char="4"/>
              <a:tabLst/>
              <a:defRPr/>
            </a:pPr>
            <a:r>
              <a:rPr kumimoji="0" lang="en-US" sz="1400" b="0" i="0" u="none" strike="noStrike" kern="0" cap="none" spc="0" normalizeH="0" baseline="0" noProof="0" dirty="0">
                <a:ln>
                  <a:noFill/>
                </a:ln>
                <a:solidFill>
                  <a:srgbClr val="000000"/>
                </a:solidFill>
                <a:effectLst/>
                <a:uLnTx/>
                <a:uFillTx/>
                <a:latin typeface="Arial"/>
                <a:ea typeface="+mn-ea"/>
                <a:cs typeface="+mn-cs"/>
                <a:sym typeface="Arial"/>
              </a:rPr>
              <a:t>The system generates fresh, relevant, and personalized daily news summaries from various sources based on user preferences.</a:t>
            </a:r>
          </a:p>
          <a:p>
            <a:pPr marL="171450" marR="0" lvl="0" indent="-171450" algn="l" defTabSz="914400" eaLnBrk="1" fontAlgn="auto" latinLnBrk="0" hangingPunct="1">
              <a:lnSpc>
                <a:spcPct val="100000"/>
              </a:lnSpc>
              <a:spcBef>
                <a:spcPts val="0"/>
              </a:spcBef>
              <a:spcAft>
                <a:spcPts val="1800"/>
              </a:spcAft>
              <a:buClr>
                <a:srgbClr val="5D3379"/>
              </a:buClr>
              <a:buSzTx/>
              <a:buFont typeface="Webdings" panose="05030102010509060703" pitchFamily="18" charset="2"/>
              <a:buChar char="4"/>
              <a:tabLst/>
              <a:defRPr/>
            </a:pPr>
            <a:r>
              <a:rPr lang="en-US" sz="1400" kern="0" dirty="0">
                <a:solidFill>
                  <a:srgbClr val="000000"/>
                </a:solidFill>
                <a:latin typeface="Arial"/>
                <a:sym typeface="Arial"/>
              </a:rPr>
              <a:t>The solution allows user to generate creative content such as Social Media Posts (LinkedIn, Twitter, etc.), Image generation related to news summary, Meme generation, and short video generation.</a:t>
            </a:r>
          </a:p>
          <a:p>
            <a:pPr marL="171450" marR="0" lvl="0" indent="-171450" algn="l" defTabSz="914400" eaLnBrk="1" fontAlgn="auto" latinLnBrk="0" hangingPunct="1">
              <a:lnSpc>
                <a:spcPct val="100000"/>
              </a:lnSpc>
              <a:spcBef>
                <a:spcPts val="0"/>
              </a:spcBef>
              <a:spcAft>
                <a:spcPts val="1800"/>
              </a:spcAft>
              <a:buClr>
                <a:srgbClr val="5D3379"/>
              </a:buClr>
              <a:buSzTx/>
              <a:buFont typeface="Webdings" panose="05030102010509060703" pitchFamily="18" charset="2"/>
              <a:buChar char="4"/>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171450" marR="0" lvl="0" indent="-171450" algn="l" defTabSz="914400" eaLnBrk="1" fontAlgn="auto" latinLnBrk="0" hangingPunct="1">
              <a:lnSpc>
                <a:spcPct val="100000"/>
              </a:lnSpc>
              <a:spcBef>
                <a:spcPts val="0"/>
              </a:spcBef>
              <a:spcAft>
                <a:spcPts val="1800"/>
              </a:spcAft>
              <a:buClr>
                <a:srgbClr val="5D3379"/>
              </a:buClr>
              <a:buSzTx/>
              <a:buFont typeface="Webdings" panose="05030102010509060703" pitchFamily="18" charset="2"/>
              <a:buChar char="4"/>
              <a:tabLst/>
              <a:defRPr/>
            </a:pPr>
            <a:endParaRPr kumimoji="0" lang="en-US" sz="1200" b="0" i="0" u="none" strike="noStrike" kern="0" cap="none" spc="0" normalizeH="0" baseline="0" noProof="0" dirty="0">
              <a:ln>
                <a:noFill/>
              </a:ln>
              <a:solidFill>
                <a:srgbClr val="000000"/>
              </a:solidFill>
              <a:effectLst/>
              <a:uLnTx/>
              <a:uFillTx/>
              <a:latin typeface="Arial"/>
              <a:ea typeface="+mn-ea"/>
              <a:cs typeface="+mn-cs"/>
              <a:sym typeface="Arial"/>
            </a:endParaRPr>
          </a:p>
        </p:txBody>
      </p:sp>
      <p:cxnSp>
        <p:nvCxnSpPr>
          <p:cNvPr id="65" name="Straight Connector 64">
            <a:extLst>
              <a:ext uri="{FF2B5EF4-FFF2-40B4-BE49-F238E27FC236}">
                <a16:creationId xmlns:a16="http://schemas.microsoft.com/office/drawing/2014/main" id="{D989BC93-5AF9-45BD-9CD9-B84A4BD954E0}"/>
              </a:ext>
            </a:extLst>
          </p:cNvPr>
          <p:cNvCxnSpPr>
            <a:cxnSpLocks/>
          </p:cNvCxnSpPr>
          <p:nvPr/>
        </p:nvCxnSpPr>
        <p:spPr>
          <a:xfrm>
            <a:off x="1834965" y="6187733"/>
            <a:ext cx="189155" cy="0"/>
          </a:xfrm>
          <a:prstGeom prst="line">
            <a:avLst/>
          </a:prstGeom>
          <a:noFill/>
          <a:ln w="73025" cap="rnd" cmpd="sng" algn="ctr">
            <a:solidFill>
              <a:srgbClr val="5D3379"/>
            </a:solidFill>
            <a:prstDash val="solid"/>
          </a:ln>
          <a:effectLst/>
        </p:spPr>
      </p:cxnSp>
      <p:sp>
        <p:nvSpPr>
          <p:cNvPr id="66" name="TextBox 65">
            <a:extLst>
              <a:ext uri="{FF2B5EF4-FFF2-40B4-BE49-F238E27FC236}">
                <a16:creationId xmlns:a16="http://schemas.microsoft.com/office/drawing/2014/main" id="{91EEFF36-2D21-431A-3544-AB435A841678}"/>
              </a:ext>
            </a:extLst>
          </p:cNvPr>
          <p:cNvSpPr txBox="1"/>
          <p:nvPr/>
        </p:nvSpPr>
        <p:spPr>
          <a:xfrm>
            <a:off x="745558" y="1220127"/>
            <a:ext cx="2367968" cy="307777"/>
          </a:xfrm>
          <a:prstGeom prst="rect">
            <a:avLst/>
          </a:prstGeom>
          <a:noFill/>
        </p:spPr>
        <p:txBody>
          <a:bodyPr wrap="square" rtlCol="0">
            <a:spAutoFit/>
          </a:bodyPr>
          <a:lstStyle>
            <a:defPPr>
              <a:defRPr lang="en-US"/>
            </a:defPPr>
            <a:lvl1pPr>
              <a:defRPr sz="1600" b="1">
                <a:latin typeface="Arial" panose="020B0604020202020204" pitchFamily="34" charset="0"/>
                <a:cs typeface="Arial" panose="020B0604020202020204" pitchFamily="34" charset="0"/>
              </a:defRPr>
            </a:lvl1pPr>
          </a:lstStyle>
          <a:p>
            <a:pPr algn="ctr">
              <a:buClr>
                <a:srgbClr val="000000"/>
              </a:buClr>
              <a:buFont typeface="Arial"/>
              <a:buNone/>
            </a:pPr>
            <a:r>
              <a:rPr lang="en-US" sz="1400" kern="0" dirty="0">
                <a:solidFill>
                  <a:srgbClr val="5D3379"/>
                </a:solidFill>
                <a:latin typeface="Arial"/>
                <a:sym typeface="Arial"/>
              </a:rPr>
              <a:t>PROBLEM STATEMENT</a:t>
            </a:r>
          </a:p>
        </p:txBody>
      </p:sp>
      <p:cxnSp>
        <p:nvCxnSpPr>
          <p:cNvPr id="67" name="Straight Connector 66">
            <a:extLst>
              <a:ext uri="{FF2B5EF4-FFF2-40B4-BE49-F238E27FC236}">
                <a16:creationId xmlns:a16="http://schemas.microsoft.com/office/drawing/2014/main" id="{E90276A0-0ED8-FE4C-D05A-C9DA35C3A7A8}"/>
              </a:ext>
            </a:extLst>
          </p:cNvPr>
          <p:cNvCxnSpPr>
            <a:cxnSpLocks/>
          </p:cNvCxnSpPr>
          <p:nvPr/>
        </p:nvCxnSpPr>
        <p:spPr>
          <a:xfrm>
            <a:off x="357187" y="1374015"/>
            <a:ext cx="319088" cy="0"/>
          </a:xfrm>
          <a:prstGeom prst="line">
            <a:avLst/>
          </a:prstGeom>
          <a:noFill/>
          <a:ln w="9525" cap="flat" cmpd="sng" algn="ctr">
            <a:solidFill>
              <a:srgbClr val="5D3379">
                <a:shade val="95000"/>
                <a:satMod val="105000"/>
              </a:srgbClr>
            </a:solidFill>
            <a:prstDash val="solid"/>
          </a:ln>
          <a:effectLst/>
        </p:spPr>
      </p:cxnSp>
      <p:cxnSp>
        <p:nvCxnSpPr>
          <p:cNvPr id="68" name="Straight Connector 67">
            <a:extLst>
              <a:ext uri="{FF2B5EF4-FFF2-40B4-BE49-F238E27FC236}">
                <a16:creationId xmlns:a16="http://schemas.microsoft.com/office/drawing/2014/main" id="{3A01E044-E0EA-E390-EE8A-AAEB77A48211}"/>
              </a:ext>
            </a:extLst>
          </p:cNvPr>
          <p:cNvCxnSpPr>
            <a:cxnSpLocks/>
          </p:cNvCxnSpPr>
          <p:nvPr/>
        </p:nvCxnSpPr>
        <p:spPr>
          <a:xfrm>
            <a:off x="3182809" y="1374015"/>
            <a:ext cx="319088" cy="0"/>
          </a:xfrm>
          <a:prstGeom prst="line">
            <a:avLst/>
          </a:prstGeom>
          <a:noFill/>
          <a:ln w="9525" cap="flat" cmpd="sng" algn="ctr">
            <a:solidFill>
              <a:srgbClr val="5D3379">
                <a:shade val="95000"/>
                <a:satMod val="105000"/>
              </a:srgbClr>
            </a:solidFill>
            <a:prstDash val="solid"/>
          </a:ln>
          <a:effectLst/>
        </p:spPr>
      </p:cxnSp>
      <p:cxnSp>
        <p:nvCxnSpPr>
          <p:cNvPr id="69" name="Straight Connector 68">
            <a:extLst>
              <a:ext uri="{FF2B5EF4-FFF2-40B4-BE49-F238E27FC236}">
                <a16:creationId xmlns:a16="http://schemas.microsoft.com/office/drawing/2014/main" id="{FE8805F2-68AD-3873-2A4A-917A3756BD0E}"/>
              </a:ext>
            </a:extLst>
          </p:cNvPr>
          <p:cNvCxnSpPr>
            <a:cxnSpLocks/>
          </p:cNvCxnSpPr>
          <p:nvPr/>
        </p:nvCxnSpPr>
        <p:spPr>
          <a:xfrm>
            <a:off x="5457371" y="1309950"/>
            <a:ext cx="5152572" cy="0"/>
          </a:xfrm>
          <a:prstGeom prst="line">
            <a:avLst/>
          </a:prstGeom>
          <a:noFill/>
          <a:ln w="3175" cap="flat" cmpd="sng" algn="ctr">
            <a:solidFill>
              <a:srgbClr val="FFFFFF">
                <a:lumMod val="75000"/>
              </a:srgbClr>
            </a:solidFill>
            <a:prstDash val="solid"/>
          </a:ln>
          <a:effectLst/>
        </p:spPr>
      </p:cxnSp>
      <p:sp>
        <p:nvSpPr>
          <p:cNvPr id="70" name="Rectangle: Rounded Corners 69">
            <a:extLst>
              <a:ext uri="{FF2B5EF4-FFF2-40B4-BE49-F238E27FC236}">
                <a16:creationId xmlns:a16="http://schemas.microsoft.com/office/drawing/2014/main" id="{FE3B3652-763E-6783-2CF4-1D576A87FAD3}"/>
              </a:ext>
            </a:extLst>
          </p:cNvPr>
          <p:cNvSpPr>
            <a:spLocks noChangeAspect="1"/>
          </p:cNvSpPr>
          <p:nvPr/>
        </p:nvSpPr>
        <p:spPr>
          <a:xfrm>
            <a:off x="6096794" y="2924992"/>
            <a:ext cx="4869440" cy="495790"/>
          </a:xfrm>
          <a:prstGeom prst="roundRect">
            <a:avLst>
              <a:gd name="adj" fmla="val 50000"/>
            </a:avLst>
          </a:prstGeom>
          <a:solidFill>
            <a:srgbClr val="FFFFFF">
              <a:lumMod val="95000"/>
            </a:srgbClr>
          </a:solidFill>
          <a:ln w="9525" cap="flat" cmpd="sng" algn="ctr">
            <a:noFill/>
            <a:prstDash val="solid"/>
          </a:ln>
          <a:effectLst/>
        </p:spPr>
        <p:txBody>
          <a:bodyPr lIns="640080" rtlCol="0" anchor="ctr"/>
          <a:lstStyle/>
          <a:p>
            <a:pPr marL="0" marR="0" lvl="3" indent="0" defTabSz="914309" eaLnBrk="1" fontAlgn="auto" latinLnBrk="0" hangingPunct="1">
              <a:lnSpc>
                <a:spcPct val="100000"/>
              </a:lnSpc>
              <a:spcBef>
                <a:spcPts val="0"/>
              </a:spcBef>
              <a:spcAft>
                <a:spcPts val="30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Arial"/>
                <a:sym typeface="Arial"/>
              </a:rPr>
              <a:t>Enhanced Customer Experience</a:t>
            </a:r>
          </a:p>
        </p:txBody>
      </p:sp>
      <p:sp>
        <p:nvSpPr>
          <p:cNvPr id="71" name="Rectangle: Rounded Corners 70">
            <a:extLst>
              <a:ext uri="{FF2B5EF4-FFF2-40B4-BE49-F238E27FC236}">
                <a16:creationId xmlns:a16="http://schemas.microsoft.com/office/drawing/2014/main" id="{01702D3E-99E7-1293-72F9-378959072E5A}"/>
              </a:ext>
            </a:extLst>
          </p:cNvPr>
          <p:cNvSpPr/>
          <p:nvPr/>
        </p:nvSpPr>
        <p:spPr>
          <a:xfrm>
            <a:off x="6096794" y="4096632"/>
            <a:ext cx="4869440" cy="495790"/>
          </a:xfrm>
          <a:prstGeom prst="roundRect">
            <a:avLst>
              <a:gd name="adj" fmla="val 50000"/>
            </a:avLst>
          </a:prstGeom>
          <a:solidFill>
            <a:srgbClr val="FFFFFF">
              <a:lumMod val="95000"/>
            </a:srgbClr>
          </a:solidFill>
          <a:ln w="9525" cap="flat" cmpd="sng" algn="ctr">
            <a:noFill/>
            <a:prstDash val="solid"/>
          </a:ln>
          <a:effectLst/>
        </p:spPr>
        <p:txBody>
          <a:bodyPr lIns="640080" rtlCol="0" anchor="ctr"/>
          <a:lstStyle/>
          <a:p>
            <a:pPr marL="0" marR="0" lvl="3" indent="0" defTabSz="914309" eaLnBrk="1" fontAlgn="auto" latinLnBrk="0" hangingPunct="1">
              <a:lnSpc>
                <a:spcPct val="100000"/>
              </a:lnSpc>
              <a:spcBef>
                <a:spcPts val="0"/>
              </a:spcBef>
              <a:spcAft>
                <a:spcPts val="30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Arial"/>
                <a:sym typeface="Arial"/>
              </a:rPr>
              <a:t>Scalable Personalization Solution</a:t>
            </a:r>
          </a:p>
        </p:txBody>
      </p:sp>
      <p:sp>
        <p:nvSpPr>
          <p:cNvPr id="72" name="Rectangle: Rounded Corners 71">
            <a:extLst>
              <a:ext uri="{FF2B5EF4-FFF2-40B4-BE49-F238E27FC236}">
                <a16:creationId xmlns:a16="http://schemas.microsoft.com/office/drawing/2014/main" id="{A1F5E850-B872-9F20-05A9-70DB8CD86B93}"/>
              </a:ext>
            </a:extLst>
          </p:cNvPr>
          <p:cNvSpPr/>
          <p:nvPr/>
        </p:nvSpPr>
        <p:spPr>
          <a:xfrm>
            <a:off x="6096794" y="4682452"/>
            <a:ext cx="4869440" cy="495790"/>
          </a:xfrm>
          <a:prstGeom prst="roundRect">
            <a:avLst>
              <a:gd name="adj" fmla="val 50000"/>
            </a:avLst>
          </a:prstGeom>
          <a:solidFill>
            <a:srgbClr val="FFFFFF">
              <a:lumMod val="95000"/>
            </a:srgbClr>
          </a:solidFill>
          <a:ln w="9525" cap="flat" cmpd="sng" algn="ctr">
            <a:noFill/>
            <a:prstDash val="solid"/>
          </a:ln>
          <a:effectLst/>
        </p:spPr>
        <p:txBody>
          <a:bodyPr lIns="640080" rtlCol="0" anchor="ctr"/>
          <a:lstStyle/>
          <a:p>
            <a:pPr marL="0" marR="0" lvl="3" indent="0" defTabSz="914309" eaLnBrk="1" fontAlgn="auto" latinLnBrk="0" hangingPunct="1">
              <a:lnSpc>
                <a:spcPct val="100000"/>
              </a:lnSpc>
              <a:spcBef>
                <a:spcPts val="0"/>
              </a:spcBef>
              <a:spcAft>
                <a:spcPts val="30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Arial"/>
                <a:sym typeface="Arial"/>
              </a:rPr>
              <a:t>Automated Content Creation</a:t>
            </a:r>
          </a:p>
        </p:txBody>
      </p:sp>
      <p:sp>
        <p:nvSpPr>
          <p:cNvPr id="73" name="Rectangle: Rounded Corners 72">
            <a:extLst>
              <a:ext uri="{FF2B5EF4-FFF2-40B4-BE49-F238E27FC236}">
                <a16:creationId xmlns:a16="http://schemas.microsoft.com/office/drawing/2014/main" id="{771276C3-DAC3-B071-E933-47A2D5F72D26}"/>
              </a:ext>
            </a:extLst>
          </p:cNvPr>
          <p:cNvSpPr/>
          <p:nvPr/>
        </p:nvSpPr>
        <p:spPr>
          <a:xfrm>
            <a:off x="6096794" y="5268272"/>
            <a:ext cx="4869440" cy="495790"/>
          </a:xfrm>
          <a:prstGeom prst="roundRect">
            <a:avLst>
              <a:gd name="adj" fmla="val 50000"/>
            </a:avLst>
          </a:prstGeom>
          <a:solidFill>
            <a:srgbClr val="FFFFFF">
              <a:lumMod val="95000"/>
            </a:srgbClr>
          </a:solidFill>
          <a:ln w="9525" cap="flat" cmpd="sng" algn="ctr">
            <a:noFill/>
            <a:prstDash val="solid"/>
          </a:ln>
          <a:effectLst/>
        </p:spPr>
        <p:txBody>
          <a:bodyPr lIns="640080" rtlCol="0" anchor="ctr"/>
          <a:lstStyle/>
          <a:p>
            <a:pPr marL="0" marR="0" lvl="3" indent="0" defTabSz="914309" eaLnBrk="1" fontAlgn="auto" latinLnBrk="0" hangingPunct="1">
              <a:lnSpc>
                <a:spcPct val="100000"/>
              </a:lnSpc>
              <a:spcBef>
                <a:spcPts val="0"/>
              </a:spcBef>
              <a:spcAft>
                <a:spcPts val="30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Arial"/>
                <a:sym typeface="Arial"/>
              </a:rPr>
              <a:t>Real-Time News</a:t>
            </a:r>
          </a:p>
        </p:txBody>
      </p:sp>
      <p:sp>
        <p:nvSpPr>
          <p:cNvPr id="74" name="Rectangle: Rounded Corners 73">
            <a:extLst>
              <a:ext uri="{FF2B5EF4-FFF2-40B4-BE49-F238E27FC236}">
                <a16:creationId xmlns:a16="http://schemas.microsoft.com/office/drawing/2014/main" id="{A92D8481-C93F-9FFA-1540-E4302D90981D}"/>
              </a:ext>
            </a:extLst>
          </p:cNvPr>
          <p:cNvSpPr/>
          <p:nvPr/>
        </p:nvSpPr>
        <p:spPr>
          <a:xfrm>
            <a:off x="6096794" y="5854093"/>
            <a:ext cx="4869440" cy="495790"/>
          </a:xfrm>
          <a:prstGeom prst="roundRect">
            <a:avLst>
              <a:gd name="adj" fmla="val 50000"/>
            </a:avLst>
          </a:prstGeom>
          <a:solidFill>
            <a:srgbClr val="FFFFFF">
              <a:lumMod val="95000"/>
            </a:srgbClr>
          </a:solidFill>
          <a:ln w="9525" cap="flat" cmpd="sng" algn="ctr">
            <a:noFill/>
            <a:prstDash val="solid"/>
          </a:ln>
          <a:effectLst/>
        </p:spPr>
        <p:txBody>
          <a:bodyPr lIns="640080" rtlCol="0" anchor="ctr"/>
          <a:lstStyle/>
          <a:p>
            <a:pPr marL="0" marR="0" lvl="3" indent="0" defTabSz="914309" eaLnBrk="1" fontAlgn="auto" latinLnBrk="0" hangingPunct="1">
              <a:lnSpc>
                <a:spcPct val="100000"/>
              </a:lnSpc>
              <a:spcBef>
                <a:spcPts val="0"/>
              </a:spcBef>
              <a:spcAft>
                <a:spcPts val="30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Arial"/>
                <a:sym typeface="Arial"/>
              </a:rPr>
              <a:t>Multi-format content creation</a:t>
            </a:r>
          </a:p>
        </p:txBody>
      </p:sp>
      <p:sp>
        <p:nvSpPr>
          <p:cNvPr id="75" name="Rectangle: Rounded Corners 74">
            <a:extLst>
              <a:ext uri="{FF2B5EF4-FFF2-40B4-BE49-F238E27FC236}">
                <a16:creationId xmlns:a16="http://schemas.microsoft.com/office/drawing/2014/main" id="{D64718C6-96A6-232B-7BF8-803C51B2EDFF}"/>
              </a:ext>
            </a:extLst>
          </p:cNvPr>
          <p:cNvSpPr/>
          <p:nvPr/>
        </p:nvSpPr>
        <p:spPr>
          <a:xfrm>
            <a:off x="6096794" y="3510812"/>
            <a:ext cx="4869440" cy="495790"/>
          </a:xfrm>
          <a:prstGeom prst="roundRect">
            <a:avLst>
              <a:gd name="adj" fmla="val 50000"/>
            </a:avLst>
          </a:prstGeom>
          <a:solidFill>
            <a:srgbClr val="FFFFFF">
              <a:lumMod val="95000"/>
            </a:srgbClr>
          </a:solidFill>
          <a:ln w="9525" cap="flat" cmpd="sng" algn="ctr">
            <a:noFill/>
            <a:prstDash val="solid"/>
          </a:ln>
          <a:effectLst/>
        </p:spPr>
        <p:txBody>
          <a:bodyPr lIns="640080" rtlCol="0" anchor="ctr"/>
          <a:lstStyle/>
          <a:p>
            <a:pPr marL="0" marR="0" lvl="3" indent="0" defTabSz="914309" eaLnBrk="1" fontAlgn="auto" latinLnBrk="0" hangingPunct="1">
              <a:lnSpc>
                <a:spcPct val="100000"/>
              </a:lnSpc>
              <a:spcBef>
                <a:spcPts val="0"/>
              </a:spcBef>
              <a:spcAft>
                <a:spcPts val="30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Arial"/>
                <a:sym typeface="Arial"/>
              </a:rPr>
              <a:t>Reduced Time and Resource Analysis</a:t>
            </a:r>
          </a:p>
        </p:txBody>
      </p:sp>
      <p:sp>
        <p:nvSpPr>
          <p:cNvPr id="76" name="Oval 75">
            <a:extLst>
              <a:ext uri="{FF2B5EF4-FFF2-40B4-BE49-F238E27FC236}">
                <a16:creationId xmlns:a16="http://schemas.microsoft.com/office/drawing/2014/main" id="{76EDC200-8CC1-DC86-01EB-F9F6D9D6FDAD}"/>
              </a:ext>
            </a:extLst>
          </p:cNvPr>
          <p:cNvSpPr/>
          <p:nvPr/>
        </p:nvSpPr>
        <p:spPr>
          <a:xfrm>
            <a:off x="3799384" y="3702397"/>
            <a:ext cx="1870080" cy="1870080"/>
          </a:xfrm>
          <a:prstGeom prst="ellipse">
            <a:avLst/>
          </a:prstGeom>
          <a:solidFill>
            <a:srgbClr val="1E798D">
              <a:lumMod val="50000"/>
            </a:srgbClr>
          </a:solidFill>
          <a:ln w="25400" cap="flat" cmpd="sng" algn="ctr">
            <a:noFill/>
            <a:prstDash val="solid"/>
          </a:ln>
          <a:effectLst/>
        </p:spPr>
        <p:txBody>
          <a:bodyPr tIns="274320" rIns="91440" rtlCol="0" anchor="ctr"/>
          <a:lstStyle/>
          <a:p>
            <a:pPr marL="0" marR="0" lvl="0" indent="0" algn="ctr" defTabSz="914127" eaLnBrk="1" fontAlgn="auto" latinLnBrk="0" hangingPunct="1">
              <a:lnSpc>
                <a:spcPct val="100000"/>
              </a:lnSpc>
              <a:spcBef>
                <a:spcPts val="0"/>
              </a:spcBef>
              <a:spcAft>
                <a:spcPts val="0"/>
              </a:spcAft>
              <a:buClr>
                <a:srgbClr val="000000"/>
              </a:buClr>
              <a:buSzTx/>
              <a:buFont typeface="Arial"/>
              <a:buNone/>
              <a:tabLst/>
              <a:defRPr/>
            </a:pPr>
            <a:endParaRPr kumimoji="0" lang="en-US" sz="1400" b="1" i="0" u="none" strike="noStrike" kern="0" cap="none" spc="0" normalizeH="0" baseline="0" noProof="0" dirty="0">
              <a:ln>
                <a:noFill/>
              </a:ln>
              <a:solidFill>
                <a:srgbClr val="FFFFFF"/>
              </a:solidFill>
              <a:effectLst/>
              <a:uLnTx/>
              <a:uFillTx/>
              <a:latin typeface="Arial"/>
              <a:ea typeface="+mn-ea"/>
              <a:cs typeface="+mn-cs"/>
              <a:sym typeface="Arial"/>
            </a:endParaRPr>
          </a:p>
          <a:p>
            <a:pPr marL="0" marR="0" lvl="0" indent="0" algn="ctr" defTabSz="914127"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FFFFFF"/>
                </a:solidFill>
                <a:effectLst/>
                <a:uLnTx/>
                <a:uFillTx/>
                <a:latin typeface="Arial"/>
                <a:ea typeface="+mn-ea"/>
                <a:cs typeface="+mn-cs"/>
                <a:sym typeface="Arial"/>
              </a:rPr>
              <a:t>BUSINESS IMPACT</a:t>
            </a:r>
          </a:p>
        </p:txBody>
      </p:sp>
      <p:sp>
        <p:nvSpPr>
          <p:cNvPr id="77" name="Circle: Hollow 76">
            <a:extLst>
              <a:ext uri="{FF2B5EF4-FFF2-40B4-BE49-F238E27FC236}">
                <a16:creationId xmlns:a16="http://schemas.microsoft.com/office/drawing/2014/main" id="{208379B9-0509-50DF-4B02-5B99DE581205}"/>
              </a:ext>
            </a:extLst>
          </p:cNvPr>
          <p:cNvSpPr/>
          <p:nvPr/>
        </p:nvSpPr>
        <p:spPr>
          <a:xfrm>
            <a:off x="3799384" y="3702397"/>
            <a:ext cx="1870080" cy="1870080"/>
          </a:xfrm>
          <a:prstGeom prst="donut">
            <a:avLst>
              <a:gd name="adj" fmla="val 3087"/>
            </a:avLst>
          </a:prstGeom>
          <a:solidFill>
            <a:srgbClr val="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202729"/>
              </a:solidFill>
              <a:effectLst/>
              <a:uLnTx/>
              <a:uFillTx/>
              <a:latin typeface="Montserrat"/>
              <a:ea typeface="+mn-ea"/>
              <a:cs typeface="+mn-cs"/>
              <a:sym typeface="Arial"/>
            </a:endParaRPr>
          </a:p>
        </p:txBody>
      </p:sp>
      <p:sp>
        <p:nvSpPr>
          <p:cNvPr id="78" name="Oval 77">
            <a:extLst>
              <a:ext uri="{FF2B5EF4-FFF2-40B4-BE49-F238E27FC236}">
                <a16:creationId xmlns:a16="http://schemas.microsoft.com/office/drawing/2014/main" id="{88119106-601C-EAFB-1B83-9E0B10A90577}"/>
              </a:ext>
            </a:extLst>
          </p:cNvPr>
          <p:cNvSpPr>
            <a:spLocks noChangeAspect="1"/>
          </p:cNvSpPr>
          <p:nvPr/>
        </p:nvSpPr>
        <p:spPr>
          <a:xfrm>
            <a:off x="6154960" y="2983158"/>
            <a:ext cx="379458" cy="379458"/>
          </a:xfrm>
          <a:prstGeom prst="ellipse">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9" name="Oval 78">
            <a:extLst>
              <a:ext uri="{FF2B5EF4-FFF2-40B4-BE49-F238E27FC236}">
                <a16:creationId xmlns:a16="http://schemas.microsoft.com/office/drawing/2014/main" id="{AB342DAA-01AB-C45E-2A63-09E20EEC2EC8}"/>
              </a:ext>
            </a:extLst>
          </p:cNvPr>
          <p:cNvSpPr>
            <a:spLocks noChangeAspect="1"/>
          </p:cNvSpPr>
          <p:nvPr/>
        </p:nvSpPr>
        <p:spPr>
          <a:xfrm>
            <a:off x="6154960" y="3568978"/>
            <a:ext cx="379458" cy="379458"/>
          </a:xfrm>
          <a:prstGeom prst="ellipse">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80" name="Oval 79">
            <a:extLst>
              <a:ext uri="{FF2B5EF4-FFF2-40B4-BE49-F238E27FC236}">
                <a16:creationId xmlns:a16="http://schemas.microsoft.com/office/drawing/2014/main" id="{38ED6BAC-1FF9-B93C-9279-6334D308C8B3}"/>
              </a:ext>
            </a:extLst>
          </p:cNvPr>
          <p:cNvSpPr>
            <a:spLocks noChangeAspect="1"/>
          </p:cNvSpPr>
          <p:nvPr/>
        </p:nvSpPr>
        <p:spPr>
          <a:xfrm>
            <a:off x="6154960" y="4154798"/>
            <a:ext cx="379458" cy="379458"/>
          </a:xfrm>
          <a:prstGeom prst="ellipse">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81" name="Oval 80">
            <a:extLst>
              <a:ext uri="{FF2B5EF4-FFF2-40B4-BE49-F238E27FC236}">
                <a16:creationId xmlns:a16="http://schemas.microsoft.com/office/drawing/2014/main" id="{5540FA30-AA21-C1A3-8FEA-1D928DFCD776}"/>
              </a:ext>
            </a:extLst>
          </p:cNvPr>
          <p:cNvSpPr>
            <a:spLocks noChangeAspect="1"/>
          </p:cNvSpPr>
          <p:nvPr/>
        </p:nvSpPr>
        <p:spPr>
          <a:xfrm>
            <a:off x="6154960" y="4740618"/>
            <a:ext cx="379458" cy="379458"/>
          </a:xfrm>
          <a:prstGeom prst="ellipse">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82" name="Oval 81">
            <a:extLst>
              <a:ext uri="{FF2B5EF4-FFF2-40B4-BE49-F238E27FC236}">
                <a16:creationId xmlns:a16="http://schemas.microsoft.com/office/drawing/2014/main" id="{269AB760-00B3-EC8B-1701-76A458AF8F7E}"/>
              </a:ext>
            </a:extLst>
          </p:cNvPr>
          <p:cNvSpPr>
            <a:spLocks noChangeAspect="1"/>
          </p:cNvSpPr>
          <p:nvPr/>
        </p:nvSpPr>
        <p:spPr>
          <a:xfrm>
            <a:off x="6154960" y="5326438"/>
            <a:ext cx="379458" cy="379458"/>
          </a:xfrm>
          <a:prstGeom prst="ellipse">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83" name="Oval 82">
            <a:extLst>
              <a:ext uri="{FF2B5EF4-FFF2-40B4-BE49-F238E27FC236}">
                <a16:creationId xmlns:a16="http://schemas.microsoft.com/office/drawing/2014/main" id="{9282FCAC-09D3-7F9F-251F-C82AA11BBC05}"/>
              </a:ext>
            </a:extLst>
          </p:cNvPr>
          <p:cNvSpPr>
            <a:spLocks noChangeAspect="1"/>
          </p:cNvSpPr>
          <p:nvPr/>
        </p:nvSpPr>
        <p:spPr>
          <a:xfrm>
            <a:off x="6154960" y="5912259"/>
            <a:ext cx="379458" cy="379458"/>
          </a:xfrm>
          <a:prstGeom prst="ellipse">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84" name="Freeform: Shape 83">
            <a:extLst>
              <a:ext uri="{FF2B5EF4-FFF2-40B4-BE49-F238E27FC236}">
                <a16:creationId xmlns:a16="http://schemas.microsoft.com/office/drawing/2014/main" id="{43CB34EF-3469-7FF6-8587-92C2282B5652}"/>
              </a:ext>
            </a:extLst>
          </p:cNvPr>
          <p:cNvSpPr/>
          <p:nvPr/>
        </p:nvSpPr>
        <p:spPr>
          <a:xfrm>
            <a:off x="1686167" y="5909143"/>
            <a:ext cx="486750" cy="475356"/>
          </a:xfrm>
          <a:custGeom>
            <a:avLst/>
            <a:gdLst>
              <a:gd name="connsiteX0" fmla="*/ 649662 w 876558"/>
              <a:gd name="connsiteY0" fmla="*/ 649100 h 856040"/>
              <a:gd name="connsiteX1" fmla="*/ 650796 w 876558"/>
              <a:gd name="connsiteY1" fmla="*/ 648929 h 856040"/>
              <a:gd name="connsiteX2" fmla="*/ 717414 w 876558"/>
              <a:gd name="connsiteY2" fmla="*/ 625307 h 856040"/>
              <a:gd name="connsiteX3" fmla="*/ 720185 w 876558"/>
              <a:gd name="connsiteY3" fmla="*/ 623697 h 856040"/>
              <a:gd name="connsiteX4" fmla="*/ 722347 w 876558"/>
              <a:gd name="connsiteY4" fmla="*/ 622430 h 856040"/>
              <a:gd name="connsiteX5" fmla="*/ 814159 w 876558"/>
              <a:gd name="connsiteY5" fmla="*/ 497719 h 856040"/>
              <a:gd name="connsiteX6" fmla="*/ 814159 w 876558"/>
              <a:gd name="connsiteY6" fmla="*/ 497681 h 856040"/>
              <a:gd name="connsiteX7" fmla="*/ 814159 w 876558"/>
              <a:gd name="connsiteY7" fmla="*/ 497681 h 856040"/>
              <a:gd name="connsiteX8" fmla="*/ 814264 w 876558"/>
              <a:gd name="connsiteY8" fmla="*/ 497291 h 856040"/>
              <a:gd name="connsiteX9" fmla="*/ 790823 w 876558"/>
              <a:gd name="connsiteY9" fmla="*/ 344615 h 856040"/>
              <a:gd name="connsiteX10" fmla="*/ 666112 w 876558"/>
              <a:gd name="connsiteY10" fmla="*/ 252832 h 856040"/>
              <a:gd name="connsiteX11" fmla="*/ 666112 w 876558"/>
              <a:gd name="connsiteY11" fmla="*/ 252832 h 856040"/>
              <a:gd name="connsiteX12" fmla="*/ 666112 w 876558"/>
              <a:gd name="connsiteY12" fmla="*/ 252832 h 856040"/>
              <a:gd name="connsiteX13" fmla="*/ 665702 w 876558"/>
              <a:gd name="connsiteY13" fmla="*/ 252727 h 856040"/>
              <a:gd name="connsiteX14" fmla="*/ 651005 w 876558"/>
              <a:gd name="connsiteY14" fmla="*/ 249698 h 856040"/>
              <a:gd name="connsiteX15" fmla="*/ 649567 w 876558"/>
              <a:gd name="connsiteY15" fmla="*/ 249469 h 856040"/>
              <a:gd name="connsiteX16" fmla="*/ 513036 w 876558"/>
              <a:gd name="connsiteY16" fmla="*/ 276149 h 856040"/>
              <a:gd name="connsiteX17" fmla="*/ 478079 w 876558"/>
              <a:gd name="connsiteY17" fmla="*/ 302790 h 856040"/>
              <a:gd name="connsiteX18" fmla="*/ 477260 w 876558"/>
              <a:gd name="connsiteY18" fmla="*/ 303571 h 856040"/>
              <a:gd name="connsiteX19" fmla="*/ 421224 w 876558"/>
              <a:gd name="connsiteY19" fmla="*/ 400755 h 856040"/>
              <a:gd name="connsiteX20" fmla="*/ 421224 w 876558"/>
              <a:gd name="connsiteY20" fmla="*/ 400755 h 856040"/>
              <a:gd name="connsiteX21" fmla="*/ 421119 w 876558"/>
              <a:gd name="connsiteY21" fmla="*/ 401507 h 856040"/>
              <a:gd name="connsiteX22" fmla="*/ 416395 w 876558"/>
              <a:gd name="connsiteY22" fmla="*/ 428577 h 856040"/>
              <a:gd name="connsiteX23" fmla="*/ 416290 w 876558"/>
              <a:gd name="connsiteY23" fmla="*/ 429863 h 856040"/>
              <a:gd name="connsiteX24" fmla="*/ 444560 w 876558"/>
              <a:gd name="connsiteY24" fmla="*/ 553965 h 856040"/>
              <a:gd name="connsiteX25" fmla="*/ 444970 w 876558"/>
              <a:gd name="connsiteY25" fmla="*/ 554755 h 856040"/>
              <a:gd name="connsiteX26" fmla="*/ 445589 w 876558"/>
              <a:gd name="connsiteY26" fmla="*/ 555650 h 856040"/>
              <a:gd name="connsiteX27" fmla="*/ 569166 w 876558"/>
              <a:gd name="connsiteY27" fmla="*/ 645709 h 856040"/>
              <a:gd name="connsiteX28" fmla="*/ 569166 w 876558"/>
              <a:gd name="connsiteY28" fmla="*/ 645690 h 856040"/>
              <a:gd name="connsiteX29" fmla="*/ 569166 w 876558"/>
              <a:gd name="connsiteY29" fmla="*/ 645690 h 856040"/>
              <a:gd name="connsiteX30" fmla="*/ 569890 w 876558"/>
              <a:gd name="connsiteY30" fmla="*/ 645900 h 856040"/>
              <a:gd name="connsiteX31" fmla="*/ 649672 w 876558"/>
              <a:gd name="connsiteY31" fmla="*/ 649110 h 856040"/>
              <a:gd name="connsiteX32" fmla="*/ 649672 w 876558"/>
              <a:gd name="connsiteY32" fmla="*/ 649110 h 856040"/>
              <a:gd name="connsiteX33" fmla="*/ 591160 w 876558"/>
              <a:gd name="connsiteY33" fmla="*/ 410918 h 856040"/>
              <a:gd name="connsiteX34" fmla="*/ 576358 w 876558"/>
              <a:gd name="connsiteY34" fmla="*/ 418443 h 856040"/>
              <a:gd name="connsiteX35" fmla="*/ 568852 w 876558"/>
              <a:gd name="connsiteY35" fmla="*/ 403670 h 856040"/>
              <a:gd name="connsiteX36" fmla="*/ 587359 w 876558"/>
              <a:gd name="connsiteY36" fmla="*/ 379590 h 856040"/>
              <a:gd name="connsiteX37" fmla="*/ 616868 w 876558"/>
              <a:gd name="connsiteY37" fmla="*/ 370694 h 856040"/>
              <a:gd name="connsiteX38" fmla="*/ 651929 w 876558"/>
              <a:gd name="connsiteY38" fmla="*/ 383877 h 856040"/>
              <a:gd name="connsiteX39" fmla="*/ 667045 w 876558"/>
              <a:gd name="connsiteY39" fmla="*/ 417100 h 856040"/>
              <a:gd name="connsiteX40" fmla="*/ 659340 w 876558"/>
              <a:gd name="connsiteY40" fmla="*/ 441712 h 856040"/>
              <a:gd name="connsiteX41" fmla="*/ 639289 w 876558"/>
              <a:gd name="connsiteY41" fmla="*/ 458610 h 856040"/>
              <a:gd name="connsiteX42" fmla="*/ 631374 w 876558"/>
              <a:gd name="connsiteY42" fmla="*/ 465315 h 856040"/>
              <a:gd name="connsiteX43" fmla="*/ 628602 w 876558"/>
              <a:gd name="connsiteY43" fmla="*/ 475326 h 856040"/>
              <a:gd name="connsiteX44" fmla="*/ 628602 w 876558"/>
              <a:gd name="connsiteY44" fmla="*/ 486204 h 856040"/>
              <a:gd name="connsiteX45" fmla="*/ 616887 w 876558"/>
              <a:gd name="connsiteY45" fmla="*/ 497957 h 856040"/>
              <a:gd name="connsiteX46" fmla="*/ 605171 w 876558"/>
              <a:gd name="connsiteY46" fmla="*/ 486204 h 856040"/>
              <a:gd name="connsiteX47" fmla="*/ 605171 w 876558"/>
              <a:gd name="connsiteY47" fmla="*/ 475326 h 856040"/>
              <a:gd name="connsiteX48" fmla="*/ 611648 w 876558"/>
              <a:gd name="connsiteY48" fmla="*/ 452742 h 856040"/>
              <a:gd name="connsiteX49" fmla="*/ 629431 w 876558"/>
              <a:gd name="connsiteY49" fmla="*/ 437321 h 856040"/>
              <a:gd name="connsiteX50" fmla="*/ 640023 w 876558"/>
              <a:gd name="connsiteY50" fmla="*/ 428596 h 856040"/>
              <a:gd name="connsiteX51" fmla="*/ 643623 w 876558"/>
              <a:gd name="connsiteY51" fmla="*/ 417109 h 856040"/>
              <a:gd name="connsiteX52" fmla="*/ 636222 w 876558"/>
              <a:gd name="connsiteY52" fmla="*/ 401317 h 856040"/>
              <a:gd name="connsiteX53" fmla="*/ 616896 w 876558"/>
              <a:gd name="connsiteY53" fmla="*/ 394192 h 856040"/>
              <a:gd name="connsiteX54" fmla="*/ 600447 w 876558"/>
              <a:gd name="connsiteY54" fmla="*/ 399059 h 856040"/>
              <a:gd name="connsiteX55" fmla="*/ 591198 w 876558"/>
              <a:gd name="connsiteY55" fmla="*/ 410918 h 856040"/>
              <a:gd name="connsiteX56" fmla="*/ 591198 w 876558"/>
              <a:gd name="connsiteY56" fmla="*/ 410918 h 856040"/>
              <a:gd name="connsiteX57" fmla="*/ 604523 w 876558"/>
              <a:gd name="connsiteY57" fmla="*/ 521113 h 856040"/>
              <a:gd name="connsiteX58" fmla="*/ 616858 w 876558"/>
              <a:gd name="connsiteY58" fmla="*/ 508768 h 856040"/>
              <a:gd name="connsiteX59" fmla="*/ 629193 w 876558"/>
              <a:gd name="connsiteY59" fmla="*/ 521113 h 856040"/>
              <a:gd name="connsiteX60" fmla="*/ 629193 w 876558"/>
              <a:gd name="connsiteY60" fmla="*/ 521113 h 856040"/>
              <a:gd name="connsiteX61" fmla="*/ 616858 w 876558"/>
              <a:gd name="connsiteY61" fmla="*/ 533467 h 856040"/>
              <a:gd name="connsiteX62" fmla="*/ 604523 w 876558"/>
              <a:gd name="connsiteY62" fmla="*/ 521132 h 856040"/>
              <a:gd name="connsiteX63" fmla="*/ 604523 w 876558"/>
              <a:gd name="connsiteY63" fmla="*/ 521132 h 856040"/>
              <a:gd name="connsiteX64" fmla="*/ 763781 w 876558"/>
              <a:gd name="connsiteY64" fmla="*/ 621430 h 856040"/>
              <a:gd name="connsiteX65" fmla="*/ 787527 w 876558"/>
              <a:gd name="connsiteY65" fmla="*/ 662559 h 856040"/>
              <a:gd name="connsiteX66" fmla="*/ 791737 w 876558"/>
              <a:gd name="connsiteY66" fmla="*/ 660121 h 856040"/>
              <a:gd name="connsiteX67" fmla="*/ 807672 w 876558"/>
              <a:gd name="connsiteY67" fmla="*/ 664397 h 856040"/>
              <a:gd name="connsiteX68" fmla="*/ 807672 w 876558"/>
              <a:gd name="connsiteY68" fmla="*/ 664397 h 856040"/>
              <a:gd name="connsiteX69" fmla="*/ 868947 w 876558"/>
              <a:gd name="connsiteY69" fmla="*/ 770468 h 856040"/>
              <a:gd name="connsiteX70" fmla="*/ 869356 w 876558"/>
              <a:gd name="connsiteY70" fmla="*/ 771211 h 856040"/>
              <a:gd name="connsiteX71" fmla="*/ 874605 w 876558"/>
              <a:gd name="connsiteY71" fmla="*/ 813759 h 856040"/>
              <a:gd name="connsiteX72" fmla="*/ 848077 w 876558"/>
              <a:gd name="connsiteY72" fmla="*/ 848392 h 856040"/>
              <a:gd name="connsiteX73" fmla="*/ 847363 w 876558"/>
              <a:gd name="connsiteY73" fmla="*/ 848782 h 856040"/>
              <a:gd name="connsiteX74" fmla="*/ 804796 w 876558"/>
              <a:gd name="connsiteY74" fmla="*/ 854059 h 856040"/>
              <a:gd name="connsiteX75" fmla="*/ 770153 w 876558"/>
              <a:gd name="connsiteY75" fmla="*/ 827532 h 856040"/>
              <a:gd name="connsiteX76" fmla="*/ 708984 w 876558"/>
              <a:gd name="connsiteY76" fmla="*/ 721452 h 856040"/>
              <a:gd name="connsiteX77" fmla="*/ 713203 w 876558"/>
              <a:gd name="connsiteY77" fmla="*/ 705431 h 856040"/>
              <a:gd name="connsiteX78" fmla="*/ 713918 w 876558"/>
              <a:gd name="connsiteY78" fmla="*/ 705079 h 856040"/>
              <a:gd name="connsiteX79" fmla="*/ 717414 w 876558"/>
              <a:gd name="connsiteY79" fmla="*/ 703012 h 856040"/>
              <a:gd name="connsiteX80" fmla="*/ 693763 w 876558"/>
              <a:gd name="connsiteY80" fmla="*/ 661911 h 856040"/>
              <a:gd name="connsiteX81" fmla="*/ 663950 w 876558"/>
              <a:gd name="connsiteY81" fmla="*/ 670341 h 856040"/>
              <a:gd name="connsiteX82" fmla="*/ 663950 w 876558"/>
              <a:gd name="connsiteY82" fmla="*/ 844287 h 856040"/>
              <a:gd name="connsiteX83" fmla="*/ 652129 w 876558"/>
              <a:gd name="connsiteY83" fmla="*/ 856040 h 856040"/>
              <a:gd name="connsiteX84" fmla="*/ 11716 w 876558"/>
              <a:gd name="connsiteY84" fmla="*/ 856040 h 856040"/>
              <a:gd name="connsiteX85" fmla="*/ 0 w 876558"/>
              <a:gd name="connsiteY85" fmla="*/ 844287 h 856040"/>
              <a:gd name="connsiteX86" fmla="*/ 0 w 876558"/>
              <a:gd name="connsiteY86" fmla="*/ 11754 h 856040"/>
              <a:gd name="connsiteX87" fmla="*/ 11716 w 876558"/>
              <a:gd name="connsiteY87" fmla="*/ 0 h 856040"/>
              <a:gd name="connsiteX88" fmla="*/ 532248 w 876558"/>
              <a:gd name="connsiteY88" fmla="*/ 0 h 856040"/>
              <a:gd name="connsiteX89" fmla="*/ 540572 w 876558"/>
              <a:gd name="connsiteY89" fmla="*/ 3524 h 856040"/>
              <a:gd name="connsiteX90" fmla="*/ 659530 w 876558"/>
              <a:gd name="connsiteY90" fmla="*/ 111576 h 856040"/>
              <a:gd name="connsiteX91" fmla="*/ 663950 w 876558"/>
              <a:gd name="connsiteY91" fmla="*/ 120729 h 856040"/>
              <a:gd name="connsiteX92" fmla="*/ 663950 w 876558"/>
              <a:gd name="connsiteY92" fmla="*/ 228267 h 856040"/>
              <a:gd name="connsiteX93" fmla="*/ 671151 w 876558"/>
              <a:gd name="connsiteY93" fmla="*/ 229895 h 856040"/>
              <a:gd name="connsiteX94" fmla="*/ 671770 w 876558"/>
              <a:gd name="connsiteY94" fmla="*/ 230038 h 856040"/>
              <a:gd name="connsiteX95" fmla="*/ 671770 w 876558"/>
              <a:gd name="connsiteY95" fmla="*/ 230038 h 856040"/>
              <a:gd name="connsiteX96" fmla="*/ 810873 w 876558"/>
              <a:gd name="connsiteY96" fmla="*/ 332461 h 856040"/>
              <a:gd name="connsiteX97" fmla="*/ 836990 w 876558"/>
              <a:gd name="connsiteY97" fmla="*/ 502710 h 856040"/>
              <a:gd name="connsiteX98" fmla="*/ 836886 w 876558"/>
              <a:gd name="connsiteY98" fmla="*/ 503330 h 856040"/>
              <a:gd name="connsiteX99" fmla="*/ 836886 w 876558"/>
              <a:gd name="connsiteY99" fmla="*/ 503330 h 856040"/>
              <a:gd name="connsiteX100" fmla="*/ 763791 w 876558"/>
              <a:gd name="connsiteY100" fmla="*/ 621411 h 856040"/>
              <a:gd name="connsiteX101" fmla="*/ 763791 w 876558"/>
              <a:gd name="connsiteY101" fmla="*/ 621411 h 856040"/>
              <a:gd name="connsiteX102" fmla="*/ 789689 w 876558"/>
              <a:gd name="connsiteY102" fmla="*/ 688324 h 856040"/>
              <a:gd name="connsiteX103" fmla="*/ 739311 w 876558"/>
              <a:gd name="connsiteY103" fmla="*/ 717433 h 856040"/>
              <a:gd name="connsiteX104" fmla="*/ 788451 w 876558"/>
              <a:gd name="connsiteY104" fmla="*/ 689048 h 856040"/>
              <a:gd name="connsiteX105" fmla="*/ 789070 w 876558"/>
              <a:gd name="connsiteY105" fmla="*/ 688696 h 856040"/>
              <a:gd name="connsiteX106" fmla="*/ 789689 w 876558"/>
              <a:gd name="connsiteY106" fmla="*/ 688324 h 856040"/>
              <a:gd name="connsiteX107" fmla="*/ 789689 w 876558"/>
              <a:gd name="connsiteY107" fmla="*/ 688324 h 856040"/>
              <a:gd name="connsiteX108" fmla="*/ 745274 w 876558"/>
              <a:gd name="connsiteY108" fmla="*/ 636251 h 856040"/>
              <a:gd name="connsiteX109" fmla="*/ 766763 w 876558"/>
              <a:gd name="connsiteY109" fmla="*/ 674561 h 856040"/>
              <a:gd name="connsiteX110" fmla="*/ 737768 w 876558"/>
              <a:gd name="connsiteY110" fmla="*/ 691296 h 856040"/>
              <a:gd name="connsiteX111" fmla="*/ 715766 w 876558"/>
              <a:gd name="connsiteY111" fmla="*/ 653253 h 856040"/>
              <a:gd name="connsiteX112" fmla="*/ 725224 w 876558"/>
              <a:gd name="connsiteY112" fmla="*/ 647833 h 856040"/>
              <a:gd name="connsiteX113" fmla="*/ 734473 w 876558"/>
              <a:gd name="connsiteY113" fmla="*/ 642528 h 856040"/>
              <a:gd name="connsiteX114" fmla="*/ 735606 w 876558"/>
              <a:gd name="connsiteY114" fmla="*/ 641814 h 856040"/>
              <a:gd name="connsiteX115" fmla="*/ 745265 w 876558"/>
              <a:gd name="connsiteY115" fmla="*/ 636251 h 856040"/>
              <a:gd name="connsiteX116" fmla="*/ 745265 w 876558"/>
              <a:gd name="connsiteY116" fmla="*/ 636251 h 856040"/>
              <a:gd name="connsiteX117" fmla="*/ 793290 w 876558"/>
              <a:gd name="connsiteY117" fmla="*/ 686257 h 856040"/>
              <a:gd name="connsiteX118" fmla="*/ 789689 w 876558"/>
              <a:gd name="connsiteY118" fmla="*/ 688324 h 856040"/>
              <a:gd name="connsiteX119" fmla="*/ 793290 w 876558"/>
              <a:gd name="connsiteY119" fmla="*/ 686257 h 856040"/>
              <a:gd name="connsiteX120" fmla="*/ 793290 w 876558"/>
              <a:gd name="connsiteY120" fmla="*/ 686257 h 856040"/>
              <a:gd name="connsiteX121" fmla="*/ 739311 w 876558"/>
              <a:gd name="connsiteY121" fmla="*/ 717433 h 856040"/>
              <a:gd name="connsiteX122" fmla="*/ 735092 w 876558"/>
              <a:gd name="connsiteY122" fmla="*/ 719852 h 856040"/>
              <a:gd name="connsiteX123" fmla="*/ 790508 w 876558"/>
              <a:gd name="connsiteY123" fmla="*/ 815797 h 856040"/>
              <a:gd name="connsiteX124" fmla="*/ 810863 w 876558"/>
              <a:gd name="connsiteY124" fmla="*/ 831390 h 856040"/>
              <a:gd name="connsiteX125" fmla="*/ 835847 w 876558"/>
              <a:gd name="connsiteY125" fmla="*/ 828418 h 856040"/>
              <a:gd name="connsiteX126" fmla="*/ 836362 w 876558"/>
              <a:gd name="connsiteY126" fmla="*/ 828113 h 856040"/>
              <a:gd name="connsiteX127" fmla="*/ 851992 w 876558"/>
              <a:gd name="connsiteY127" fmla="*/ 807691 h 856040"/>
              <a:gd name="connsiteX128" fmla="*/ 849011 w 876558"/>
              <a:gd name="connsiteY128" fmla="*/ 782736 h 856040"/>
              <a:gd name="connsiteX129" fmla="*/ 848706 w 876558"/>
              <a:gd name="connsiteY129" fmla="*/ 782222 h 856040"/>
              <a:gd name="connsiteX130" fmla="*/ 793290 w 876558"/>
              <a:gd name="connsiteY130" fmla="*/ 686257 h 856040"/>
              <a:gd name="connsiteX131" fmla="*/ 739311 w 876558"/>
              <a:gd name="connsiteY131" fmla="*/ 717433 h 856040"/>
              <a:gd name="connsiteX132" fmla="*/ 739311 w 876558"/>
              <a:gd name="connsiteY132" fmla="*/ 717433 h 856040"/>
              <a:gd name="connsiteX133" fmla="*/ 451437 w 876558"/>
              <a:gd name="connsiteY133" fmla="*/ 490147 h 856040"/>
              <a:gd name="connsiteX134" fmla="*/ 451437 w 876558"/>
              <a:gd name="connsiteY134" fmla="*/ 490147 h 856040"/>
              <a:gd name="connsiteX135" fmla="*/ 451333 w 876558"/>
              <a:gd name="connsiteY135" fmla="*/ 489452 h 856040"/>
              <a:gd name="connsiteX136" fmla="*/ 471173 w 876558"/>
              <a:gd name="connsiteY136" fmla="*/ 360759 h 856040"/>
              <a:gd name="connsiteX137" fmla="*/ 574596 w 876558"/>
              <a:gd name="connsiteY137" fmla="*/ 283664 h 856040"/>
              <a:gd name="connsiteX138" fmla="*/ 576758 w 876558"/>
              <a:gd name="connsiteY138" fmla="*/ 283093 h 856040"/>
              <a:gd name="connsiteX139" fmla="*/ 576758 w 876558"/>
              <a:gd name="connsiteY139" fmla="*/ 283093 h 856040"/>
              <a:gd name="connsiteX140" fmla="*/ 576758 w 876558"/>
              <a:gd name="connsiteY140" fmla="*/ 283074 h 856040"/>
              <a:gd name="connsiteX141" fmla="*/ 577472 w 876558"/>
              <a:gd name="connsiteY141" fmla="*/ 282940 h 856040"/>
              <a:gd name="connsiteX142" fmla="*/ 706193 w 876558"/>
              <a:gd name="connsiteY142" fmla="*/ 302819 h 856040"/>
              <a:gd name="connsiteX143" fmla="*/ 783812 w 876558"/>
              <a:gd name="connsiteY143" fmla="*/ 408337 h 856040"/>
              <a:gd name="connsiteX144" fmla="*/ 783812 w 876558"/>
              <a:gd name="connsiteY144" fmla="*/ 408356 h 856040"/>
              <a:gd name="connsiteX145" fmla="*/ 764077 w 876558"/>
              <a:gd name="connsiteY145" fmla="*/ 537810 h 856040"/>
              <a:gd name="connsiteX146" fmla="*/ 658597 w 876558"/>
              <a:gd name="connsiteY146" fmla="*/ 615458 h 856040"/>
              <a:gd name="connsiteX147" fmla="*/ 658597 w 876558"/>
              <a:gd name="connsiteY147" fmla="*/ 615458 h 856040"/>
              <a:gd name="connsiteX148" fmla="*/ 529161 w 876558"/>
              <a:gd name="connsiteY148" fmla="*/ 595770 h 856040"/>
              <a:gd name="connsiteX149" fmla="*/ 451533 w 876558"/>
              <a:gd name="connsiteY149" fmla="*/ 490242 h 856040"/>
              <a:gd name="connsiteX150" fmla="*/ 451428 w 876558"/>
              <a:gd name="connsiteY150" fmla="*/ 490147 h 856040"/>
              <a:gd name="connsiteX151" fmla="*/ 451428 w 876558"/>
              <a:gd name="connsiteY151" fmla="*/ 490147 h 856040"/>
              <a:gd name="connsiteX152" fmla="*/ 474364 w 876558"/>
              <a:gd name="connsiteY152" fmla="*/ 484727 h 856040"/>
              <a:gd name="connsiteX153" fmla="*/ 474155 w 876558"/>
              <a:gd name="connsiteY153" fmla="*/ 483994 h 856040"/>
              <a:gd name="connsiteX154" fmla="*/ 491328 w 876558"/>
              <a:gd name="connsiteY154" fmla="*/ 372875 h 856040"/>
              <a:gd name="connsiteX155" fmla="*/ 580053 w 876558"/>
              <a:gd name="connsiteY155" fmla="*/ 306457 h 856040"/>
              <a:gd name="connsiteX156" fmla="*/ 581387 w 876558"/>
              <a:gd name="connsiteY156" fmla="*/ 306457 h 856040"/>
              <a:gd name="connsiteX157" fmla="*/ 587559 w 876558"/>
              <a:gd name="connsiteY157" fmla="*/ 304695 h 856040"/>
              <a:gd name="connsiteX158" fmla="*/ 694068 w 876558"/>
              <a:gd name="connsiteY158" fmla="*/ 322917 h 856040"/>
              <a:gd name="connsiteX159" fmla="*/ 761000 w 876558"/>
              <a:gd name="connsiteY159" fmla="*/ 413937 h 856040"/>
              <a:gd name="connsiteX160" fmla="*/ 761000 w 876558"/>
              <a:gd name="connsiteY160" fmla="*/ 413937 h 856040"/>
              <a:gd name="connsiteX161" fmla="*/ 744036 w 876558"/>
              <a:gd name="connsiteY161" fmla="*/ 525694 h 856040"/>
              <a:gd name="connsiteX162" fmla="*/ 653053 w 876558"/>
              <a:gd name="connsiteY162" fmla="*/ 592684 h 856040"/>
              <a:gd name="connsiteX163" fmla="*/ 653053 w 876558"/>
              <a:gd name="connsiteY163" fmla="*/ 592684 h 856040"/>
              <a:gd name="connsiteX164" fmla="*/ 541296 w 876558"/>
              <a:gd name="connsiteY164" fmla="*/ 575653 h 856040"/>
              <a:gd name="connsiteX165" fmla="*/ 474259 w 876558"/>
              <a:gd name="connsiteY165" fmla="*/ 484727 h 856040"/>
              <a:gd name="connsiteX166" fmla="*/ 474364 w 876558"/>
              <a:gd name="connsiteY166" fmla="*/ 484727 h 856040"/>
              <a:gd name="connsiteX167" fmla="*/ 640404 w 876558"/>
              <a:gd name="connsiteY167" fmla="*/ 224638 h 856040"/>
              <a:gd name="connsiteX168" fmla="*/ 500891 w 876558"/>
              <a:gd name="connsiteY168" fmla="*/ 256061 h 856040"/>
              <a:gd name="connsiteX169" fmla="*/ 464906 w 876558"/>
              <a:gd name="connsiteY169" fmla="*/ 282978 h 856040"/>
              <a:gd name="connsiteX170" fmla="*/ 188757 w 876558"/>
              <a:gd name="connsiteY170" fmla="*/ 282978 h 856040"/>
              <a:gd name="connsiteX171" fmla="*/ 177041 w 876558"/>
              <a:gd name="connsiteY171" fmla="*/ 294723 h 856040"/>
              <a:gd name="connsiteX172" fmla="*/ 188757 w 876558"/>
              <a:gd name="connsiteY172" fmla="*/ 306476 h 856040"/>
              <a:gd name="connsiteX173" fmla="*/ 442703 w 876558"/>
              <a:gd name="connsiteY173" fmla="*/ 306476 h 856040"/>
              <a:gd name="connsiteX174" fmla="*/ 398497 w 876558"/>
              <a:gd name="connsiteY174" fmla="*/ 395278 h 856040"/>
              <a:gd name="connsiteX175" fmla="*/ 398393 w 876558"/>
              <a:gd name="connsiteY175" fmla="*/ 395373 h 856040"/>
              <a:gd name="connsiteX176" fmla="*/ 398393 w 876558"/>
              <a:gd name="connsiteY176" fmla="*/ 395373 h 856040"/>
              <a:gd name="connsiteX177" fmla="*/ 398288 w 876558"/>
              <a:gd name="connsiteY177" fmla="*/ 396059 h 856040"/>
              <a:gd name="connsiteX178" fmla="*/ 394278 w 876558"/>
              <a:gd name="connsiteY178" fmla="*/ 416290 h 856040"/>
              <a:gd name="connsiteX179" fmla="*/ 188757 w 876558"/>
              <a:gd name="connsiteY179" fmla="*/ 416290 h 856040"/>
              <a:gd name="connsiteX180" fmla="*/ 177041 w 876558"/>
              <a:gd name="connsiteY180" fmla="*/ 428044 h 856040"/>
              <a:gd name="connsiteX181" fmla="*/ 188757 w 876558"/>
              <a:gd name="connsiteY181" fmla="*/ 439798 h 856040"/>
              <a:gd name="connsiteX182" fmla="*/ 392011 w 876558"/>
              <a:gd name="connsiteY182" fmla="*/ 439798 h 856040"/>
              <a:gd name="connsiteX183" fmla="*/ 415347 w 876558"/>
              <a:gd name="connsiteY183" fmla="*/ 549612 h 856040"/>
              <a:gd name="connsiteX184" fmla="*/ 188747 w 876558"/>
              <a:gd name="connsiteY184" fmla="*/ 549612 h 856040"/>
              <a:gd name="connsiteX185" fmla="*/ 177032 w 876558"/>
              <a:gd name="connsiteY185" fmla="*/ 561365 h 856040"/>
              <a:gd name="connsiteX186" fmla="*/ 188747 w 876558"/>
              <a:gd name="connsiteY186" fmla="*/ 573119 h 856040"/>
              <a:gd name="connsiteX187" fmla="*/ 428816 w 876558"/>
              <a:gd name="connsiteY187" fmla="*/ 573119 h 856040"/>
              <a:gd name="connsiteX188" fmla="*/ 563604 w 876558"/>
              <a:gd name="connsiteY188" fmla="*/ 668541 h 856040"/>
              <a:gd name="connsiteX189" fmla="*/ 563709 w 876558"/>
              <a:gd name="connsiteY189" fmla="*/ 668560 h 856040"/>
              <a:gd name="connsiteX190" fmla="*/ 563709 w 876558"/>
              <a:gd name="connsiteY190" fmla="*/ 668579 h 856040"/>
              <a:gd name="connsiteX191" fmla="*/ 563709 w 876558"/>
              <a:gd name="connsiteY191" fmla="*/ 668579 h 856040"/>
              <a:gd name="connsiteX192" fmla="*/ 564423 w 876558"/>
              <a:gd name="connsiteY192" fmla="*/ 668722 h 856040"/>
              <a:gd name="connsiteX193" fmla="*/ 640404 w 876558"/>
              <a:gd name="connsiteY193" fmla="*/ 674008 h 856040"/>
              <a:gd name="connsiteX194" fmla="*/ 640404 w 876558"/>
              <a:gd name="connsiteY194" fmla="*/ 832571 h 856040"/>
              <a:gd name="connsiteX195" fmla="*/ 23546 w 876558"/>
              <a:gd name="connsiteY195" fmla="*/ 832571 h 856040"/>
              <a:gd name="connsiteX196" fmla="*/ 23546 w 876558"/>
              <a:gd name="connsiteY196" fmla="*/ 23498 h 856040"/>
              <a:gd name="connsiteX197" fmla="*/ 520427 w 876558"/>
              <a:gd name="connsiteY197" fmla="*/ 23498 h 856040"/>
              <a:gd name="connsiteX198" fmla="*/ 520427 w 876558"/>
              <a:gd name="connsiteY198" fmla="*/ 120739 h 856040"/>
              <a:gd name="connsiteX199" fmla="*/ 532248 w 876558"/>
              <a:gd name="connsiteY199" fmla="*/ 132493 h 856040"/>
              <a:gd name="connsiteX200" fmla="*/ 640404 w 876558"/>
              <a:gd name="connsiteY200" fmla="*/ 132493 h 856040"/>
              <a:gd name="connsiteX201" fmla="*/ 640404 w 876558"/>
              <a:gd name="connsiteY201" fmla="*/ 224619 h 856040"/>
              <a:gd name="connsiteX202" fmla="*/ 640404 w 876558"/>
              <a:gd name="connsiteY202" fmla="*/ 224619 h 856040"/>
              <a:gd name="connsiteX203" fmla="*/ 94278 w 876558"/>
              <a:gd name="connsiteY203" fmla="*/ 575481 h 856040"/>
              <a:gd name="connsiteX204" fmla="*/ 122653 w 876558"/>
              <a:gd name="connsiteY204" fmla="*/ 575481 h 856040"/>
              <a:gd name="connsiteX205" fmla="*/ 122653 w 876558"/>
              <a:gd name="connsiteY205" fmla="*/ 547164 h 856040"/>
              <a:gd name="connsiteX206" fmla="*/ 94278 w 876558"/>
              <a:gd name="connsiteY206" fmla="*/ 547164 h 856040"/>
              <a:gd name="connsiteX207" fmla="*/ 94278 w 876558"/>
              <a:gd name="connsiteY207" fmla="*/ 575481 h 856040"/>
              <a:gd name="connsiteX208" fmla="*/ 94278 w 876558"/>
              <a:gd name="connsiteY208" fmla="*/ 575481 h 856040"/>
              <a:gd name="connsiteX209" fmla="*/ 134369 w 876558"/>
              <a:gd name="connsiteY209" fmla="*/ 598989 h 856040"/>
              <a:gd name="connsiteX210" fmla="*/ 146085 w 876558"/>
              <a:gd name="connsiteY210" fmla="*/ 587235 h 856040"/>
              <a:gd name="connsiteX211" fmla="*/ 146085 w 876558"/>
              <a:gd name="connsiteY211" fmla="*/ 535429 h 856040"/>
              <a:gd name="connsiteX212" fmla="*/ 134369 w 876558"/>
              <a:gd name="connsiteY212" fmla="*/ 523675 h 856040"/>
              <a:gd name="connsiteX213" fmla="*/ 82553 w 876558"/>
              <a:gd name="connsiteY213" fmla="*/ 523675 h 856040"/>
              <a:gd name="connsiteX214" fmla="*/ 70837 w 876558"/>
              <a:gd name="connsiteY214" fmla="*/ 535429 h 856040"/>
              <a:gd name="connsiteX215" fmla="*/ 70837 w 876558"/>
              <a:gd name="connsiteY215" fmla="*/ 587235 h 856040"/>
              <a:gd name="connsiteX216" fmla="*/ 82553 w 876558"/>
              <a:gd name="connsiteY216" fmla="*/ 598989 h 856040"/>
              <a:gd name="connsiteX217" fmla="*/ 134369 w 876558"/>
              <a:gd name="connsiteY217" fmla="*/ 598989 h 856040"/>
              <a:gd name="connsiteX218" fmla="*/ 188757 w 876558"/>
              <a:gd name="connsiteY218" fmla="*/ 706393 h 856040"/>
              <a:gd name="connsiteX219" fmla="*/ 581397 w 876558"/>
              <a:gd name="connsiteY219" fmla="*/ 706393 h 856040"/>
              <a:gd name="connsiteX220" fmla="*/ 593122 w 876558"/>
              <a:gd name="connsiteY220" fmla="*/ 694639 h 856040"/>
              <a:gd name="connsiteX221" fmla="*/ 581397 w 876558"/>
              <a:gd name="connsiteY221" fmla="*/ 682885 h 856040"/>
              <a:gd name="connsiteX222" fmla="*/ 188757 w 876558"/>
              <a:gd name="connsiteY222" fmla="*/ 682885 h 856040"/>
              <a:gd name="connsiteX223" fmla="*/ 177041 w 876558"/>
              <a:gd name="connsiteY223" fmla="*/ 694639 h 856040"/>
              <a:gd name="connsiteX224" fmla="*/ 188757 w 876558"/>
              <a:gd name="connsiteY224" fmla="*/ 706393 h 856040"/>
              <a:gd name="connsiteX225" fmla="*/ 188757 w 876558"/>
              <a:gd name="connsiteY225" fmla="*/ 706393 h 856040"/>
              <a:gd name="connsiteX226" fmla="*/ 94278 w 876558"/>
              <a:gd name="connsiteY226" fmla="*/ 708803 h 856040"/>
              <a:gd name="connsiteX227" fmla="*/ 122653 w 876558"/>
              <a:gd name="connsiteY227" fmla="*/ 708803 h 856040"/>
              <a:gd name="connsiteX228" fmla="*/ 122653 w 876558"/>
              <a:gd name="connsiteY228" fmla="*/ 680485 h 856040"/>
              <a:gd name="connsiteX229" fmla="*/ 94278 w 876558"/>
              <a:gd name="connsiteY229" fmla="*/ 680485 h 856040"/>
              <a:gd name="connsiteX230" fmla="*/ 94278 w 876558"/>
              <a:gd name="connsiteY230" fmla="*/ 708803 h 856040"/>
              <a:gd name="connsiteX231" fmla="*/ 94278 w 876558"/>
              <a:gd name="connsiteY231" fmla="*/ 708803 h 856040"/>
              <a:gd name="connsiteX232" fmla="*/ 134369 w 876558"/>
              <a:gd name="connsiteY232" fmla="*/ 732292 h 856040"/>
              <a:gd name="connsiteX233" fmla="*/ 146085 w 876558"/>
              <a:gd name="connsiteY233" fmla="*/ 720547 h 856040"/>
              <a:gd name="connsiteX234" fmla="*/ 146085 w 876558"/>
              <a:gd name="connsiteY234" fmla="*/ 668731 h 856040"/>
              <a:gd name="connsiteX235" fmla="*/ 134369 w 876558"/>
              <a:gd name="connsiteY235" fmla="*/ 656987 h 856040"/>
              <a:gd name="connsiteX236" fmla="*/ 82553 w 876558"/>
              <a:gd name="connsiteY236" fmla="*/ 656987 h 856040"/>
              <a:gd name="connsiteX237" fmla="*/ 70837 w 876558"/>
              <a:gd name="connsiteY237" fmla="*/ 668731 h 856040"/>
              <a:gd name="connsiteX238" fmla="*/ 70837 w 876558"/>
              <a:gd name="connsiteY238" fmla="*/ 720547 h 856040"/>
              <a:gd name="connsiteX239" fmla="*/ 82553 w 876558"/>
              <a:gd name="connsiteY239" fmla="*/ 732292 h 856040"/>
              <a:gd name="connsiteX240" fmla="*/ 134369 w 876558"/>
              <a:gd name="connsiteY240" fmla="*/ 732292 h 856040"/>
              <a:gd name="connsiteX241" fmla="*/ 82553 w 876558"/>
              <a:gd name="connsiteY241" fmla="*/ 390363 h 856040"/>
              <a:gd name="connsiteX242" fmla="*/ 70837 w 876558"/>
              <a:gd name="connsiteY242" fmla="*/ 402107 h 856040"/>
              <a:gd name="connsiteX243" fmla="*/ 70837 w 876558"/>
              <a:gd name="connsiteY243" fmla="*/ 453923 h 856040"/>
              <a:gd name="connsiteX244" fmla="*/ 82553 w 876558"/>
              <a:gd name="connsiteY244" fmla="*/ 465668 h 856040"/>
              <a:gd name="connsiteX245" fmla="*/ 134369 w 876558"/>
              <a:gd name="connsiteY245" fmla="*/ 465668 h 856040"/>
              <a:gd name="connsiteX246" fmla="*/ 146085 w 876558"/>
              <a:gd name="connsiteY246" fmla="*/ 453923 h 856040"/>
              <a:gd name="connsiteX247" fmla="*/ 146085 w 876558"/>
              <a:gd name="connsiteY247" fmla="*/ 402107 h 856040"/>
              <a:gd name="connsiteX248" fmla="*/ 134369 w 876558"/>
              <a:gd name="connsiteY248" fmla="*/ 390363 h 856040"/>
              <a:gd name="connsiteX249" fmla="*/ 82553 w 876558"/>
              <a:gd name="connsiteY249" fmla="*/ 390363 h 856040"/>
              <a:gd name="connsiteX250" fmla="*/ 122644 w 876558"/>
              <a:gd name="connsiteY250" fmla="*/ 413852 h 856040"/>
              <a:gd name="connsiteX251" fmla="*/ 94269 w 876558"/>
              <a:gd name="connsiteY251" fmla="*/ 413852 h 856040"/>
              <a:gd name="connsiteX252" fmla="*/ 94269 w 876558"/>
              <a:gd name="connsiteY252" fmla="*/ 442170 h 856040"/>
              <a:gd name="connsiteX253" fmla="*/ 122644 w 876558"/>
              <a:gd name="connsiteY253" fmla="*/ 442170 h 856040"/>
              <a:gd name="connsiteX254" fmla="*/ 122644 w 876558"/>
              <a:gd name="connsiteY254" fmla="*/ 413852 h 856040"/>
              <a:gd name="connsiteX255" fmla="*/ 122644 w 876558"/>
              <a:gd name="connsiteY255" fmla="*/ 413852 h 856040"/>
              <a:gd name="connsiteX256" fmla="*/ 82553 w 876558"/>
              <a:gd name="connsiteY256" fmla="*/ 257042 h 856040"/>
              <a:gd name="connsiteX257" fmla="*/ 70837 w 876558"/>
              <a:gd name="connsiteY257" fmla="*/ 268796 h 856040"/>
              <a:gd name="connsiteX258" fmla="*/ 70837 w 876558"/>
              <a:gd name="connsiteY258" fmla="*/ 320602 h 856040"/>
              <a:gd name="connsiteX259" fmla="*/ 82553 w 876558"/>
              <a:gd name="connsiteY259" fmla="*/ 332356 h 856040"/>
              <a:gd name="connsiteX260" fmla="*/ 134369 w 876558"/>
              <a:gd name="connsiteY260" fmla="*/ 332356 h 856040"/>
              <a:gd name="connsiteX261" fmla="*/ 146085 w 876558"/>
              <a:gd name="connsiteY261" fmla="*/ 320602 h 856040"/>
              <a:gd name="connsiteX262" fmla="*/ 146085 w 876558"/>
              <a:gd name="connsiteY262" fmla="*/ 268796 h 856040"/>
              <a:gd name="connsiteX263" fmla="*/ 134369 w 876558"/>
              <a:gd name="connsiteY263" fmla="*/ 257042 h 856040"/>
              <a:gd name="connsiteX264" fmla="*/ 82553 w 876558"/>
              <a:gd name="connsiteY264" fmla="*/ 257042 h 856040"/>
              <a:gd name="connsiteX265" fmla="*/ 122644 w 876558"/>
              <a:gd name="connsiteY265" fmla="*/ 280549 h 856040"/>
              <a:gd name="connsiteX266" fmla="*/ 94269 w 876558"/>
              <a:gd name="connsiteY266" fmla="*/ 280549 h 856040"/>
              <a:gd name="connsiteX267" fmla="*/ 94269 w 876558"/>
              <a:gd name="connsiteY267" fmla="*/ 308858 h 856040"/>
              <a:gd name="connsiteX268" fmla="*/ 122644 w 876558"/>
              <a:gd name="connsiteY268" fmla="*/ 308858 h 856040"/>
              <a:gd name="connsiteX269" fmla="*/ 122644 w 876558"/>
              <a:gd name="connsiteY269" fmla="*/ 280549 h 856040"/>
              <a:gd name="connsiteX270" fmla="*/ 122644 w 876558"/>
              <a:gd name="connsiteY270" fmla="*/ 280549 h 856040"/>
              <a:gd name="connsiteX271" fmla="*/ 188747 w 876558"/>
              <a:gd name="connsiteY271" fmla="*/ 173136 h 856040"/>
              <a:gd name="connsiteX272" fmla="*/ 581387 w 876558"/>
              <a:gd name="connsiteY272" fmla="*/ 173136 h 856040"/>
              <a:gd name="connsiteX273" fmla="*/ 593112 w 876558"/>
              <a:gd name="connsiteY273" fmla="*/ 161382 h 856040"/>
              <a:gd name="connsiteX274" fmla="*/ 581387 w 876558"/>
              <a:gd name="connsiteY274" fmla="*/ 149638 h 856040"/>
              <a:gd name="connsiteX275" fmla="*/ 188757 w 876558"/>
              <a:gd name="connsiteY275" fmla="*/ 149638 h 856040"/>
              <a:gd name="connsiteX276" fmla="*/ 177041 w 876558"/>
              <a:gd name="connsiteY276" fmla="*/ 161382 h 856040"/>
              <a:gd name="connsiteX277" fmla="*/ 188757 w 876558"/>
              <a:gd name="connsiteY277" fmla="*/ 173136 h 856040"/>
              <a:gd name="connsiteX278" fmla="*/ 188757 w 876558"/>
              <a:gd name="connsiteY278" fmla="*/ 173136 h 856040"/>
              <a:gd name="connsiteX279" fmla="*/ 82544 w 876558"/>
              <a:gd name="connsiteY279" fmla="*/ 123739 h 856040"/>
              <a:gd name="connsiteX280" fmla="*/ 70828 w 876558"/>
              <a:gd name="connsiteY280" fmla="*/ 135493 h 856040"/>
              <a:gd name="connsiteX281" fmla="*/ 70828 w 876558"/>
              <a:gd name="connsiteY281" fmla="*/ 187300 h 856040"/>
              <a:gd name="connsiteX282" fmla="*/ 82544 w 876558"/>
              <a:gd name="connsiteY282" fmla="*/ 199053 h 856040"/>
              <a:gd name="connsiteX283" fmla="*/ 134360 w 876558"/>
              <a:gd name="connsiteY283" fmla="*/ 199053 h 856040"/>
              <a:gd name="connsiteX284" fmla="*/ 146075 w 876558"/>
              <a:gd name="connsiteY284" fmla="*/ 187300 h 856040"/>
              <a:gd name="connsiteX285" fmla="*/ 146075 w 876558"/>
              <a:gd name="connsiteY285" fmla="*/ 135493 h 856040"/>
              <a:gd name="connsiteX286" fmla="*/ 134360 w 876558"/>
              <a:gd name="connsiteY286" fmla="*/ 123739 h 856040"/>
              <a:gd name="connsiteX287" fmla="*/ 82544 w 876558"/>
              <a:gd name="connsiteY287" fmla="*/ 123739 h 856040"/>
              <a:gd name="connsiteX288" fmla="*/ 122634 w 876558"/>
              <a:gd name="connsiteY288" fmla="*/ 147228 h 856040"/>
              <a:gd name="connsiteX289" fmla="*/ 94259 w 876558"/>
              <a:gd name="connsiteY289" fmla="*/ 147228 h 856040"/>
              <a:gd name="connsiteX290" fmla="*/ 94259 w 876558"/>
              <a:gd name="connsiteY290" fmla="*/ 175546 h 856040"/>
              <a:gd name="connsiteX291" fmla="*/ 122634 w 876558"/>
              <a:gd name="connsiteY291" fmla="*/ 175546 h 856040"/>
              <a:gd name="connsiteX292" fmla="*/ 122634 w 876558"/>
              <a:gd name="connsiteY292" fmla="*/ 147228 h 856040"/>
              <a:gd name="connsiteX293" fmla="*/ 122634 w 876558"/>
              <a:gd name="connsiteY293" fmla="*/ 147228 h 856040"/>
              <a:gd name="connsiteX294" fmla="*/ 621783 w 876558"/>
              <a:gd name="connsiteY294" fmla="*/ 108995 h 856040"/>
              <a:gd name="connsiteX295" fmla="*/ 543954 w 876558"/>
              <a:gd name="connsiteY295" fmla="*/ 38281 h 856040"/>
              <a:gd name="connsiteX296" fmla="*/ 543954 w 876558"/>
              <a:gd name="connsiteY296" fmla="*/ 108995 h 856040"/>
              <a:gd name="connsiteX297" fmla="*/ 621783 w 876558"/>
              <a:gd name="connsiteY297" fmla="*/ 108995 h 85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Lst>
            <a:rect l="l" t="t" r="r" b="b"/>
            <a:pathLst>
              <a:path w="876558" h="856040">
                <a:moveTo>
                  <a:pt x="649662" y="649100"/>
                </a:moveTo>
                <a:cubicBezTo>
                  <a:pt x="650072" y="649024"/>
                  <a:pt x="650386" y="648976"/>
                  <a:pt x="650796" y="648929"/>
                </a:cubicBezTo>
                <a:cubicBezTo>
                  <a:pt x="674341" y="645014"/>
                  <a:pt x="696859" y="636937"/>
                  <a:pt x="717414" y="625307"/>
                </a:cubicBezTo>
                <a:lnTo>
                  <a:pt x="720185" y="623697"/>
                </a:lnTo>
                <a:cubicBezTo>
                  <a:pt x="720909" y="623287"/>
                  <a:pt x="721624" y="622849"/>
                  <a:pt x="722347" y="622430"/>
                </a:cubicBezTo>
                <a:cubicBezTo>
                  <a:pt x="766658" y="595636"/>
                  <a:pt x="800691" y="551955"/>
                  <a:pt x="814159" y="497719"/>
                </a:cubicBezTo>
                <a:lnTo>
                  <a:pt x="814159" y="497681"/>
                </a:lnTo>
                <a:lnTo>
                  <a:pt x="814159" y="497681"/>
                </a:lnTo>
                <a:cubicBezTo>
                  <a:pt x="814159" y="497681"/>
                  <a:pt x="814264" y="497291"/>
                  <a:pt x="814264" y="497291"/>
                </a:cubicBezTo>
                <a:cubicBezTo>
                  <a:pt x="827427" y="443189"/>
                  <a:pt x="817550" y="388820"/>
                  <a:pt x="790823" y="344615"/>
                </a:cubicBezTo>
                <a:cubicBezTo>
                  <a:pt x="763991" y="300295"/>
                  <a:pt x="720395" y="266195"/>
                  <a:pt x="666112" y="252832"/>
                </a:cubicBezTo>
                <a:lnTo>
                  <a:pt x="666112" y="252832"/>
                </a:lnTo>
                <a:cubicBezTo>
                  <a:pt x="666112" y="252832"/>
                  <a:pt x="666112" y="252832"/>
                  <a:pt x="666112" y="252832"/>
                </a:cubicBezTo>
                <a:lnTo>
                  <a:pt x="665702" y="252727"/>
                </a:lnTo>
                <a:cubicBezTo>
                  <a:pt x="660768" y="251527"/>
                  <a:pt x="655834" y="250517"/>
                  <a:pt x="651005" y="249698"/>
                </a:cubicBezTo>
                <a:cubicBezTo>
                  <a:pt x="650491" y="249660"/>
                  <a:pt x="649976" y="249574"/>
                  <a:pt x="649567" y="249469"/>
                </a:cubicBezTo>
                <a:cubicBezTo>
                  <a:pt x="600942" y="241659"/>
                  <a:pt x="552822" y="252079"/>
                  <a:pt x="513036" y="276149"/>
                </a:cubicBezTo>
                <a:cubicBezTo>
                  <a:pt x="500491" y="283731"/>
                  <a:pt x="488775" y="292646"/>
                  <a:pt x="478079" y="302790"/>
                </a:cubicBezTo>
                <a:cubicBezTo>
                  <a:pt x="477879" y="303066"/>
                  <a:pt x="477564" y="303324"/>
                  <a:pt x="477260" y="303571"/>
                </a:cubicBezTo>
                <a:cubicBezTo>
                  <a:pt x="450733" y="329146"/>
                  <a:pt x="430787" y="362293"/>
                  <a:pt x="421224" y="400755"/>
                </a:cubicBezTo>
                <a:lnTo>
                  <a:pt x="421224" y="400755"/>
                </a:lnTo>
                <a:cubicBezTo>
                  <a:pt x="421224" y="401022"/>
                  <a:pt x="421119" y="401269"/>
                  <a:pt x="421119" y="401507"/>
                </a:cubicBezTo>
                <a:cubicBezTo>
                  <a:pt x="418862" y="410537"/>
                  <a:pt x="417319" y="419576"/>
                  <a:pt x="416395" y="428577"/>
                </a:cubicBezTo>
                <a:cubicBezTo>
                  <a:pt x="416395" y="429006"/>
                  <a:pt x="416290" y="429444"/>
                  <a:pt x="416290" y="429863"/>
                </a:cubicBezTo>
                <a:cubicBezTo>
                  <a:pt x="411975" y="474240"/>
                  <a:pt x="422558" y="517550"/>
                  <a:pt x="444560" y="553965"/>
                </a:cubicBezTo>
                <a:cubicBezTo>
                  <a:pt x="444665" y="554231"/>
                  <a:pt x="444865" y="554498"/>
                  <a:pt x="444970" y="554755"/>
                </a:cubicBezTo>
                <a:cubicBezTo>
                  <a:pt x="445170" y="555050"/>
                  <a:pt x="445379" y="555355"/>
                  <a:pt x="445589" y="555650"/>
                </a:cubicBezTo>
                <a:cubicBezTo>
                  <a:pt x="472421" y="599113"/>
                  <a:pt x="515598" y="632498"/>
                  <a:pt x="569166" y="645709"/>
                </a:cubicBezTo>
                <a:lnTo>
                  <a:pt x="569166" y="645690"/>
                </a:lnTo>
                <a:lnTo>
                  <a:pt x="569166" y="645690"/>
                </a:lnTo>
                <a:cubicBezTo>
                  <a:pt x="569366" y="645747"/>
                  <a:pt x="569576" y="645824"/>
                  <a:pt x="569890" y="645900"/>
                </a:cubicBezTo>
                <a:cubicBezTo>
                  <a:pt x="596827" y="652463"/>
                  <a:pt x="623868" y="653263"/>
                  <a:pt x="649672" y="649110"/>
                </a:cubicBezTo>
                <a:lnTo>
                  <a:pt x="649672" y="649110"/>
                </a:lnTo>
                <a:close/>
                <a:moveTo>
                  <a:pt x="591160" y="410918"/>
                </a:moveTo>
                <a:cubicBezTo>
                  <a:pt x="589207" y="417081"/>
                  <a:pt x="582520" y="420453"/>
                  <a:pt x="576358" y="418443"/>
                </a:cubicBezTo>
                <a:cubicBezTo>
                  <a:pt x="570195" y="416443"/>
                  <a:pt x="566899" y="409823"/>
                  <a:pt x="568852" y="403670"/>
                </a:cubicBezTo>
                <a:cubicBezTo>
                  <a:pt x="572033" y="393849"/>
                  <a:pt x="578615" y="385448"/>
                  <a:pt x="587359" y="379590"/>
                </a:cubicBezTo>
                <a:cubicBezTo>
                  <a:pt x="595579" y="374009"/>
                  <a:pt x="605866" y="370694"/>
                  <a:pt x="616868" y="370694"/>
                </a:cubicBezTo>
                <a:cubicBezTo>
                  <a:pt x="630441" y="370694"/>
                  <a:pt x="642880" y="375733"/>
                  <a:pt x="651929" y="383877"/>
                </a:cubicBezTo>
                <a:cubicBezTo>
                  <a:pt x="661283" y="392316"/>
                  <a:pt x="667045" y="404060"/>
                  <a:pt x="667045" y="417100"/>
                </a:cubicBezTo>
                <a:cubicBezTo>
                  <a:pt x="667045" y="426091"/>
                  <a:pt x="664264" y="434521"/>
                  <a:pt x="659340" y="441712"/>
                </a:cubicBezTo>
                <a:cubicBezTo>
                  <a:pt x="654510" y="448932"/>
                  <a:pt x="647519" y="454800"/>
                  <a:pt x="639289" y="458610"/>
                </a:cubicBezTo>
                <a:cubicBezTo>
                  <a:pt x="635899" y="460181"/>
                  <a:pt x="633222" y="462505"/>
                  <a:pt x="631374" y="465315"/>
                </a:cubicBezTo>
                <a:cubicBezTo>
                  <a:pt x="629631" y="468125"/>
                  <a:pt x="628602" y="471545"/>
                  <a:pt x="628602" y="475326"/>
                </a:cubicBezTo>
                <a:lnTo>
                  <a:pt x="628602" y="486204"/>
                </a:lnTo>
                <a:cubicBezTo>
                  <a:pt x="628602" y="492690"/>
                  <a:pt x="623364" y="497957"/>
                  <a:pt x="616887" y="497957"/>
                </a:cubicBezTo>
                <a:cubicBezTo>
                  <a:pt x="610410" y="497957"/>
                  <a:pt x="605171" y="492700"/>
                  <a:pt x="605171" y="486204"/>
                </a:cubicBezTo>
                <a:lnTo>
                  <a:pt x="605171" y="475326"/>
                </a:lnTo>
                <a:cubicBezTo>
                  <a:pt x="605171" y="467077"/>
                  <a:pt x="607428" y="459353"/>
                  <a:pt x="611648" y="452742"/>
                </a:cubicBezTo>
                <a:cubicBezTo>
                  <a:pt x="615867" y="446132"/>
                  <a:pt x="621925" y="440788"/>
                  <a:pt x="629431" y="437321"/>
                </a:cubicBezTo>
                <a:cubicBezTo>
                  <a:pt x="633851" y="435283"/>
                  <a:pt x="637556" y="432254"/>
                  <a:pt x="640023" y="428596"/>
                </a:cubicBezTo>
                <a:cubicBezTo>
                  <a:pt x="642290" y="425272"/>
                  <a:pt x="643623" y="421338"/>
                  <a:pt x="643623" y="417109"/>
                </a:cubicBezTo>
                <a:cubicBezTo>
                  <a:pt x="643623" y="411004"/>
                  <a:pt x="640747" y="405413"/>
                  <a:pt x="636222" y="401317"/>
                </a:cubicBezTo>
                <a:cubicBezTo>
                  <a:pt x="631393" y="396916"/>
                  <a:pt x="624507" y="394192"/>
                  <a:pt x="616896" y="394192"/>
                </a:cubicBezTo>
                <a:cubicBezTo>
                  <a:pt x="610734" y="394192"/>
                  <a:pt x="604971" y="396002"/>
                  <a:pt x="600447" y="399059"/>
                </a:cubicBezTo>
                <a:cubicBezTo>
                  <a:pt x="596027" y="402050"/>
                  <a:pt x="592731" y="406194"/>
                  <a:pt x="591198" y="410918"/>
                </a:cubicBezTo>
                <a:lnTo>
                  <a:pt x="591198" y="410918"/>
                </a:lnTo>
                <a:close/>
                <a:moveTo>
                  <a:pt x="604523" y="521113"/>
                </a:moveTo>
                <a:cubicBezTo>
                  <a:pt x="604523" y="514283"/>
                  <a:pt x="610076" y="508768"/>
                  <a:pt x="616858" y="508768"/>
                </a:cubicBezTo>
                <a:cubicBezTo>
                  <a:pt x="623640" y="508768"/>
                  <a:pt x="629193" y="514293"/>
                  <a:pt x="629193" y="521113"/>
                </a:cubicBezTo>
                <a:lnTo>
                  <a:pt x="629193" y="521113"/>
                </a:lnTo>
                <a:cubicBezTo>
                  <a:pt x="629193" y="527942"/>
                  <a:pt x="623640" y="533467"/>
                  <a:pt x="616858" y="533467"/>
                </a:cubicBezTo>
                <a:cubicBezTo>
                  <a:pt x="610076" y="533467"/>
                  <a:pt x="604523" y="527942"/>
                  <a:pt x="604523" y="521132"/>
                </a:cubicBezTo>
                <a:lnTo>
                  <a:pt x="604523" y="521132"/>
                </a:lnTo>
                <a:close/>
                <a:moveTo>
                  <a:pt x="763781" y="621430"/>
                </a:moveTo>
                <a:lnTo>
                  <a:pt x="787527" y="662559"/>
                </a:lnTo>
                <a:lnTo>
                  <a:pt x="791737" y="660121"/>
                </a:lnTo>
                <a:cubicBezTo>
                  <a:pt x="797395" y="656901"/>
                  <a:pt x="804482" y="658825"/>
                  <a:pt x="807672" y="664397"/>
                </a:cubicBezTo>
                <a:lnTo>
                  <a:pt x="807672" y="664397"/>
                </a:lnTo>
                <a:cubicBezTo>
                  <a:pt x="807672" y="664397"/>
                  <a:pt x="868947" y="770468"/>
                  <a:pt x="868947" y="770468"/>
                </a:cubicBezTo>
                <a:cubicBezTo>
                  <a:pt x="869156" y="770715"/>
                  <a:pt x="869252" y="770963"/>
                  <a:pt x="869356" y="771211"/>
                </a:cubicBezTo>
                <a:cubicBezTo>
                  <a:pt x="876862" y="784650"/>
                  <a:pt x="878300" y="799900"/>
                  <a:pt x="874605" y="813759"/>
                </a:cubicBezTo>
                <a:cubicBezTo>
                  <a:pt x="870899" y="827865"/>
                  <a:pt x="861755" y="840543"/>
                  <a:pt x="848077" y="848392"/>
                </a:cubicBezTo>
                <a:cubicBezTo>
                  <a:pt x="847868" y="848535"/>
                  <a:pt x="847668" y="848659"/>
                  <a:pt x="847363" y="848782"/>
                </a:cubicBezTo>
                <a:cubicBezTo>
                  <a:pt x="833999" y="856298"/>
                  <a:pt x="818674" y="857764"/>
                  <a:pt x="804796" y="854059"/>
                </a:cubicBezTo>
                <a:cubicBezTo>
                  <a:pt x="790718" y="850287"/>
                  <a:pt x="778069" y="841134"/>
                  <a:pt x="770153" y="827532"/>
                </a:cubicBezTo>
                <a:lnTo>
                  <a:pt x="708984" y="721452"/>
                </a:lnTo>
                <a:cubicBezTo>
                  <a:pt x="705698" y="715851"/>
                  <a:pt x="707650" y="708679"/>
                  <a:pt x="713203" y="705431"/>
                </a:cubicBezTo>
                <a:cubicBezTo>
                  <a:pt x="713413" y="705307"/>
                  <a:pt x="713613" y="705183"/>
                  <a:pt x="713918" y="705079"/>
                </a:cubicBezTo>
                <a:lnTo>
                  <a:pt x="717414" y="703012"/>
                </a:lnTo>
                <a:lnTo>
                  <a:pt x="693763" y="661911"/>
                </a:lnTo>
                <a:cubicBezTo>
                  <a:pt x="684000" y="665388"/>
                  <a:pt x="674027" y="668217"/>
                  <a:pt x="663950" y="670341"/>
                </a:cubicBezTo>
                <a:lnTo>
                  <a:pt x="663950" y="844287"/>
                </a:lnTo>
                <a:cubicBezTo>
                  <a:pt x="663950" y="850773"/>
                  <a:pt x="658606" y="856040"/>
                  <a:pt x="652129" y="856040"/>
                </a:cubicBezTo>
                <a:lnTo>
                  <a:pt x="11716" y="856040"/>
                </a:lnTo>
                <a:cubicBezTo>
                  <a:pt x="5239" y="856040"/>
                  <a:pt x="0" y="850783"/>
                  <a:pt x="0" y="844287"/>
                </a:cubicBezTo>
                <a:lnTo>
                  <a:pt x="0" y="11754"/>
                </a:lnTo>
                <a:cubicBezTo>
                  <a:pt x="0" y="5267"/>
                  <a:pt x="5239" y="0"/>
                  <a:pt x="11716" y="0"/>
                </a:cubicBezTo>
                <a:lnTo>
                  <a:pt x="532248" y="0"/>
                </a:lnTo>
                <a:cubicBezTo>
                  <a:pt x="535534" y="0"/>
                  <a:pt x="538515" y="1343"/>
                  <a:pt x="540572" y="3524"/>
                </a:cubicBezTo>
                <a:lnTo>
                  <a:pt x="659530" y="111576"/>
                </a:lnTo>
                <a:cubicBezTo>
                  <a:pt x="662207" y="113738"/>
                  <a:pt x="663950" y="117034"/>
                  <a:pt x="663950" y="120729"/>
                </a:cubicBezTo>
                <a:lnTo>
                  <a:pt x="663950" y="228267"/>
                </a:lnTo>
                <a:cubicBezTo>
                  <a:pt x="666312" y="228781"/>
                  <a:pt x="668684" y="229314"/>
                  <a:pt x="671151" y="229895"/>
                </a:cubicBezTo>
                <a:cubicBezTo>
                  <a:pt x="671351" y="229943"/>
                  <a:pt x="671560" y="229991"/>
                  <a:pt x="671770" y="230038"/>
                </a:cubicBezTo>
                <a:lnTo>
                  <a:pt x="671770" y="230038"/>
                </a:lnTo>
                <a:cubicBezTo>
                  <a:pt x="732320" y="244973"/>
                  <a:pt x="781060" y="283016"/>
                  <a:pt x="810873" y="332461"/>
                </a:cubicBezTo>
                <a:cubicBezTo>
                  <a:pt x="840686" y="381743"/>
                  <a:pt x="851687" y="442360"/>
                  <a:pt x="836990" y="502710"/>
                </a:cubicBezTo>
                <a:cubicBezTo>
                  <a:pt x="836990" y="502920"/>
                  <a:pt x="836886" y="503120"/>
                  <a:pt x="836886" y="503330"/>
                </a:cubicBezTo>
                <a:lnTo>
                  <a:pt x="836886" y="503330"/>
                </a:lnTo>
                <a:cubicBezTo>
                  <a:pt x="825065" y="551250"/>
                  <a:pt x="798747" y="591779"/>
                  <a:pt x="763791" y="621411"/>
                </a:cubicBezTo>
                <a:lnTo>
                  <a:pt x="763791" y="621411"/>
                </a:lnTo>
                <a:close/>
                <a:moveTo>
                  <a:pt x="789689" y="688324"/>
                </a:moveTo>
                <a:lnTo>
                  <a:pt x="739311" y="717433"/>
                </a:lnTo>
                <a:lnTo>
                  <a:pt x="788451" y="689048"/>
                </a:lnTo>
                <a:cubicBezTo>
                  <a:pt x="788661" y="688943"/>
                  <a:pt x="788861" y="688819"/>
                  <a:pt x="789070" y="688696"/>
                </a:cubicBezTo>
                <a:cubicBezTo>
                  <a:pt x="789280" y="688572"/>
                  <a:pt x="789480" y="688458"/>
                  <a:pt x="789689" y="688324"/>
                </a:cubicBezTo>
                <a:lnTo>
                  <a:pt x="789689" y="688324"/>
                </a:lnTo>
                <a:close/>
                <a:moveTo>
                  <a:pt x="745274" y="636251"/>
                </a:moveTo>
                <a:lnTo>
                  <a:pt x="766763" y="674561"/>
                </a:lnTo>
                <a:lnTo>
                  <a:pt x="737768" y="691296"/>
                </a:lnTo>
                <a:lnTo>
                  <a:pt x="715766" y="653253"/>
                </a:lnTo>
                <a:lnTo>
                  <a:pt x="725224" y="647833"/>
                </a:lnTo>
                <a:cubicBezTo>
                  <a:pt x="728310" y="646138"/>
                  <a:pt x="731396" y="644366"/>
                  <a:pt x="734473" y="642528"/>
                </a:cubicBezTo>
                <a:cubicBezTo>
                  <a:pt x="734778" y="642290"/>
                  <a:pt x="735187" y="642042"/>
                  <a:pt x="735606" y="641814"/>
                </a:cubicBezTo>
                <a:lnTo>
                  <a:pt x="745265" y="636251"/>
                </a:lnTo>
                <a:lnTo>
                  <a:pt x="745265" y="636251"/>
                </a:lnTo>
                <a:close/>
                <a:moveTo>
                  <a:pt x="793290" y="686257"/>
                </a:moveTo>
                <a:lnTo>
                  <a:pt x="789689" y="688324"/>
                </a:lnTo>
                <a:lnTo>
                  <a:pt x="793290" y="686257"/>
                </a:lnTo>
                <a:lnTo>
                  <a:pt x="793290" y="686257"/>
                </a:lnTo>
                <a:close/>
                <a:moveTo>
                  <a:pt x="739311" y="717433"/>
                </a:moveTo>
                <a:lnTo>
                  <a:pt x="735092" y="719852"/>
                </a:lnTo>
                <a:lnTo>
                  <a:pt x="790508" y="815797"/>
                </a:lnTo>
                <a:cubicBezTo>
                  <a:pt x="795137" y="823779"/>
                  <a:pt x="802538" y="829161"/>
                  <a:pt x="810863" y="831390"/>
                </a:cubicBezTo>
                <a:cubicBezTo>
                  <a:pt x="819083" y="833580"/>
                  <a:pt x="828027" y="832761"/>
                  <a:pt x="835847" y="828418"/>
                </a:cubicBezTo>
                <a:cubicBezTo>
                  <a:pt x="836047" y="828313"/>
                  <a:pt x="836257" y="828208"/>
                  <a:pt x="836362" y="828113"/>
                </a:cubicBezTo>
                <a:cubicBezTo>
                  <a:pt x="844382" y="823503"/>
                  <a:pt x="849725" y="816026"/>
                  <a:pt x="851992" y="807691"/>
                </a:cubicBezTo>
                <a:cubicBezTo>
                  <a:pt x="854154" y="799529"/>
                  <a:pt x="853326" y="790585"/>
                  <a:pt x="849011" y="782736"/>
                </a:cubicBezTo>
                <a:cubicBezTo>
                  <a:pt x="848906" y="782574"/>
                  <a:pt x="848801" y="782403"/>
                  <a:pt x="848706" y="782222"/>
                </a:cubicBezTo>
                <a:lnTo>
                  <a:pt x="793290" y="686257"/>
                </a:lnTo>
                <a:lnTo>
                  <a:pt x="739311" y="717433"/>
                </a:lnTo>
                <a:lnTo>
                  <a:pt x="739311" y="717433"/>
                </a:lnTo>
                <a:close/>
                <a:moveTo>
                  <a:pt x="451437" y="490147"/>
                </a:moveTo>
                <a:lnTo>
                  <a:pt x="451437" y="490147"/>
                </a:lnTo>
                <a:cubicBezTo>
                  <a:pt x="451437" y="489909"/>
                  <a:pt x="451333" y="489680"/>
                  <a:pt x="451333" y="489452"/>
                </a:cubicBezTo>
                <a:cubicBezTo>
                  <a:pt x="440331" y="443827"/>
                  <a:pt x="448656" y="398012"/>
                  <a:pt x="471173" y="360759"/>
                </a:cubicBezTo>
                <a:cubicBezTo>
                  <a:pt x="493481" y="323860"/>
                  <a:pt x="529666" y="295342"/>
                  <a:pt x="574596" y="283664"/>
                </a:cubicBezTo>
                <a:cubicBezTo>
                  <a:pt x="575320" y="283407"/>
                  <a:pt x="576034" y="283216"/>
                  <a:pt x="576758" y="283093"/>
                </a:cubicBezTo>
                <a:lnTo>
                  <a:pt x="576758" y="283093"/>
                </a:lnTo>
                <a:lnTo>
                  <a:pt x="576758" y="283074"/>
                </a:lnTo>
                <a:cubicBezTo>
                  <a:pt x="576958" y="283026"/>
                  <a:pt x="577272" y="282969"/>
                  <a:pt x="577472" y="282940"/>
                </a:cubicBezTo>
                <a:cubicBezTo>
                  <a:pt x="623116" y="271910"/>
                  <a:pt x="668874" y="280292"/>
                  <a:pt x="706193" y="302819"/>
                </a:cubicBezTo>
                <a:cubicBezTo>
                  <a:pt x="743617" y="325469"/>
                  <a:pt x="772506" y="362436"/>
                  <a:pt x="783812" y="408337"/>
                </a:cubicBezTo>
                <a:lnTo>
                  <a:pt x="783812" y="408356"/>
                </a:lnTo>
                <a:cubicBezTo>
                  <a:pt x="795118" y="454247"/>
                  <a:pt x="786794" y="500358"/>
                  <a:pt x="764077" y="537810"/>
                </a:cubicBezTo>
                <a:cubicBezTo>
                  <a:pt x="741455" y="575301"/>
                  <a:pt x="704545" y="604133"/>
                  <a:pt x="658597" y="615458"/>
                </a:cubicBezTo>
                <a:lnTo>
                  <a:pt x="658597" y="615458"/>
                </a:lnTo>
                <a:cubicBezTo>
                  <a:pt x="612743" y="626764"/>
                  <a:pt x="566585" y="618411"/>
                  <a:pt x="529161" y="595770"/>
                </a:cubicBezTo>
                <a:cubicBezTo>
                  <a:pt x="491633" y="573110"/>
                  <a:pt x="462848" y="536153"/>
                  <a:pt x="451533" y="490242"/>
                </a:cubicBezTo>
                <a:lnTo>
                  <a:pt x="451428" y="490147"/>
                </a:lnTo>
                <a:lnTo>
                  <a:pt x="451428" y="490147"/>
                </a:lnTo>
                <a:close/>
                <a:moveTo>
                  <a:pt x="474364" y="484727"/>
                </a:moveTo>
                <a:cubicBezTo>
                  <a:pt x="474259" y="484480"/>
                  <a:pt x="474155" y="484232"/>
                  <a:pt x="474155" y="483994"/>
                </a:cubicBezTo>
                <a:cubicBezTo>
                  <a:pt x="464591" y="444617"/>
                  <a:pt x="471792" y="405070"/>
                  <a:pt x="491328" y="372875"/>
                </a:cubicBezTo>
                <a:cubicBezTo>
                  <a:pt x="510445" y="341138"/>
                  <a:pt x="541496" y="316592"/>
                  <a:pt x="580053" y="306457"/>
                </a:cubicBezTo>
                <a:lnTo>
                  <a:pt x="581387" y="306457"/>
                </a:lnTo>
                <a:cubicBezTo>
                  <a:pt x="583654" y="306457"/>
                  <a:pt x="585711" y="305819"/>
                  <a:pt x="587559" y="304695"/>
                </a:cubicBezTo>
                <a:cubicBezTo>
                  <a:pt x="625392" y="296799"/>
                  <a:pt x="663131" y="304209"/>
                  <a:pt x="694068" y="322917"/>
                </a:cubicBezTo>
                <a:cubicBezTo>
                  <a:pt x="726348" y="342462"/>
                  <a:pt x="751332" y="374352"/>
                  <a:pt x="761000" y="413937"/>
                </a:cubicBezTo>
                <a:lnTo>
                  <a:pt x="761000" y="413937"/>
                </a:lnTo>
                <a:cubicBezTo>
                  <a:pt x="770763" y="453533"/>
                  <a:pt x="763572" y="493338"/>
                  <a:pt x="744036" y="525694"/>
                </a:cubicBezTo>
                <a:cubicBezTo>
                  <a:pt x="724500" y="558041"/>
                  <a:pt x="692629" y="582921"/>
                  <a:pt x="653053" y="592684"/>
                </a:cubicBezTo>
                <a:lnTo>
                  <a:pt x="653053" y="592684"/>
                </a:lnTo>
                <a:cubicBezTo>
                  <a:pt x="613467" y="602437"/>
                  <a:pt x="573576" y="595208"/>
                  <a:pt x="541296" y="575653"/>
                </a:cubicBezTo>
                <a:cubicBezTo>
                  <a:pt x="508911" y="556117"/>
                  <a:pt x="484032" y="524266"/>
                  <a:pt x="474259" y="484727"/>
                </a:cubicBezTo>
                <a:lnTo>
                  <a:pt x="474364" y="484727"/>
                </a:lnTo>
                <a:close/>
                <a:moveTo>
                  <a:pt x="640404" y="224638"/>
                </a:moveTo>
                <a:cubicBezTo>
                  <a:pt x="590541" y="219523"/>
                  <a:pt x="541811" y="231324"/>
                  <a:pt x="500891" y="256061"/>
                </a:cubicBezTo>
                <a:cubicBezTo>
                  <a:pt x="488042" y="263804"/>
                  <a:pt x="476012" y="272825"/>
                  <a:pt x="464906" y="282978"/>
                </a:cubicBezTo>
                <a:lnTo>
                  <a:pt x="188757" y="282978"/>
                </a:lnTo>
                <a:cubicBezTo>
                  <a:pt x="182280" y="282978"/>
                  <a:pt x="177041" y="288236"/>
                  <a:pt x="177041" y="294723"/>
                </a:cubicBezTo>
                <a:cubicBezTo>
                  <a:pt x="177041" y="301209"/>
                  <a:pt x="182280" y="306476"/>
                  <a:pt x="188757" y="306476"/>
                </a:cubicBezTo>
                <a:lnTo>
                  <a:pt x="442703" y="306476"/>
                </a:lnTo>
                <a:cubicBezTo>
                  <a:pt x="422138" y="331622"/>
                  <a:pt x="406718" y="361636"/>
                  <a:pt x="398497" y="395278"/>
                </a:cubicBezTo>
                <a:lnTo>
                  <a:pt x="398393" y="395373"/>
                </a:lnTo>
                <a:lnTo>
                  <a:pt x="398393" y="395373"/>
                </a:lnTo>
                <a:cubicBezTo>
                  <a:pt x="398393" y="395611"/>
                  <a:pt x="398288" y="395840"/>
                  <a:pt x="398288" y="396059"/>
                </a:cubicBezTo>
                <a:cubicBezTo>
                  <a:pt x="396640" y="402812"/>
                  <a:pt x="395307" y="409556"/>
                  <a:pt x="394278" y="416290"/>
                </a:cubicBezTo>
                <a:lnTo>
                  <a:pt x="188757" y="416290"/>
                </a:lnTo>
                <a:cubicBezTo>
                  <a:pt x="182280" y="416290"/>
                  <a:pt x="177041" y="421557"/>
                  <a:pt x="177041" y="428044"/>
                </a:cubicBezTo>
                <a:cubicBezTo>
                  <a:pt x="177041" y="434530"/>
                  <a:pt x="182280" y="439798"/>
                  <a:pt x="188757" y="439798"/>
                </a:cubicBezTo>
                <a:lnTo>
                  <a:pt x="392011" y="439798"/>
                </a:lnTo>
                <a:cubicBezTo>
                  <a:pt x="390363" y="478527"/>
                  <a:pt x="398793" y="516188"/>
                  <a:pt x="415347" y="549612"/>
                </a:cubicBezTo>
                <a:lnTo>
                  <a:pt x="188747" y="549612"/>
                </a:lnTo>
                <a:cubicBezTo>
                  <a:pt x="182270" y="549612"/>
                  <a:pt x="177032" y="554879"/>
                  <a:pt x="177032" y="561365"/>
                </a:cubicBezTo>
                <a:cubicBezTo>
                  <a:pt x="177032" y="567852"/>
                  <a:pt x="182270" y="573119"/>
                  <a:pt x="188747" y="573119"/>
                </a:cubicBezTo>
                <a:lnTo>
                  <a:pt x="428816" y="573119"/>
                </a:lnTo>
                <a:cubicBezTo>
                  <a:pt x="458943" y="619135"/>
                  <a:pt x="505920" y="654320"/>
                  <a:pt x="563604" y="668541"/>
                </a:cubicBezTo>
                <a:lnTo>
                  <a:pt x="563709" y="668560"/>
                </a:lnTo>
                <a:lnTo>
                  <a:pt x="563709" y="668579"/>
                </a:lnTo>
                <a:lnTo>
                  <a:pt x="563709" y="668579"/>
                </a:lnTo>
                <a:cubicBezTo>
                  <a:pt x="563918" y="668636"/>
                  <a:pt x="564118" y="668684"/>
                  <a:pt x="564423" y="668722"/>
                </a:cubicBezTo>
                <a:cubicBezTo>
                  <a:pt x="590026" y="674942"/>
                  <a:pt x="615620" y="676513"/>
                  <a:pt x="640404" y="674008"/>
                </a:cubicBezTo>
                <a:lnTo>
                  <a:pt x="640404" y="832571"/>
                </a:lnTo>
                <a:lnTo>
                  <a:pt x="23546" y="832571"/>
                </a:lnTo>
                <a:lnTo>
                  <a:pt x="23546" y="23498"/>
                </a:lnTo>
                <a:lnTo>
                  <a:pt x="520427" y="23498"/>
                </a:lnTo>
                <a:lnTo>
                  <a:pt x="520427" y="120739"/>
                </a:lnTo>
                <a:cubicBezTo>
                  <a:pt x="520427" y="127225"/>
                  <a:pt x="525771" y="132493"/>
                  <a:pt x="532248" y="132493"/>
                </a:cubicBezTo>
                <a:lnTo>
                  <a:pt x="640404" y="132493"/>
                </a:lnTo>
                <a:lnTo>
                  <a:pt x="640404" y="224619"/>
                </a:lnTo>
                <a:lnTo>
                  <a:pt x="640404" y="224619"/>
                </a:lnTo>
                <a:close/>
                <a:moveTo>
                  <a:pt x="94278" y="575481"/>
                </a:moveTo>
                <a:lnTo>
                  <a:pt x="122653" y="575481"/>
                </a:lnTo>
                <a:lnTo>
                  <a:pt x="122653" y="547164"/>
                </a:lnTo>
                <a:lnTo>
                  <a:pt x="94278" y="547164"/>
                </a:lnTo>
                <a:lnTo>
                  <a:pt x="94278" y="575481"/>
                </a:lnTo>
                <a:lnTo>
                  <a:pt x="94278" y="575481"/>
                </a:lnTo>
                <a:close/>
                <a:moveTo>
                  <a:pt x="134369" y="598989"/>
                </a:moveTo>
                <a:cubicBezTo>
                  <a:pt x="140846" y="598989"/>
                  <a:pt x="146085" y="593722"/>
                  <a:pt x="146085" y="587235"/>
                </a:cubicBezTo>
                <a:lnTo>
                  <a:pt x="146085" y="535429"/>
                </a:lnTo>
                <a:cubicBezTo>
                  <a:pt x="146085" y="528933"/>
                  <a:pt x="140846" y="523675"/>
                  <a:pt x="134369" y="523675"/>
                </a:cubicBezTo>
                <a:lnTo>
                  <a:pt x="82553" y="523675"/>
                </a:lnTo>
                <a:cubicBezTo>
                  <a:pt x="76076" y="523675"/>
                  <a:pt x="70837" y="528933"/>
                  <a:pt x="70837" y="535429"/>
                </a:cubicBezTo>
                <a:lnTo>
                  <a:pt x="70837" y="587235"/>
                </a:lnTo>
                <a:cubicBezTo>
                  <a:pt x="70837" y="593722"/>
                  <a:pt x="76076" y="598989"/>
                  <a:pt x="82553" y="598989"/>
                </a:cubicBezTo>
                <a:lnTo>
                  <a:pt x="134369" y="598989"/>
                </a:lnTo>
                <a:close/>
                <a:moveTo>
                  <a:pt x="188757" y="706393"/>
                </a:moveTo>
                <a:lnTo>
                  <a:pt x="581397" y="706393"/>
                </a:lnTo>
                <a:cubicBezTo>
                  <a:pt x="587874" y="706393"/>
                  <a:pt x="593122" y="701126"/>
                  <a:pt x="593122" y="694639"/>
                </a:cubicBezTo>
                <a:cubicBezTo>
                  <a:pt x="593122" y="688153"/>
                  <a:pt x="587883" y="682885"/>
                  <a:pt x="581397" y="682885"/>
                </a:cubicBezTo>
                <a:lnTo>
                  <a:pt x="188757" y="682885"/>
                </a:lnTo>
                <a:cubicBezTo>
                  <a:pt x="182280" y="682885"/>
                  <a:pt x="177041" y="688153"/>
                  <a:pt x="177041" y="694639"/>
                </a:cubicBezTo>
                <a:cubicBezTo>
                  <a:pt x="177041" y="701126"/>
                  <a:pt x="182280" y="706393"/>
                  <a:pt x="188757" y="706393"/>
                </a:cubicBezTo>
                <a:lnTo>
                  <a:pt x="188757" y="706393"/>
                </a:lnTo>
                <a:close/>
                <a:moveTo>
                  <a:pt x="94278" y="708803"/>
                </a:moveTo>
                <a:lnTo>
                  <a:pt x="122653" y="708803"/>
                </a:lnTo>
                <a:lnTo>
                  <a:pt x="122653" y="680485"/>
                </a:lnTo>
                <a:lnTo>
                  <a:pt x="94278" y="680485"/>
                </a:lnTo>
                <a:lnTo>
                  <a:pt x="94278" y="708803"/>
                </a:lnTo>
                <a:lnTo>
                  <a:pt x="94278" y="708803"/>
                </a:lnTo>
                <a:close/>
                <a:moveTo>
                  <a:pt x="134369" y="732292"/>
                </a:moveTo>
                <a:cubicBezTo>
                  <a:pt x="140846" y="732292"/>
                  <a:pt x="146085" y="727034"/>
                  <a:pt x="146085" y="720547"/>
                </a:cubicBezTo>
                <a:lnTo>
                  <a:pt x="146085" y="668731"/>
                </a:lnTo>
                <a:cubicBezTo>
                  <a:pt x="146085" y="662245"/>
                  <a:pt x="140846" y="656987"/>
                  <a:pt x="134369" y="656987"/>
                </a:cubicBezTo>
                <a:lnTo>
                  <a:pt x="82553" y="656987"/>
                </a:lnTo>
                <a:cubicBezTo>
                  <a:pt x="76076" y="656987"/>
                  <a:pt x="70837" y="662245"/>
                  <a:pt x="70837" y="668731"/>
                </a:cubicBezTo>
                <a:lnTo>
                  <a:pt x="70837" y="720547"/>
                </a:lnTo>
                <a:cubicBezTo>
                  <a:pt x="70837" y="727034"/>
                  <a:pt x="76076" y="732292"/>
                  <a:pt x="82553" y="732292"/>
                </a:cubicBezTo>
                <a:lnTo>
                  <a:pt x="134369" y="732292"/>
                </a:lnTo>
                <a:close/>
                <a:moveTo>
                  <a:pt x="82553" y="390363"/>
                </a:moveTo>
                <a:cubicBezTo>
                  <a:pt x="76076" y="390363"/>
                  <a:pt x="70837" y="395621"/>
                  <a:pt x="70837" y="402107"/>
                </a:cubicBezTo>
                <a:lnTo>
                  <a:pt x="70837" y="453923"/>
                </a:lnTo>
                <a:cubicBezTo>
                  <a:pt x="70837" y="460410"/>
                  <a:pt x="76076" y="465668"/>
                  <a:pt x="82553" y="465668"/>
                </a:cubicBezTo>
                <a:lnTo>
                  <a:pt x="134369" y="465668"/>
                </a:lnTo>
                <a:cubicBezTo>
                  <a:pt x="140846" y="465668"/>
                  <a:pt x="146085" y="460410"/>
                  <a:pt x="146085" y="453923"/>
                </a:cubicBezTo>
                <a:lnTo>
                  <a:pt x="146085" y="402107"/>
                </a:lnTo>
                <a:cubicBezTo>
                  <a:pt x="146085" y="395621"/>
                  <a:pt x="140846" y="390363"/>
                  <a:pt x="134369" y="390363"/>
                </a:cubicBezTo>
                <a:lnTo>
                  <a:pt x="82553" y="390363"/>
                </a:lnTo>
                <a:close/>
                <a:moveTo>
                  <a:pt x="122644" y="413852"/>
                </a:moveTo>
                <a:lnTo>
                  <a:pt x="94269" y="413852"/>
                </a:lnTo>
                <a:lnTo>
                  <a:pt x="94269" y="442170"/>
                </a:lnTo>
                <a:lnTo>
                  <a:pt x="122644" y="442170"/>
                </a:lnTo>
                <a:lnTo>
                  <a:pt x="122644" y="413852"/>
                </a:lnTo>
                <a:lnTo>
                  <a:pt x="122644" y="413852"/>
                </a:lnTo>
                <a:close/>
                <a:moveTo>
                  <a:pt x="82553" y="257042"/>
                </a:moveTo>
                <a:cubicBezTo>
                  <a:pt x="76076" y="257042"/>
                  <a:pt x="70837" y="262309"/>
                  <a:pt x="70837" y="268796"/>
                </a:cubicBezTo>
                <a:lnTo>
                  <a:pt x="70837" y="320602"/>
                </a:lnTo>
                <a:cubicBezTo>
                  <a:pt x="70837" y="327089"/>
                  <a:pt x="76076" y="332356"/>
                  <a:pt x="82553" y="332356"/>
                </a:cubicBezTo>
                <a:lnTo>
                  <a:pt x="134369" y="332356"/>
                </a:lnTo>
                <a:cubicBezTo>
                  <a:pt x="140846" y="332356"/>
                  <a:pt x="146085" y="327089"/>
                  <a:pt x="146085" y="320602"/>
                </a:cubicBezTo>
                <a:lnTo>
                  <a:pt x="146085" y="268796"/>
                </a:lnTo>
                <a:cubicBezTo>
                  <a:pt x="146085" y="262309"/>
                  <a:pt x="140846" y="257042"/>
                  <a:pt x="134369" y="257042"/>
                </a:cubicBezTo>
                <a:lnTo>
                  <a:pt x="82553" y="257042"/>
                </a:lnTo>
                <a:close/>
                <a:moveTo>
                  <a:pt x="122644" y="280549"/>
                </a:moveTo>
                <a:lnTo>
                  <a:pt x="94269" y="280549"/>
                </a:lnTo>
                <a:lnTo>
                  <a:pt x="94269" y="308858"/>
                </a:lnTo>
                <a:lnTo>
                  <a:pt x="122644" y="308858"/>
                </a:lnTo>
                <a:lnTo>
                  <a:pt x="122644" y="280549"/>
                </a:lnTo>
                <a:lnTo>
                  <a:pt x="122644" y="280549"/>
                </a:lnTo>
                <a:close/>
                <a:moveTo>
                  <a:pt x="188747" y="173136"/>
                </a:moveTo>
                <a:lnTo>
                  <a:pt x="581387" y="173136"/>
                </a:lnTo>
                <a:cubicBezTo>
                  <a:pt x="587864" y="173136"/>
                  <a:pt x="593112" y="167878"/>
                  <a:pt x="593112" y="161382"/>
                </a:cubicBezTo>
                <a:cubicBezTo>
                  <a:pt x="593112" y="154886"/>
                  <a:pt x="587874" y="149638"/>
                  <a:pt x="581387" y="149638"/>
                </a:cubicBezTo>
                <a:lnTo>
                  <a:pt x="188757" y="149638"/>
                </a:lnTo>
                <a:cubicBezTo>
                  <a:pt x="182280" y="149638"/>
                  <a:pt x="177041" y="154896"/>
                  <a:pt x="177041" y="161382"/>
                </a:cubicBezTo>
                <a:cubicBezTo>
                  <a:pt x="177041" y="167869"/>
                  <a:pt x="182280" y="173136"/>
                  <a:pt x="188757" y="173136"/>
                </a:cubicBezTo>
                <a:lnTo>
                  <a:pt x="188757" y="173136"/>
                </a:lnTo>
                <a:close/>
                <a:moveTo>
                  <a:pt x="82544" y="123739"/>
                </a:moveTo>
                <a:cubicBezTo>
                  <a:pt x="76067" y="123739"/>
                  <a:pt x="70828" y="129007"/>
                  <a:pt x="70828" y="135493"/>
                </a:cubicBezTo>
                <a:lnTo>
                  <a:pt x="70828" y="187300"/>
                </a:lnTo>
                <a:cubicBezTo>
                  <a:pt x="70828" y="193786"/>
                  <a:pt x="76067" y="199053"/>
                  <a:pt x="82544" y="199053"/>
                </a:cubicBezTo>
                <a:lnTo>
                  <a:pt x="134360" y="199053"/>
                </a:lnTo>
                <a:cubicBezTo>
                  <a:pt x="140837" y="199053"/>
                  <a:pt x="146075" y="193796"/>
                  <a:pt x="146075" y="187300"/>
                </a:cubicBezTo>
                <a:lnTo>
                  <a:pt x="146075" y="135493"/>
                </a:lnTo>
                <a:cubicBezTo>
                  <a:pt x="146075" y="129007"/>
                  <a:pt x="140837" y="123739"/>
                  <a:pt x="134360" y="123739"/>
                </a:cubicBezTo>
                <a:lnTo>
                  <a:pt x="82544" y="123739"/>
                </a:lnTo>
                <a:close/>
                <a:moveTo>
                  <a:pt x="122634" y="147228"/>
                </a:moveTo>
                <a:lnTo>
                  <a:pt x="94259" y="147228"/>
                </a:lnTo>
                <a:lnTo>
                  <a:pt x="94259" y="175546"/>
                </a:lnTo>
                <a:lnTo>
                  <a:pt x="122634" y="175546"/>
                </a:lnTo>
                <a:lnTo>
                  <a:pt x="122634" y="147228"/>
                </a:lnTo>
                <a:lnTo>
                  <a:pt x="122634" y="147228"/>
                </a:lnTo>
                <a:close/>
                <a:moveTo>
                  <a:pt x="621783" y="108995"/>
                </a:moveTo>
                <a:lnTo>
                  <a:pt x="543954" y="38281"/>
                </a:lnTo>
                <a:lnTo>
                  <a:pt x="543954" y="108995"/>
                </a:lnTo>
                <a:lnTo>
                  <a:pt x="621783" y="108995"/>
                </a:lnTo>
                <a:close/>
              </a:path>
            </a:pathLst>
          </a:custGeom>
          <a:solidFill>
            <a:srgbClr val="5D3379"/>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000000"/>
              </a:solidFill>
              <a:effectLst/>
              <a:uLnTx/>
              <a:uFillTx/>
              <a:latin typeface="Arial"/>
              <a:cs typeface="Arial"/>
              <a:sym typeface="Arial"/>
            </a:endParaRPr>
          </a:p>
        </p:txBody>
      </p:sp>
      <p:sp>
        <p:nvSpPr>
          <p:cNvPr id="85" name="Freeform: Shape 84">
            <a:extLst>
              <a:ext uri="{FF2B5EF4-FFF2-40B4-BE49-F238E27FC236}">
                <a16:creationId xmlns:a16="http://schemas.microsoft.com/office/drawing/2014/main" id="{A0ECA5DB-9D9B-4CE5-798E-237A4FC72926}"/>
              </a:ext>
            </a:extLst>
          </p:cNvPr>
          <p:cNvSpPr/>
          <p:nvPr/>
        </p:nvSpPr>
        <p:spPr>
          <a:xfrm>
            <a:off x="10832192" y="1058670"/>
            <a:ext cx="502558" cy="502560"/>
          </a:xfrm>
          <a:custGeom>
            <a:avLst/>
            <a:gdLst>
              <a:gd name="connsiteX0" fmla="*/ 732593 w 1465332"/>
              <a:gd name="connsiteY0" fmla="*/ 14 h 1465341"/>
              <a:gd name="connsiteX1" fmla="*/ 0 w 1465332"/>
              <a:gd name="connsiteY1" fmla="*/ 732607 h 1465341"/>
              <a:gd name="connsiteX2" fmla="*/ 732593 w 1465332"/>
              <a:gd name="connsiteY2" fmla="*/ 1465348 h 1465341"/>
              <a:gd name="connsiteX3" fmla="*/ 1465333 w 1465332"/>
              <a:gd name="connsiteY3" fmla="*/ 732607 h 1465341"/>
              <a:gd name="connsiteX4" fmla="*/ 1404343 w 1465332"/>
              <a:gd name="connsiteY4" fmla="*/ 439935 h 1465341"/>
              <a:gd name="connsiteX5" fmla="*/ 1371131 w 1465332"/>
              <a:gd name="connsiteY5" fmla="*/ 426448 h 1465341"/>
              <a:gd name="connsiteX6" fmla="*/ 1357648 w 1465332"/>
              <a:gd name="connsiteY6" fmla="*/ 459662 h 1465341"/>
              <a:gd name="connsiteX7" fmla="*/ 1357906 w 1465332"/>
              <a:gd name="connsiteY7" fmla="*/ 460265 h 1465341"/>
              <a:gd name="connsiteX8" fmla="*/ 1414809 w 1465332"/>
              <a:gd name="connsiteY8" fmla="*/ 732607 h 1465341"/>
              <a:gd name="connsiteX9" fmla="*/ 732593 w 1465332"/>
              <a:gd name="connsiteY9" fmla="*/ 1414818 h 1465341"/>
              <a:gd name="connsiteX10" fmla="*/ 50530 w 1465332"/>
              <a:gd name="connsiteY10" fmla="*/ 732607 h 1465341"/>
              <a:gd name="connsiteX11" fmla="*/ 732593 w 1465332"/>
              <a:gd name="connsiteY11" fmla="*/ 50544 h 1465341"/>
              <a:gd name="connsiteX12" fmla="*/ 1005029 w 1465332"/>
              <a:gd name="connsiteY12" fmla="*/ 107243 h 1465341"/>
              <a:gd name="connsiteX13" fmla="*/ 1038785 w 1465332"/>
              <a:gd name="connsiteY13" fmla="*/ 95515 h 1465341"/>
              <a:gd name="connsiteX14" fmla="*/ 1027059 w 1465332"/>
              <a:gd name="connsiteY14" fmla="*/ 61761 h 1465341"/>
              <a:gd name="connsiteX15" fmla="*/ 1025216 w 1465332"/>
              <a:gd name="connsiteY15" fmla="*/ 60956 h 1465341"/>
              <a:gd name="connsiteX16" fmla="*/ 732593 w 1465332"/>
              <a:gd name="connsiteY16" fmla="*/ 14 h 1465341"/>
              <a:gd name="connsiteX17" fmla="*/ 1290403 w 1465332"/>
              <a:gd name="connsiteY17" fmla="*/ 14 h 1465341"/>
              <a:gd name="connsiteX18" fmla="*/ 1273081 w 1465332"/>
              <a:gd name="connsiteY18" fmla="*/ 7267 h 1465341"/>
              <a:gd name="connsiteX19" fmla="*/ 1110633 w 1465332"/>
              <a:gd name="connsiteY19" fmla="*/ 169714 h 1465341"/>
              <a:gd name="connsiteX20" fmla="*/ 1103328 w 1465332"/>
              <a:gd name="connsiteY20" fmla="*/ 189848 h 1465341"/>
              <a:gd name="connsiteX21" fmla="*/ 1114185 w 1465332"/>
              <a:gd name="connsiteY21" fmla="*/ 312720 h 1465341"/>
              <a:gd name="connsiteX22" fmla="*/ 723810 w 1465332"/>
              <a:gd name="connsiteY22" fmla="*/ 703097 h 1465341"/>
              <a:gd name="connsiteX23" fmla="*/ 722997 w 1465332"/>
              <a:gd name="connsiteY23" fmla="*/ 738822 h 1465341"/>
              <a:gd name="connsiteX24" fmla="*/ 758722 w 1465332"/>
              <a:gd name="connsiteY24" fmla="*/ 739636 h 1465341"/>
              <a:gd name="connsiteX25" fmla="*/ 759438 w 1465332"/>
              <a:gd name="connsiteY25" fmla="*/ 738923 h 1465341"/>
              <a:gd name="connsiteX26" fmla="*/ 1147845 w 1465332"/>
              <a:gd name="connsiteY26" fmla="*/ 350717 h 1465341"/>
              <a:gd name="connsiteX27" fmla="*/ 1275497 w 1465332"/>
              <a:gd name="connsiteY27" fmla="*/ 361819 h 1465341"/>
              <a:gd name="connsiteX28" fmla="*/ 1295436 w 1465332"/>
              <a:gd name="connsiteY28" fmla="*/ 354516 h 1465341"/>
              <a:gd name="connsiteX29" fmla="*/ 1457885 w 1465332"/>
              <a:gd name="connsiteY29" fmla="*/ 192118 h 1465341"/>
              <a:gd name="connsiteX30" fmla="*/ 1457694 w 1465332"/>
              <a:gd name="connsiteY30" fmla="*/ 156384 h 1465341"/>
              <a:gd name="connsiteX31" fmla="*/ 1442243 w 1465332"/>
              <a:gd name="connsiteY31" fmla="*/ 149186 h 1465341"/>
              <a:gd name="connsiteX32" fmla="*/ 1326232 w 1465332"/>
              <a:gd name="connsiteY32" fmla="*/ 138923 h 1465341"/>
              <a:gd name="connsiteX33" fmla="*/ 1316157 w 1465332"/>
              <a:gd name="connsiteY33" fmla="*/ 22910 h 1465341"/>
              <a:gd name="connsiteX34" fmla="*/ 1290403 w 1465332"/>
              <a:gd name="connsiteY34" fmla="*/ 14 h 1465341"/>
              <a:gd name="connsiteX35" fmla="*/ 1270465 w 1465332"/>
              <a:gd name="connsiteY35" fmla="*/ 81287 h 1465341"/>
              <a:gd name="connsiteX36" fmla="*/ 1277722 w 1465332"/>
              <a:gd name="connsiteY36" fmla="*/ 164484 h 1465341"/>
              <a:gd name="connsiteX37" fmla="*/ 1300669 w 1465332"/>
              <a:gd name="connsiteY37" fmla="*/ 187430 h 1465341"/>
              <a:gd name="connsiteX38" fmla="*/ 1383870 w 1465332"/>
              <a:gd name="connsiteY38" fmla="*/ 194684 h 1465341"/>
              <a:gd name="connsiteX39" fmla="*/ 1268049 w 1465332"/>
              <a:gd name="connsiteY39" fmla="*/ 310499 h 1465341"/>
              <a:gd name="connsiteX40" fmla="*/ 1163974 w 1465332"/>
              <a:gd name="connsiteY40" fmla="*/ 301370 h 1465341"/>
              <a:gd name="connsiteX41" fmla="*/ 1154797 w 1465332"/>
              <a:gd name="connsiteY41" fmla="*/ 197151 h 1465341"/>
              <a:gd name="connsiteX42" fmla="*/ 732593 w 1465332"/>
              <a:gd name="connsiteY42" fmla="*/ 248619 h 1465341"/>
              <a:gd name="connsiteX43" fmla="*/ 248606 w 1465332"/>
              <a:gd name="connsiteY43" fmla="*/ 732607 h 1465341"/>
              <a:gd name="connsiteX44" fmla="*/ 732593 w 1465332"/>
              <a:gd name="connsiteY44" fmla="*/ 1216742 h 1465341"/>
              <a:gd name="connsiteX45" fmla="*/ 1216732 w 1465332"/>
              <a:gd name="connsiteY45" fmla="*/ 732607 h 1465341"/>
              <a:gd name="connsiteX46" fmla="*/ 1169550 w 1465332"/>
              <a:gd name="connsiteY46" fmla="*/ 524070 h 1465341"/>
              <a:gd name="connsiteX47" fmla="*/ 1135928 w 1465332"/>
              <a:gd name="connsiteY47" fmla="*/ 511762 h 1465341"/>
              <a:gd name="connsiteX48" fmla="*/ 1123619 w 1465332"/>
              <a:gd name="connsiteY48" fmla="*/ 545385 h 1465341"/>
              <a:gd name="connsiteX49" fmla="*/ 1123858 w 1465332"/>
              <a:gd name="connsiteY49" fmla="*/ 545881 h 1465341"/>
              <a:gd name="connsiteX50" fmla="*/ 1166199 w 1465332"/>
              <a:gd name="connsiteY50" fmla="*/ 732607 h 1465341"/>
              <a:gd name="connsiteX51" fmla="*/ 732593 w 1465332"/>
              <a:gd name="connsiteY51" fmla="*/ 1166212 h 1465341"/>
              <a:gd name="connsiteX52" fmla="*/ 299137 w 1465332"/>
              <a:gd name="connsiteY52" fmla="*/ 732607 h 1465341"/>
              <a:gd name="connsiteX53" fmla="*/ 732593 w 1465332"/>
              <a:gd name="connsiteY53" fmla="*/ 299150 h 1465341"/>
              <a:gd name="connsiteX54" fmla="*/ 916108 w 1465332"/>
              <a:gd name="connsiteY54" fmla="*/ 339812 h 1465341"/>
              <a:gd name="connsiteX55" fmla="*/ 950313 w 1465332"/>
              <a:gd name="connsiteY55" fmla="*/ 329455 h 1465341"/>
              <a:gd name="connsiteX56" fmla="*/ 939952 w 1465332"/>
              <a:gd name="connsiteY56" fmla="*/ 295255 h 1465341"/>
              <a:gd name="connsiteX57" fmla="*/ 937527 w 1465332"/>
              <a:gd name="connsiteY57" fmla="*/ 294116 h 1465341"/>
              <a:gd name="connsiteX58" fmla="*/ 732593 w 1465332"/>
              <a:gd name="connsiteY58" fmla="*/ 248619 h 1465341"/>
              <a:gd name="connsiteX59" fmla="*/ 731261 w 1465332"/>
              <a:gd name="connsiteY59" fmla="*/ 515138 h 1465341"/>
              <a:gd name="connsiteX60" fmla="*/ 515125 w 1465332"/>
              <a:gd name="connsiteY60" fmla="*/ 733495 h 1465341"/>
              <a:gd name="connsiteX61" fmla="*/ 733137 w 1465332"/>
              <a:gd name="connsiteY61" fmla="*/ 950076 h 1465341"/>
              <a:gd name="connsiteX62" fmla="*/ 950017 w 1465332"/>
              <a:gd name="connsiteY62" fmla="*/ 732607 h 1465341"/>
              <a:gd name="connsiteX63" fmla="*/ 924177 w 1465332"/>
              <a:gd name="connsiteY63" fmla="*/ 707908 h 1465341"/>
              <a:gd name="connsiteX64" fmla="*/ 899484 w 1465332"/>
              <a:gd name="connsiteY64" fmla="*/ 732607 h 1465341"/>
              <a:gd name="connsiteX65" fmla="*/ 732939 w 1465332"/>
              <a:gd name="connsiteY65" fmla="*/ 899496 h 1465341"/>
              <a:gd name="connsiteX66" fmla="*/ 565656 w 1465332"/>
              <a:gd name="connsiteY66" fmla="*/ 733347 h 1465341"/>
              <a:gd name="connsiteX67" fmla="*/ 731656 w 1465332"/>
              <a:gd name="connsiteY67" fmla="*/ 565669 h 1465341"/>
              <a:gd name="connsiteX68" fmla="*/ 757285 w 1465332"/>
              <a:gd name="connsiteY68" fmla="*/ 540759 h 1465341"/>
              <a:gd name="connsiteX69" fmla="*/ 732377 w 1465332"/>
              <a:gd name="connsiteY69" fmla="*/ 515130 h 1465341"/>
              <a:gd name="connsiteX70" fmla="*/ 731260 w 1465332"/>
              <a:gd name="connsiteY70" fmla="*/ 515138 h 1465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465332" h="1465341">
                <a:moveTo>
                  <a:pt x="732593" y="14"/>
                </a:moveTo>
                <a:cubicBezTo>
                  <a:pt x="328245" y="14"/>
                  <a:pt x="0" y="328258"/>
                  <a:pt x="0" y="732607"/>
                </a:cubicBezTo>
                <a:cubicBezTo>
                  <a:pt x="0" y="1136956"/>
                  <a:pt x="328245" y="1465348"/>
                  <a:pt x="732593" y="1465348"/>
                </a:cubicBezTo>
                <a:cubicBezTo>
                  <a:pt x="1136940" y="1465348"/>
                  <a:pt x="1465333" y="1136956"/>
                  <a:pt x="1465333" y="732607"/>
                </a:cubicBezTo>
                <a:cubicBezTo>
                  <a:pt x="1465333" y="631926"/>
                  <a:pt x="1444545" y="532239"/>
                  <a:pt x="1404343" y="439935"/>
                </a:cubicBezTo>
                <a:cubicBezTo>
                  <a:pt x="1398900" y="427040"/>
                  <a:pt x="1384022" y="421002"/>
                  <a:pt x="1371131" y="426448"/>
                </a:cubicBezTo>
                <a:cubicBezTo>
                  <a:pt x="1358230" y="431896"/>
                  <a:pt x="1352195" y="446766"/>
                  <a:pt x="1357648" y="459662"/>
                </a:cubicBezTo>
                <a:cubicBezTo>
                  <a:pt x="1357734" y="459864"/>
                  <a:pt x="1357820" y="460065"/>
                  <a:pt x="1357906" y="460265"/>
                </a:cubicBezTo>
                <a:cubicBezTo>
                  <a:pt x="1395338" y="546204"/>
                  <a:pt x="1414809" y="638869"/>
                  <a:pt x="1414809" y="732607"/>
                </a:cubicBezTo>
                <a:cubicBezTo>
                  <a:pt x="1414809" y="1109647"/>
                  <a:pt x="1109630" y="1414818"/>
                  <a:pt x="732593" y="1414818"/>
                </a:cubicBezTo>
                <a:cubicBezTo>
                  <a:pt x="355553" y="1414818"/>
                  <a:pt x="50530" y="1109647"/>
                  <a:pt x="50530" y="732607"/>
                </a:cubicBezTo>
                <a:cubicBezTo>
                  <a:pt x="50530" y="355567"/>
                  <a:pt x="355553" y="50544"/>
                  <a:pt x="732593" y="50544"/>
                </a:cubicBezTo>
                <a:cubicBezTo>
                  <a:pt x="826350" y="50544"/>
                  <a:pt x="919078" y="69795"/>
                  <a:pt x="1005029" y="107243"/>
                </a:cubicBezTo>
                <a:cubicBezTo>
                  <a:pt x="1017596" y="113325"/>
                  <a:pt x="1032703" y="108075"/>
                  <a:pt x="1038785" y="95515"/>
                </a:cubicBezTo>
                <a:cubicBezTo>
                  <a:pt x="1044868" y="82956"/>
                  <a:pt x="1039626" y="67844"/>
                  <a:pt x="1027059" y="61761"/>
                </a:cubicBezTo>
                <a:cubicBezTo>
                  <a:pt x="1026457" y="61468"/>
                  <a:pt x="1025846" y="61199"/>
                  <a:pt x="1025216" y="60956"/>
                </a:cubicBezTo>
                <a:cubicBezTo>
                  <a:pt x="932896" y="20735"/>
                  <a:pt x="833294" y="13"/>
                  <a:pt x="732593" y="14"/>
                </a:cubicBezTo>
                <a:close/>
                <a:moveTo>
                  <a:pt x="1290403" y="14"/>
                </a:moveTo>
                <a:cubicBezTo>
                  <a:pt x="1283910" y="117"/>
                  <a:pt x="1277713" y="2714"/>
                  <a:pt x="1273081" y="7267"/>
                </a:cubicBezTo>
                <a:lnTo>
                  <a:pt x="1110633" y="169714"/>
                </a:lnTo>
                <a:cubicBezTo>
                  <a:pt x="1105333" y="175011"/>
                  <a:pt x="1102659" y="182386"/>
                  <a:pt x="1103328" y="189848"/>
                </a:cubicBezTo>
                <a:lnTo>
                  <a:pt x="1114185" y="312720"/>
                </a:lnTo>
                <a:lnTo>
                  <a:pt x="723810" y="703097"/>
                </a:lnTo>
                <a:cubicBezTo>
                  <a:pt x="713721" y="712738"/>
                  <a:pt x="713356" y="728732"/>
                  <a:pt x="722997" y="738822"/>
                </a:cubicBezTo>
                <a:cubicBezTo>
                  <a:pt x="732637" y="748912"/>
                  <a:pt x="748631" y="749277"/>
                  <a:pt x="758722" y="739636"/>
                </a:cubicBezTo>
                <a:cubicBezTo>
                  <a:pt x="758965" y="739403"/>
                  <a:pt x="759204" y="739165"/>
                  <a:pt x="759438" y="738923"/>
                </a:cubicBezTo>
                <a:lnTo>
                  <a:pt x="1147845" y="350717"/>
                </a:lnTo>
                <a:lnTo>
                  <a:pt x="1275497" y="361819"/>
                </a:lnTo>
                <a:cubicBezTo>
                  <a:pt x="1282898" y="362431"/>
                  <a:pt x="1290184" y="359760"/>
                  <a:pt x="1295436" y="354516"/>
                </a:cubicBezTo>
                <a:lnTo>
                  <a:pt x="1457885" y="192118"/>
                </a:lnTo>
                <a:cubicBezTo>
                  <a:pt x="1467701" y="182197"/>
                  <a:pt x="1467615" y="166198"/>
                  <a:pt x="1457694" y="156384"/>
                </a:cubicBezTo>
                <a:cubicBezTo>
                  <a:pt x="1453530" y="152268"/>
                  <a:pt x="1448068" y="149724"/>
                  <a:pt x="1442243" y="149186"/>
                </a:cubicBezTo>
                <a:lnTo>
                  <a:pt x="1326232" y="138923"/>
                </a:lnTo>
                <a:lnTo>
                  <a:pt x="1316157" y="22910"/>
                </a:lnTo>
                <a:cubicBezTo>
                  <a:pt x="1314916" y="9697"/>
                  <a:pt x="1303667" y="-302"/>
                  <a:pt x="1290403" y="14"/>
                </a:cubicBezTo>
                <a:close/>
                <a:moveTo>
                  <a:pt x="1270465" y="81287"/>
                </a:moveTo>
                <a:lnTo>
                  <a:pt x="1277722" y="164484"/>
                </a:lnTo>
                <a:cubicBezTo>
                  <a:pt x="1278801" y="176683"/>
                  <a:pt x="1288465" y="186352"/>
                  <a:pt x="1300669" y="187430"/>
                </a:cubicBezTo>
                <a:lnTo>
                  <a:pt x="1383870" y="194684"/>
                </a:lnTo>
                <a:lnTo>
                  <a:pt x="1268049" y="310499"/>
                </a:lnTo>
                <a:lnTo>
                  <a:pt x="1163974" y="301370"/>
                </a:lnTo>
                <a:lnTo>
                  <a:pt x="1154797" y="197151"/>
                </a:lnTo>
                <a:close/>
                <a:moveTo>
                  <a:pt x="732593" y="248619"/>
                </a:moveTo>
                <a:cubicBezTo>
                  <a:pt x="465554" y="248620"/>
                  <a:pt x="248606" y="465567"/>
                  <a:pt x="248606" y="732607"/>
                </a:cubicBezTo>
                <a:cubicBezTo>
                  <a:pt x="248606" y="999647"/>
                  <a:pt x="465554" y="1216742"/>
                  <a:pt x="732593" y="1216742"/>
                </a:cubicBezTo>
                <a:cubicBezTo>
                  <a:pt x="999634" y="1216742"/>
                  <a:pt x="1216732" y="999648"/>
                  <a:pt x="1216732" y="732607"/>
                </a:cubicBezTo>
                <a:cubicBezTo>
                  <a:pt x="1216732" y="660476"/>
                  <a:pt x="1200613" y="589170"/>
                  <a:pt x="1169550" y="524070"/>
                </a:cubicBezTo>
                <a:cubicBezTo>
                  <a:pt x="1163668" y="511386"/>
                  <a:pt x="1148619" y="505876"/>
                  <a:pt x="1135928" y="511762"/>
                </a:cubicBezTo>
                <a:cubicBezTo>
                  <a:pt x="1123247" y="517648"/>
                  <a:pt x="1117737" y="532701"/>
                  <a:pt x="1123619" y="545385"/>
                </a:cubicBezTo>
                <a:cubicBezTo>
                  <a:pt x="1123696" y="545551"/>
                  <a:pt x="1123782" y="545717"/>
                  <a:pt x="1123858" y="545881"/>
                </a:cubicBezTo>
                <a:cubicBezTo>
                  <a:pt x="1151674" y="604186"/>
                  <a:pt x="1166199" y="668005"/>
                  <a:pt x="1166199" y="732607"/>
                </a:cubicBezTo>
                <a:cubicBezTo>
                  <a:pt x="1166199" y="972339"/>
                  <a:pt x="972324" y="1166212"/>
                  <a:pt x="732593" y="1166212"/>
                </a:cubicBezTo>
                <a:cubicBezTo>
                  <a:pt x="492862" y="1166211"/>
                  <a:pt x="299137" y="972338"/>
                  <a:pt x="299137" y="732607"/>
                </a:cubicBezTo>
                <a:cubicBezTo>
                  <a:pt x="299137" y="492875"/>
                  <a:pt x="492862" y="299151"/>
                  <a:pt x="732593" y="299150"/>
                </a:cubicBezTo>
                <a:cubicBezTo>
                  <a:pt x="796008" y="299150"/>
                  <a:pt x="858659" y="312969"/>
                  <a:pt x="916108" y="339812"/>
                </a:cubicBezTo>
                <a:cubicBezTo>
                  <a:pt x="928417" y="346396"/>
                  <a:pt x="943724" y="341759"/>
                  <a:pt x="950313" y="329455"/>
                </a:cubicBezTo>
                <a:cubicBezTo>
                  <a:pt x="956893" y="317151"/>
                  <a:pt x="952261" y="301839"/>
                  <a:pt x="939952" y="295255"/>
                </a:cubicBezTo>
                <a:cubicBezTo>
                  <a:pt x="939169" y="294833"/>
                  <a:pt x="938358" y="294453"/>
                  <a:pt x="937527" y="294116"/>
                </a:cubicBezTo>
                <a:cubicBezTo>
                  <a:pt x="873379" y="264147"/>
                  <a:pt x="803398" y="248619"/>
                  <a:pt x="732593" y="248619"/>
                </a:cubicBezTo>
                <a:close/>
                <a:moveTo>
                  <a:pt x="731261" y="515138"/>
                </a:moveTo>
                <a:cubicBezTo>
                  <a:pt x="611654" y="515854"/>
                  <a:pt x="514648" y="613887"/>
                  <a:pt x="515125" y="733495"/>
                </a:cubicBezTo>
                <a:cubicBezTo>
                  <a:pt x="515602" y="853103"/>
                  <a:pt x="613529" y="950313"/>
                  <a:pt x="733137" y="950076"/>
                </a:cubicBezTo>
                <a:cubicBezTo>
                  <a:pt x="852745" y="949837"/>
                  <a:pt x="950017" y="852216"/>
                  <a:pt x="950017" y="732607"/>
                </a:cubicBezTo>
                <a:cubicBezTo>
                  <a:pt x="949702" y="718653"/>
                  <a:pt x="938138" y="707595"/>
                  <a:pt x="924177" y="707908"/>
                </a:cubicBezTo>
                <a:cubicBezTo>
                  <a:pt x="910665" y="708211"/>
                  <a:pt x="899789" y="719094"/>
                  <a:pt x="899484" y="732607"/>
                </a:cubicBezTo>
                <a:cubicBezTo>
                  <a:pt x="899484" y="824943"/>
                  <a:pt x="825274" y="899312"/>
                  <a:pt x="732939" y="899496"/>
                </a:cubicBezTo>
                <a:cubicBezTo>
                  <a:pt x="640603" y="899678"/>
                  <a:pt x="566023" y="825682"/>
                  <a:pt x="565656" y="733347"/>
                </a:cubicBezTo>
                <a:cubicBezTo>
                  <a:pt x="565274" y="641012"/>
                  <a:pt x="639322" y="566220"/>
                  <a:pt x="731656" y="565669"/>
                </a:cubicBezTo>
                <a:cubicBezTo>
                  <a:pt x="745613" y="565868"/>
                  <a:pt x="757087" y="554715"/>
                  <a:pt x="757285" y="540759"/>
                </a:cubicBezTo>
                <a:cubicBezTo>
                  <a:pt x="757485" y="526803"/>
                  <a:pt x="746333" y="515328"/>
                  <a:pt x="732377" y="515130"/>
                </a:cubicBezTo>
                <a:cubicBezTo>
                  <a:pt x="732004" y="515124"/>
                  <a:pt x="731633" y="515127"/>
                  <a:pt x="731260" y="515138"/>
                </a:cubicBezTo>
                <a:close/>
              </a:path>
            </a:pathLst>
          </a:custGeom>
          <a:solidFill>
            <a:srgbClr val="74CEE2">
              <a:lumMod val="75000"/>
            </a:srgbClr>
          </a:solidFill>
          <a:ln w="50403" cap="rnd">
            <a:noFill/>
            <a:prstDash val="solid"/>
            <a:round/>
          </a:ln>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000000"/>
              </a:solidFill>
              <a:effectLst/>
              <a:uLnTx/>
              <a:uFillTx/>
              <a:latin typeface="Arial"/>
              <a:cs typeface="Arial"/>
              <a:sym typeface="Arial"/>
            </a:endParaRPr>
          </a:p>
        </p:txBody>
      </p:sp>
      <p:sp>
        <p:nvSpPr>
          <p:cNvPr id="86" name="Freeform: Shape 85">
            <a:extLst>
              <a:ext uri="{FF2B5EF4-FFF2-40B4-BE49-F238E27FC236}">
                <a16:creationId xmlns:a16="http://schemas.microsoft.com/office/drawing/2014/main" id="{C65237FC-FFB6-18E0-220D-A6D52A72BDD8}"/>
              </a:ext>
            </a:extLst>
          </p:cNvPr>
          <p:cNvSpPr/>
          <p:nvPr/>
        </p:nvSpPr>
        <p:spPr>
          <a:xfrm>
            <a:off x="4548323" y="4050528"/>
            <a:ext cx="372202" cy="450036"/>
          </a:xfrm>
          <a:custGeom>
            <a:avLst/>
            <a:gdLst>
              <a:gd name="connsiteX0" fmla="*/ 728409 w 735404"/>
              <a:gd name="connsiteY0" fmla="*/ 636772 h 889189"/>
              <a:gd name="connsiteX1" fmla="*/ 657344 w 735404"/>
              <a:gd name="connsiteY1" fmla="*/ 617425 h 889189"/>
              <a:gd name="connsiteX2" fmla="*/ 504458 w 735404"/>
              <a:gd name="connsiteY2" fmla="*/ 698387 h 889189"/>
              <a:gd name="connsiteX3" fmla="*/ 468442 w 735404"/>
              <a:gd name="connsiteY3" fmla="*/ 664677 h 889189"/>
              <a:gd name="connsiteX4" fmla="*/ 240585 w 735404"/>
              <a:gd name="connsiteY4" fmla="*/ 603620 h 889189"/>
              <a:gd name="connsiteX5" fmla="*/ 219451 w 735404"/>
              <a:gd name="connsiteY5" fmla="*/ 608681 h 889189"/>
              <a:gd name="connsiteX6" fmla="*/ 140498 w 735404"/>
              <a:gd name="connsiteY6" fmla="*/ 633907 h 889189"/>
              <a:gd name="connsiteX7" fmla="*/ 140498 w 735404"/>
              <a:gd name="connsiteY7" fmla="*/ 606485 h 889189"/>
              <a:gd name="connsiteX8" fmla="*/ 129447 w 735404"/>
              <a:gd name="connsiteY8" fmla="*/ 595433 h 889189"/>
              <a:gd name="connsiteX9" fmla="*/ 11051 w 735404"/>
              <a:gd name="connsiteY9" fmla="*/ 595433 h 889189"/>
              <a:gd name="connsiteX10" fmla="*/ 0 w 735404"/>
              <a:gd name="connsiteY10" fmla="*/ 606485 h 889189"/>
              <a:gd name="connsiteX11" fmla="*/ 0 w 735404"/>
              <a:gd name="connsiteY11" fmla="*/ 878137 h 889189"/>
              <a:gd name="connsiteX12" fmla="*/ 11051 w 735404"/>
              <a:gd name="connsiteY12" fmla="*/ 889189 h 889189"/>
              <a:gd name="connsiteX13" fmla="*/ 129551 w 735404"/>
              <a:gd name="connsiteY13" fmla="*/ 889189 h 889189"/>
              <a:gd name="connsiteX14" fmla="*/ 140602 w 735404"/>
              <a:gd name="connsiteY14" fmla="*/ 878137 h 889189"/>
              <a:gd name="connsiteX15" fmla="*/ 140602 w 735404"/>
              <a:gd name="connsiteY15" fmla="*/ 849377 h 889189"/>
              <a:gd name="connsiteX16" fmla="*/ 228150 w 735404"/>
              <a:gd name="connsiteY16" fmla="*/ 866716 h 889189"/>
              <a:gd name="connsiteX17" fmla="*/ 247089 w 735404"/>
              <a:gd name="connsiteY17" fmla="*/ 868613 h 889189"/>
              <a:gd name="connsiteX18" fmla="*/ 249172 w 735404"/>
              <a:gd name="connsiteY18" fmla="*/ 868613 h 889189"/>
              <a:gd name="connsiteX19" fmla="*/ 422813 w 735404"/>
              <a:gd name="connsiteY19" fmla="*/ 865376 h 889189"/>
              <a:gd name="connsiteX20" fmla="*/ 423185 w 735404"/>
              <a:gd name="connsiteY20" fmla="*/ 865376 h 889189"/>
              <a:gd name="connsiteX21" fmla="*/ 449193 w 735404"/>
              <a:gd name="connsiteY21" fmla="*/ 858419 h 889189"/>
              <a:gd name="connsiteX22" fmla="*/ 709121 w 735404"/>
              <a:gd name="connsiteY22" fmla="*/ 708286 h 889189"/>
              <a:gd name="connsiteX23" fmla="*/ 728394 w 735404"/>
              <a:gd name="connsiteY23" fmla="*/ 636774 h 889189"/>
              <a:gd name="connsiteX24" fmla="*/ 118400 w 735404"/>
              <a:gd name="connsiteY24" fmla="*/ 867010 h 889189"/>
              <a:gd name="connsiteX25" fmla="*/ 22111 w 735404"/>
              <a:gd name="connsiteY25" fmla="*/ 867010 h 889189"/>
              <a:gd name="connsiteX26" fmla="*/ 22111 w 735404"/>
              <a:gd name="connsiteY26" fmla="*/ 617465 h 889189"/>
              <a:gd name="connsiteX27" fmla="*/ 118400 w 735404"/>
              <a:gd name="connsiteY27" fmla="*/ 617465 h 889189"/>
              <a:gd name="connsiteX28" fmla="*/ 698196 w 735404"/>
              <a:gd name="connsiteY28" fmla="*/ 689083 h 889189"/>
              <a:gd name="connsiteX29" fmla="*/ 438268 w 735404"/>
              <a:gd name="connsiteY29" fmla="*/ 839102 h 889189"/>
              <a:gd name="connsiteX30" fmla="*/ 423013 w 735404"/>
              <a:gd name="connsiteY30" fmla="*/ 843121 h 889189"/>
              <a:gd name="connsiteX31" fmla="*/ 422715 w 735404"/>
              <a:gd name="connsiteY31" fmla="*/ 843121 h 889189"/>
              <a:gd name="connsiteX32" fmla="*/ 248999 w 735404"/>
              <a:gd name="connsiteY32" fmla="*/ 846357 h 889189"/>
              <a:gd name="connsiteX33" fmla="*/ 232627 w 735404"/>
              <a:gd name="connsiteY33" fmla="*/ 844944 h 889189"/>
              <a:gd name="connsiteX34" fmla="*/ 140725 w 735404"/>
              <a:gd name="connsiteY34" fmla="*/ 826749 h 889189"/>
              <a:gd name="connsiteX35" fmla="*/ 140725 w 735404"/>
              <a:gd name="connsiteY35" fmla="*/ 656975 h 889189"/>
              <a:gd name="connsiteX36" fmla="*/ 226563 w 735404"/>
              <a:gd name="connsiteY36" fmla="*/ 629628 h 889189"/>
              <a:gd name="connsiteX37" fmla="*/ 238283 w 735404"/>
              <a:gd name="connsiteY37" fmla="*/ 625833 h 889189"/>
              <a:gd name="connsiteX38" fmla="*/ 462863 w 735404"/>
              <a:gd name="connsiteY38" fmla="*/ 686033 h 889189"/>
              <a:gd name="connsiteX39" fmla="*/ 484182 w 735404"/>
              <a:gd name="connsiteY39" fmla="*/ 722980 h 889189"/>
              <a:gd name="connsiteX40" fmla="*/ 470082 w 735404"/>
              <a:gd name="connsiteY40" fmla="*/ 741286 h 889189"/>
              <a:gd name="connsiteX41" fmla="*/ 447237 w 735404"/>
              <a:gd name="connsiteY41" fmla="*/ 744338 h 889189"/>
              <a:gd name="connsiteX42" fmla="*/ 293607 w 735404"/>
              <a:gd name="connsiteY42" fmla="*/ 703186 h 889189"/>
              <a:gd name="connsiteX43" fmla="*/ 280065 w 735404"/>
              <a:gd name="connsiteY43" fmla="*/ 711000 h 889189"/>
              <a:gd name="connsiteX44" fmla="*/ 287878 w 735404"/>
              <a:gd name="connsiteY44" fmla="*/ 724544 h 889189"/>
              <a:gd name="connsiteX45" fmla="*/ 441507 w 735404"/>
              <a:gd name="connsiteY45" fmla="*/ 765695 h 889189"/>
              <a:gd name="connsiteX46" fmla="*/ 455050 w 735404"/>
              <a:gd name="connsiteY46" fmla="*/ 767518 h 889189"/>
              <a:gd name="connsiteX47" fmla="*/ 481133 w 735404"/>
              <a:gd name="connsiteY47" fmla="*/ 760486 h 889189"/>
              <a:gd name="connsiteX48" fmla="*/ 505503 w 735404"/>
              <a:gd name="connsiteY48" fmla="*/ 728785 h 889189"/>
              <a:gd name="connsiteX49" fmla="*/ 506842 w 735404"/>
              <a:gd name="connsiteY49" fmla="*/ 722311 h 889189"/>
              <a:gd name="connsiteX50" fmla="*/ 667729 w 735404"/>
              <a:gd name="connsiteY50" fmla="*/ 636959 h 889189"/>
              <a:gd name="connsiteX51" fmla="*/ 709253 w 735404"/>
              <a:gd name="connsiteY51" fmla="*/ 647823 h 889189"/>
              <a:gd name="connsiteX52" fmla="*/ 698202 w 735404"/>
              <a:gd name="connsiteY52" fmla="*/ 689085 h 889189"/>
              <a:gd name="connsiteX53" fmla="*/ 391986 w 735404"/>
              <a:gd name="connsiteY53" fmla="*/ 232331 h 889189"/>
              <a:gd name="connsiteX54" fmla="*/ 381977 w 735404"/>
              <a:gd name="connsiteY54" fmla="*/ 259194 h 889189"/>
              <a:gd name="connsiteX55" fmla="*/ 388823 w 735404"/>
              <a:gd name="connsiteY55" fmla="*/ 385105 h 889189"/>
              <a:gd name="connsiteX56" fmla="*/ 420337 w 735404"/>
              <a:gd name="connsiteY56" fmla="*/ 413866 h 889189"/>
              <a:gd name="connsiteX57" fmla="*/ 451853 w 735404"/>
              <a:gd name="connsiteY57" fmla="*/ 385105 h 889189"/>
              <a:gd name="connsiteX58" fmla="*/ 458698 w 735404"/>
              <a:gd name="connsiteY58" fmla="*/ 259194 h 889189"/>
              <a:gd name="connsiteX59" fmla="*/ 448689 w 735404"/>
              <a:gd name="connsiteY59" fmla="*/ 232331 h 889189"/>
              <a:gd name="connsiteX60" fmla="*/ 420300 w 735404"/>
              <a:gd name="connsiteY60" fmla="*/ 220052 h 889189"/>
              <a:gd name="connsiteX61" fmla="*/ 391985 w 735404"/>
              <a:gd name="connsiteY61" fmla="*/ 232331 h 889189"/>
              <a:gd name="connsiteX62" fmla="*/ 436746 w 735404"/>
              <a:gd name="connsiteY62" fmla="*/ 257967 h 889189"/>
              <a:gd name="connsiteX63" fmla="*/ 429899 w 735404"/>
              <a:gd name="connsiteY63" fmla="*/ 383878 h 889189"/>
              <a:gd name="connsiteX64" fmla="*/ 420487 w 735404"/>
              <a:gd name="connsiteY64" fmla="*/ 391691 h 889189"/>
              <a:gd name="connsiteX65" fmla="*/ 411073 w 735404"/>
              <a:gd name="connsiteY65" fmla="*/ 383878 h 889189"/>
              <a:gd name="connsiteX66" fmla="*/ 404227 w 735404"/>
              <a:gd name="connsiteY66" fmla="*/ 257967 h 889189"/>
              <a:gd name="connsiteX67" fmla="*/ 408245 w 735404"/>
              <a:gd name="connsiteY67" fmla="*/ 247586 h 889189"/>
              <a:gd name="connsiteX68" fmla="*/ 420635 w 735404"/>
              <a:gd name="connsiteY68" fmla="*/ 242266 h 889189"/>
              <a:gd name="connsiteX69" fmla="*/ 433026 w 735404"/>
              <a:gd name="connsiteY69" fmla="*/ 247586 h 889189"/>
              <a:gd name="connsiteX70" fmla="*/ 436746 w 735404"/>
              <a:gd name="connsiteY70" fmla="*/ 257967 h 889189"/>
              <a:gd name="connsiteX71" fmla="*/ 420374 w 735404"/>
              <a:gd name="connsiteY71" fmla="*/ 442732 h 889189"/>
              <a:gd name="connsiteX72" fmla="*/ 384767 w 735404"/>
              <a:gd name="connsiteY72" fmla="*/ 478340 h 889189"/>
              <a:gd name="connsiteX73" fmla="*/ 420374 w 735404"/>
              <a:gd name="connsiteY73" fmla="*/ 513947 h 889189"/>
              <a:gd name="connsiteX74" fmla="*/ 455982 w 735404"/>
              <a:gd name="connsiteY74" fmla="*/ 478340 h 889189"/>
              <a:gd name="connsiteX75" fmla="*/ 420374 w 735404"/>
              <a:gd name="connsiteY75" fmla="*/ 442732 h 889189"/>
              <a:gd name="connsiteX76" fmla="*/ 420374 w 735404"/>
              <a:gd name="connsiteY76" fmla="*/ 491883 h 889189"/>
              <a:gd name="connsiteX77" fmla="*/ 406831 w 735404"/>
              <a:gd name="connsiteY77" fmla="*/ 478340 h 889189"/>
              <a:gd name="connsiteX78" fmla="*/ 420374 w 735404"/>
              <a:gd name="connsiteY78" fmla="*/ 464796 h 889189"/>
              <a:gd name="connsiteX79" fmla="*/ 433918 w 735404"/>
              <a:gd name="connsiteY79" fmla="*/ 478340 h 889189"/>
              <a:gd name="connsiteX80" fmla="*/ 420374 w 735404"/>
              <a:gd name="connsiteY80" fmla="*/ 491883 h 889189"/>
              <a:gd name="connsiteX81" fmla="*/ 77732 w 735404"/>
              <a:gd name="connsiteY81" fmla="*/ 263093 h 889189"/>
              <a:gd name="connsiteX82" fmla="*/ 111553 w 735404"/>
              <a:gd name="connsiteY82" fmla="*/ 263093 h 889189"/>
              <a:gd name="connsiteX83" fmla="*/ 114231 w 735404"/>
              <a:gd name="connsiteY83" fmla="*/ 265102 h 889189"/>
              <a:gd name="connsiteX84" fmla="*/ 123571 w 735404"/>
              <a:gd name="connsiteY84" fmla="*/ 287501 h 889189"/>
              <a:gd name="connsiteX85" fmla="*/ 123013 w 735404"/>
              <a:gd name="connsiteY85" fmla="*/ 290850 h 889189"/>
              <a:gd name="connsiteX86" fmla="*/ 99089 w 735404"/>
              <a:gd name="connsiteY86" fmla="*/ 314774 h 889189"/>
              <a:gd name="connsiteX87" fmla="*/ 99089 w 735404"/>
              <a:gd name="connsiteY87" fmla="*/ 350120 h 889189"/>
              <a:gd name="connsiteX88" fmla="*/ 132240 w 735404"/>
              <a:gd name="connsiteY88" fmla="*/ 383272 h 889189"/>
              <a:gd name="connsiteX89" fmla="*/ 149877 w 735404"/>
              <a:gd name="connsiteY89" fmla="*/ 390601 h 889189"/>
              <a:gd name="connsiteX90" fmla="*/ 167513 w 735404"/>
              <a:gd name="connsiteY90" fmla="*/ 383272 h 889189"/>
              <a:gd name="connsiteX91" fmla="*/ 191437 w 735404"/>
              <a:gd name="connsiteY91" fmla="*/ 359348 h 889189"/>
              <a:gd name="connsiteX92" fmla="*/ 194786 w 735404"/>
              <a:gd name="connsiteY92" fmla="*/ 358790 h 889189"/>
              <a:gd name="connsiteX93" fmla="*/ 217185 w 735404"/>
              <a:gd name="connsiteY93" fmla="*/ 368129 h 889189"/>
              <a:gd name="connsiteX94" fmla="*/ 219194 w 735404"/>
              <a:gd name="connsiteY94" fmla="*/ 370807 h 889189"/>
              <a:gd name="connsiteX95" fmla="*/ 219194 w 735404"/>
              <a:gd name="connsiteY95" fmla="*/ 397745 h 889189"/>
              <a:gd name="connsiteX96" fmla="*/ 164128 w 735404"/>
              <a:gd name="connsiteY96" fmla="*/ 493109 h 889189"/>
              <a:gd name="connsiteX97" fmla="*/ 164128 w 735404"/>
              <a:gd name="connsiteY97" fmla="*/ 536344 h 889189"/>
              <a:gd name="connsiteX98" fmla="*/ 201559 w 735404"/>
              <a:gd name="connsiteY98" fmla="*/ 557961 h 889189"/>
              <a:gd name="connsiteX99" fmla="*/ 639223 w 735404"/>
              <a:gd name="connsiteY99" fmla="*/ 557961 h 889189"/>
              <a:gd name="connsiteX100" fmla="*/ 676653 w 735404"/>
              <a:gd name="connsiteY100" fmla="*/ 536344 h 889189"/>
              <a:gd name="connsiteX101" fmla="*/ 676653 w 735404"/>
              <a:gd name="connsiteY101" fmla="*/ 493109 h 889189"/>
              <a:gd name="connsiteX102" fmla="*/ 457873 w 735404"/>
              <a:gd name="connsiteY102" fmla="*/ 113929 h 889189"/>
              <a:gd name="connsiteX103" fmla="*/ 443102 w 735404"/>
              <a:gd name="connsiteY103" fmla="*/ 98599 h 889189"/>
              <a:gd name="connsiteX104" fmla="*/ 435847 w 735404"/>
              <a:gd name="connsiteY104" fmla="*/ 79438 h 889189"/>
              <a:gd name="connsiteX105" fmla="*/ 402695 w 735404"/>
              <a:gd name="connsiteY105" fmla="*/ 46286 h 889189"/>
              <a:gd name="connsiteX106" fmla="*/ 385059 w 735404"/>
              <a:gd name="connsiteY106" fmla="*/ 38956 h 889189"/>
              <a:gd name="connsiteX107" fmla="*/ 367422 w 735404"/>
              <a:gd name="connsiteY107" fmla="*/ 46286 h 889189"/>
              <a:gd name="connsiteX108" fmla="*/ 343498 w 735404"/>
              <a:gd name="connsiteY108" fmla="*/ 70210 h 889189"/>
              <a:gd name="connsiteX109" fmla="*/ 340149 w 735404"/>
              <a:gd name="connsiteY109" fmla="*/ 70768 h 889189"/>
              <a:gd name="connsiteX110" fmla="*/ 317750 w 735404"/>
              <a:gd name="connsiteY110" fmla="*/ 61429 h 889189"/>
              <a:gd name="connsiteX111" fmla="*/ 315741 w 735404"/>
              <a:gd name="connsiteY111" fmla="*/ 58750 h 889189"/>
              <a:gd name="connsiteX112" fmla="*/ 315853 w 735404"/>
              <a:gd name="connsiteY112" fmla="*/ 24966 h 889189"/>
              <a:gd name="connsiteX113" fmla="*/ 290887 w 735404"/>
              <a:gd name="connsiteY113" fmla="*/ 0 h 889189"/>
              <a:gd name="connsiteX114" fmla="*/ 244006 w 735404"/>
              <a:gd name="connsiteY114" fmla="*/ 0 h 889189"/>
              <a:gd name="connsiteX115" fmla="*/ 219040 w 735404"/>
              <a:gd name="connsiteY115" fmla="*/ 24966 h 889189"/>
              <a:gd name="connsiteX116" fmla="*/ 219077 w 735404"/>
              <a:gd name="connsiteY116" fmla="*/ 58787 h 889189"/>
              <a:gd name="connsiteX117" fmla="*/ 217068 w 735404"/>
              <a:gd name="connsiteY117" fmla="*/ 61466 h 889189"/>
              <a:gd name="connsiteX118" fmla="*/ 194669 w 735404"/>
              <a:gd name="connsiteY118" fmla="*/ 70805 h 889189"/>
              <a:gd name="connsiteX119" fmla="*/ 191320 w 735404"/>
              <a:gd name="connsiteY119" fmla="*/ 70247 h 889189"/>
              <a:gd name="connsiteX120" fmla="*/ 167396 w 735404"/>
              <a:gd name="connsiteY120" fmla="*/ 46323 h 889189"/>
              <a:gd name="connsiteX121" fmla="*/ 149760 w 735404"/>
              <a:gd name="connsiteY121" fmla="*/ 38993 h 889189"/>
              <a:gd name="connsiteX122" fmla="*/ 132123 w 735404"/>
              <a:gd name="connsiteY122" fmla="*/ 46323 h 889189"/>
              <a:gd name="connsiteX123" fmla="*/ 98971 w 735404"/>
              <a:gd name="connsiteY123" fmla="*/ 79475 h 889189"/>
              <a:gd name="connsiteX124" fmla="*/ 98971 w 735404"/>
              <a:gd name="connsiteY124" fmla="*/ 114821 h 889189"/>
              <a:gd name="connsiteX125" fmla="*/ 122895 w 735404"/>
              <a:gd name="connsiteY125" fmla="*/ 138745 h 889189"/>
              <a:gd name="connsiteX126" fmla="*/ 123454 w 735404"/>
              <a:gd name="connsiteY126" fmla="*/ 142094 h 889189"/>
              <a:gd name="connsiteX127" fmla="*/ 114115 w 735404"/>
              <a:gd name="connsiteY127" fmla="*/ 164493 h 889189"/>
              <a:gd name="connsiteX128" fmla="*/ 111436 w 735404"/>
              <a:gd name="connsiteY128" fmla="*/ 166502 h 889189"/>
              <a:gd name="connsiteX129" fmla="*/ 77614 w 735404"/>
              <a:gd name="connsiteY129" fmla="*/ 166502 h 889189"/>
              <a:gd name="connsiteX130" fmla="*/ 52648 w 735404"/>
              <a:gd name="connsiteY130" fmla="*/ 191468 h 889189"/>
              <a:gd name="connsiteX131" fmla="*/ 52648 w 735404"/>
              <a:gd name="connsiteY131" fmla="*/ 238349 h 889189"/>
              <a:gd name="connsiteX132" fmla="*/ 77726 w 735404"/>
              <a:gd name="connsiteY132" fmla="*/ 263092 h 889189"/>
              <a:gd name="connsiteX133" fmla="*/ 657528 w 735404"/>
              <a:gd name="connsiteY133" fmla="*/ 503971 h 889189"/>
              <a:gd name="connsiteX134" fmla="*/ 657528 w 735404"/>
              <a:gd name="connsiteY134" fmla="*/ 525105 h 889189"/>
              <a:gd name="connsiteX135" fmla="*/ 639222 w 735404"/>
              <a:gd name="connsiteY135" fmla="*/ 535672 h 889189"/>
              <a:gd name="connsiteX136" fmla="*/ 201558 w 735404"/>
              <a:gd name="connsiteY136" fmla="*/ 535709 h 889189"/>
              <a:gd name="connsiteX137" fmla="*/ 183251 w 735404"/>
              <a:gd name="connsiteY137" fmla="*/ 525142 h 889189"/>
              <a:gd name="connsiteX138" fmla="*/ 183251 w 735404"/>
              <a:gd name="connsiteY138" fmla="*/ 504008 h 889189"/>
              <a:gd name="connsiteX139" fmla="*/ 402136 w 735404"/>
              <a:gd name="connsiteY139" fmla="*/ 125018 h 889189"/>
              <a:gd name="connsiteX140" fmla="*/ 420442 w 735404"/>
              <a:gd name="connsiteY140" fmla="*/ 114450 h 889189"/>
              <a:gd name="connsiteX141" fmla="*/ 438748 w 735404"/>
              <a:gd name="connsiteY141" fmla="*/ 125018 h 889189"/>
              <a:gd name="connsiteX142" fmla="*/ 267489 w 735404"/>
              <a:gd name="connsiteY142" fmla="*/ 298440 h 889189"/>
              <a:gd name="connsiteX143" fmla="*/ 183772 w 735404"/>
              <a:gd name="connsiteY143" fmla="*/ 214724 h 889189"/>
              <a:gd name="connsiteX144" fmla="*/ 267489 w 735404"/>
              <a:gd name="connsiteY144" fmla="*/ 131008 h 889189"/>
              <a:gd name="connsiteX145" fmla="*/ 344173 w 735404"/>
              <a:gd name="connsiteY145" fmla="*/ 181014 h 889189"/>
              <a:gd name="connsiteX146" fmla="*/ 276642 w 735404"/>
              <a:gd name="connsiteY146" fmla="*/ 297991 h 889189"/>
              <a:gd name="connsiteX147" fmla="*/ 267490 w 735404"/>
              <a:gd name="connsiteY147" fmla="*/ 298437 h 889189"/>
              <a:gd name="connsiteX148" fmla="*/ 74903 w 735404"/>
              <a:gd name="connsiteY148" fmla="*/ 191284 h 889189"/>
              <a:gd name="connsiteX149" fmla="*/ 77768 w 735404"/>
              <a:gd name="connsiteY149" fmla="*/ 188419 h 889189"/>
              <a:gd name="connsiteX150" fmla="*/ 111589 w 735404"/>
              <a:gd name="connsiteY150" fmla="*/ 188419 h 889189"/>
              <a:gd name="connsiteX151" fmla="*/ 135290 w 735404"/>
              <a:gd name="connsiteY151" fmla="*/ 171266 h 889189"/>
              <a:gd name="connsiteX152" fmla="*/ 143289 w 735404"/>
              <a:gd name="connsiteY152" fmla="*/ 151919 h 889189"/>
              <a:gd name="connsiteX153" fmla="*/ 138638 w 735404"/>
              <a:gd name="connsiteY153" fmla="*/ 122972 h 889189"/>
              <a:gd name="connsiteX154" fmla="*/ 114714 w 735404"/>
              <a:gd name="connsiteY154" fmla="*/ 99048 h 889189"/>
              <a:gd name="connsiteX155" fmla="*/ 114714 w 735404"/>
              <a:gd name="connsiteY155" fmla="*/ 95029 h 889189"/>
              <a:gd name="connsiteX156" fmla="*/ 147866 w 735404"/>
              <a:gd name="connsiteY156" fmla="*/ 61878 h 889189"/>
              <a:gd name="connsiteX157" fmla="*/ 149876 w 735404"/>
              <a:gd name="connsiteY157" fmla="*/ 61022 h 889189"/>
              <a:gd name="connsiteX158" fmla="*/ 151885 w 735404"/>
              <a:gd name="connsiteY158" fmla="*/ 61878 h 889189"/>
              <a:gd name="connsiteX159" fmla="*/ 175809 w 735404"/>
              <a:gd name="connsiteY159" fmla="*/ 85802 h 889189"/>
              <a:gd name="connsiteX160" fmla="*/ 204756 w 735404"/>
              <a:gd name="connsiteY160" fmla="*/ 90452 h 889189"/>
              <a:gd name="connsiteX161" fmla="*/ 224103 w 735404"/>
              <a:gd name="connsiteY161" fmla="*/ 82453 h 889189"/>
              <a:gd name="connsiteX162" fmla="*/ 241256 w 735404"/>
              <a:gd name="connsiteY162" fmla="*/ 58752 h 889189"/>
              <a:gd name="connsiteX163" fmla="*/ 241182 w 735404"/>
              <a:gd name="connsiteY163" fmla="*/ 24968 h 889189"/>
              <a:gd name="connsiteX164" fmla="*/ 244047 w 735404"/>
              <a:gd name="connsiteY164" fmla="*/ 22103 h 889189"/>
              <a:gd name="connsiteX165" fmla="*/ 290928 w 735404"/>
              <a:gd name="connsiteY165" fmla="*/ 22103 h 889189"/>
              <a:gd name="connsiteX166" fmla="*/ 293793 w 735404"/>
              <a:gd name="connsiteY166" fmla="*/ 24968 h 889189"/>
              <a:gd name="connsiteX167" fmla="*/ 293756 w 735404"/>
              <a:gd name="connsiteY167" fmla="*/ 58789 h 889189"/>
              <a:gd name="connsiteX168" fmla="*/ 310908 w 735404"/>
              <a:gd name="connsiteY168" fmla="*/ 82490 h 889189"/>
              <a:gd name="connsiteX169" fmla="*/ 330256 w 735404"/>
              <a:gd name="connsiteY169" fmla="*/ 90489 h 889189"/>
              <a:gd name="connsiteX170" fmla="*/ 359203 w 735404"/>
              <a:gd name="connsiteY170" fmla="*/ 85838 h 889189"/>
              <a:gd name="connsiteX171" fmla="*/ 383127 w 735404"/>
              <a:gd name="connsiteY171" fmla="*/ 61915 h 889189"/>
              <a:gd name="connsiteX172" fmla="*/ 385136 w 735404"/>
              <a:gd name="connsiteY172" fmla="*/ 61059 h 889189"/>
              <a:gd name="connsiteX173" fmla="*/ 387145 w 735404"/>
              <a:gd name="connsiteY173" fmla="*/ 61915 h 889189"/>
              <a:gd name="connsiteX174" fmla="*/ 417543 w 735404"/>
              <a:gd name="connsiteY174" fmla="*/ 92313 h 889189"/>
              <a:gd name="connsiteX175" fmla="*/ 382977 w 735404"/>
              <a:gd name="connsiteY175" fmla="*/ 113856 h 889189"/>
              <a:gd name="connsiteX176" fmla="*/ 357268 w 735404"/>
              <a:gd name="connsiteY176" fmla="*/ 158430 h 889189"/>
              <a:gd name="connsiteX177" fmla="*/ 267524 w 735404"/>
              <a:gd name="connsiteY177" fmla="*/ 108796 h 889189"/>
              <a:gd name="connsiteX178" fmla="*/ 161596 w 735404"/>
              <a:gd name="connsiteY178" fmla="*/ 214723 h 889189"/>
              <a:gd name="connsiteX179" fmla="*/ 263619 w 735404"/>
              <a:gd name="connsiteY179" fmla="*/ 320537 h 889189"/>
              <a:gd name="connsiteX180" fmla="*/ 239620 w 735404"/>
              <a:gd name="connsiteY180" fmla="*/ 362060 h 889189"/>
              <a:gd name="connsiteX181" fmla="*/ 223994 w 735404"/>
              <a:gd name="connsiteY181" fmla="*/ 347028 h 889189"/>
              <a:gd name="connsiteX182" fmla="*/ 204647 w 735404"/>
              <a:gd name="connsiteY182" fmla="*/ 339029 h 889189"/>
              <a:gd name="connsiteX183" fmla="*/ 175699 w 735404"/>
              <a:gd name="connsiteY183" fmla="*/ 343680 h 889189"/>
              <a:gd name="connsiteX184" fmla="*/ 151775 w 735404"/>
              <a:gd name="connsiteY184" fmla="*/ 367604 h 889189"/>
              <a:gd name="connsiteX185" fmla="*/ 149766 w 735404"/>
              <a:gd name="connsiteY185" fmla="*/ 368459 h 889189"/>
              <a:gd name="connsiteX186" fmla="*/ 147758 w 735404"/>
              <a:gd name="connsiteY186" fmla="*/ 367604 h 889189"/>
              <a:gd name="connsiteX187" fmla="*/ 114606 w 735404"/>
              <a:gd name="connsiteY187" fmla="*/ 334452 h 889189"/>
              <a:gd name="connsiteX188" fmla="*/ 114606 w 735404"/>
              <a:gd name="connsiteY188" fmla="*/ 330434 h 889189"/>
              <a:gd name="connsiteX189" fmla="*/ 138530 w 735404"/>
              <a:gd name="connsiteY189" fmla="*/ 306510 h 889189"/>
              <a:gd name="connsiteX190" fmla="*/ 143106 w 735404"/>
              <a:gd name="connsiteY190" fmla="*/ 277562 h 889189"/>
              <a:gd name="connsiteX191" fmla="*/ 135106 w 735404"/>
              <a:gd name="connsiteY191" fmla="*/ 258215 h 889189"/>
              <a:gd name="connsiteX192" fmla="*/ 111405 w 735404"/>
              <a:gd name="connsiteY192" fmla="*/ 241063 h 889189"/>
              <a:gd name="connsiteX193" fmla="*/ 77584 w 735404"/>
              <a:gd name="connsiteY193" fmla="*/ 241063 h 889189"/>
              <a:gd name="connsiteX194" fmla="*/ 74719 w 735404"/>
              <a:gd name="connsiteY194" fmla="*/ 238197 h 889189"/>
              <a:gd name="connsiteX195" fmla="*/ 74682 w 735404"/>
              <a:gd name="connsiteY195" fmla="*/ 191279 h 889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735404" h="889189">
                <a:moveTo>
                  <a:pt x="728409" y="636772"/>
                </a:moveTo>
                <a:cubicBezTo>
                  <a:pt x="714307" y="612290"/>
                  <a:pt x="683054" y="603807"/>
                  <a:pt x="657344" y="617425"/>
                </a:cubicBezTo>
                <a:lnTo>
                  <a:pt x="504458" y="698387"/>
                </a:lnTo>
                <a:cubicBezTo>
                  <a:pt x="499026" y="682388"/>
                  <a:pt x="485966" y="669328"/>
                  <a:pt x="468442" y="664677"/>
                </a:cubicBezTo>
                <a:lnTo>
                  <a:pt x="240585" y="603620"/>
                </a:lnTo>
                <a:cubicBezTo>
                  <a:pt x="237460" y="602765"/>
                  <a:pt x="237460" y="602765"/>
                  <a:pt x="219451" y="608681"/>
                </a:cubicBezTo>
                <a:cubicBezTo>
                  <a:pt x="199062" y="615266"/>
                  <a:pt x="161259" y="627618"/>
                  <a:pt x="140498" y="633907"/>
                </a:cubicBezTo>
                <a:lnTo>
                  <a:pt x="140498" y="606485"/>
                </a:lnTo>
                <a:cubicBezTo>
                  <a:pt x="140498" y="600383"/>
                  <a:pt x="135549" y="595433"/>
                  <a:pt x="129447" y="595433"/>
                </a:cubicBezTo>
                <a:lnTo>
                  <a:pt x="11051" y="595433"/>
                </a:lnTo>
                <a:cubicBezTo>
                  <a:pt x="4949" y="595433"/>
                  <a:pt x="0" y="600383"/>
                  <a:pt x="0" y="606485"/>
                </a:cubicBezTo>
                <a:lnTo>
                  <a:pt x="0" y="878137"/>
                </a:lnTo>
                <a:cubicBezTo>
                  <a:pt x="0" y="884240"/>
                  <a:pt x="4948" y="889189"/>
                  <a:pt x="11051" y="889189"/>
                </a:cubicBezTo>
                <a:lnTo>
                  <a:pt x="129551" y="889189"/>
                </a:lnTo>
                <a:cubicBezTo>
                  <a:pt x="135653" y="889189"/>
                  <a:pt x="140602" y="884240"/>
                  <a:pt x="140602" y="878137"/>
                </a:cubicBezTo>
                <a:lnTo>
                  <a:pt x="140602" y="849377"/>
                </a:lnTo>
                <a:lnTo>
                  <a:pt x="228150" y="866716"/>
                </a:lnTo>
                <a:cubicBezTo>
                  <a:pt x="234736" y="868055"/>
                  <a:pt x="240615" y="868613"/>
                  <a:pt x="247089" y="868613"/>
                </a:cubicBezTo>
                <a:lnTo>
                  <a:pt x="249172" y="868613"/>
                </a:lnTo>
                <a:lnTo>
                  <a:pt x="422813" y="865376"/>
                </a:lnTo>
                <a:lnTo>
                  <a:pt x="423185" y="865376"/>
                </a:lnTo>
                <a:cubicBezTo>
                  <a:pt x="432339" y="865376"/>
                  <a:pt x="441268" y="862995"/>
                  <a:pt x="449193" y="858419"/>
                </a:cubicBezTo>
                <a:lnTo>
                  <a:pt x="709121" y="708286"/>
                </a:lnTo>
                <a:cubicBezTo>
                  <a:pt x="734198" y="693850"/>
                  <a:pt x="742868" y="661740"/>
                  <a:pt x="728394" y="636774"/>
                </a:cubicBezTo>
                <a:close/>
                <a:moveTo>
                  <a:pt x="118400" y="867010"/>
                </a:moveTo>
                <a:lnTo>
                  <a:pt x="22111" y="867010"/>
                </a:lnTo>
                <a:lnTo>
                  <a:pt x="22111" y="617465"/>
                </a:lnTo>
                <a:lnTo>
                  <a:pt x="118400" y="617465"/>
                </a:lnTo>
                <a:close/>
                <a:moveTo>
                  <a:pt x="698196" y="689083"/>
                </a:moveTo>
                <a:lnTo>
                  <a:pt x="438268" y="839102"/>
                </a:lnTo>
                <a:cubicBezTo>
                  <a:pt x="433617" y="841780"/>
                  <a:pt x="428371" y="843195"/>
                  <a:pt x="423013" y="843121"/>
                </a:cubicBezTo>
                <a:lnTo>
                  <a:pt x="422715" y="843121"/>
                </a:lnTo>
                <a:lnTo>
                  <a:pt x="248999" y="846357"/>
                </a:lnTo>
                <a:cubicBezTo>
                  <a:pt x="243194" y="846469"/>
                  <a:pt x="238319" y="846060"/>
                  <a:pt x="232627" y="844944"/>
                </a:cubicBezTo>
                <a:lnTo>
                  <a:pt x="140725" y="826749"/>
                </a:lnTo>
                <a:lnTo>
                  <a:pt x="140725" y="656975"/>
                </a:lnTo>
                <a:cubicBezTo>
                  <a:pt x="159479" y="651469"/>
                  <a:pt x="202155" y="637553"/>
                  <a:pt x="226563" y="629628"/>
                </a:cubicBezTo>
                <a:cubicBezTo>
                  <a:pt x="231325" y="628102"/>
                  <a:pt x="235604" y="626689"/>
                  <a:pt x="238283" y="625833"/>
                </a:cubicBezTo>
                <a:lnTo>
                  <a:pt x="462863" y="686033"/>
                </a:lnTo>
                <a:cubicBezTo>
                  <a:pt x="478974" y="690313"/>
                  <a:pt x="488499" y="706906"/>
                  <a:pt x="484182" y="722980"/>
                </a:cubicBezTo>
                <a:cubicBezTo>
                  <a:pt x="482099" y="730682"/>
                  <a:pt x="477151" y="737156"/>
                  <a:pt x="470082" y="741286"/>
                </a:cubicBezTo>
                <a:cubicBezTo>
                  <a:pt x="463049" y="745305"/>
                  <a:pt x="454938" y="746421"/>
                  <a:pt x="447237" y="744338"/>
                </a:cubicBezTo>
                <a:lnTo>
                  <a:pt x="293607" y="703186"/>
                </a:lnTo>
                <a:cubicBezTo>
                  <a:pt x="287692" y="701550"/>
                  <a:pt x="281589" y="705084"/>
                  <a:pt x="280065" y="711000"/>
                </a:cubicBezTo>
                <a:cubicBezTo>
                  <a:pt x="278427" y="716915"/>
                  <a:pt x="281962" y="723018"/>
                  <a:pt x="287878" y="724544"/>
                </a:cubicBezTo>
                <a:lnTo>
                  <a:pt x="441507" y="765695"/>
                </a:lnTo>
                <a:cubicBezTo>
                  <a:pt x="445971" y="766923"/>
                  <a:pt x="450548" y="767518"/>
                  <a:pt x="455050" y="767518"/>
                </a:cubicBezTo>
                <a:cubicBezTo>
                  <a:pt x="464091" y="767518"/>
                  <a:pt x="473058" y="765137"/>
                  <a:pt x="481133" y="760486"/>
                </a:cubicBezTo>
                <a:cubicBezTo>
                  <a:pt x="493225" y="753453"/>
                  <a:pt x="501894" y="742179"/>
                  <a:pt x="505503" y="728785"/>
                </a:cubicBezTo>
                <a:cubicBezTo>
                  <a:pt x="506061" y="726590"/>
                  <a:pt x="506470" y="724507"/>
                  <a:pt x="506842" y="722311"/>
                </a:cubicBezTo>
                <a:lnTo>
                  <a:pt x="667729" y="636959"/>
                </a:lnTo>
                <a:cubicBezTo>
                  <a:pt x="682872" y="628960"/>
                  <a:pt x="701178" y="633722"/>
                  <a:pt x="709253" y="647823"/>
                </a:cubicBezTo>
                <a:cubicBezTo>
                  <a:pt x="717550" y="662222"/>
                  <a:pt x="712601" y="680677"/>
                  <a:pt x="698202" y="689085"/>
                </a:cubicBezTo>
                <a:close/>
                <a:moveTo>
                  <a:pt x="391986" y="232331"/>
                </a:moveTo>
                <a:cubicBezTo>
                  <a:pt x="384954" y="239772"/>
                  <a:pt x="381419" y="249297"/>
                  <a:pt x="381977" y="259194"/>
                </a:cubicBezTo>
                <a:lnTo>
                  <a:pt x="388823" y="385105"/>
                </a:lnTo>
                <a:cubicBezTo>
                  <a:pt x="389865" y="403970"/>
                  <a:pt x="405492" y="413866"/>
                  <a:pt x="420337" y="413866"/>
                </a:cubicBezTo>
                <a:cubicBezTo>
                  <a:pt x="435184" y="413866"/>
                  <a:pt x="450810" y="403969"/>
                  <a:pt x="451853" y="385105"/>
                </a:cubicBezTo>
                <a:lnTo>
                  <a:pt x="458698" y="259194"/>
                </a:lnTo>
                <a:cubicBezTo>
                  <a:pt x="459256" y="249297"/>
                  <a:pt x="455647" y="239772"/>
                  <a:pt x="448689" y="232331"/>
                </a:cubicBezTo>
                <a:cubicBezTo>
                  <a:pt x="441360" y="224518"/>
                  <a:pt x="430979" y="220052"/>
                  <a:pt x="420300" y="220052"/>
                </a:cubicBezTo>
                <a:cubicBezTo>
                  <a:pt x="409696" y="220052"/>
                  <a:pt x="399316" y="224517"/>
                  <a:pt x="391985" y="232331"/>
                </a:cubicBezTo>
                <a:close/>
                <a:moveTo>
                  <a:pt x="436746" y="257967"/>
                </a:moveTo>
                <a:lnTo>
                  <a:pt x="429899" y="383878"/>
                </a:lnTo>
                <a:cubicBezTo>
                  <a:pt x="429528" y="391133"/>
                  <a:pt x="422570" y="391691"/>
                  <a:pt x="420487" y="391691"/>
                </a:cubicBezTo>
                <a:cubicBezTo>
                  <a:pt x="418403" y="391691"/>
                  <a:pt x="411445" y="391133"/>
                  <a:pt x="411073" y="383878"/>
                </a:cubicBezTo>
                <a:lnTo>
                  <a:pt x="404227" y="257967"/>
                </a:lnTo>
                <a:cubicBezTo>
                  <a:pt x="404041" y="254246"/>
                  <a:pt x="405455" y="250526"/>
                  <a:pt x="408245" y="247586"/>
                </a:cubicBezTo>
                <a:cubicBezTo>
                  <a:pt x="411483" y="244163"/>
                  <a:pt x="415947" y="242266"/>
                  <a:pt x="420635" y="242266"/>
                </a:cubicBezTo>
                <a:cubicBezTo>
                  <a:pt x="425287" y="242266"/>
                  <a:pt x="429788" y="244163"/>
                  <a:pt x="433026" y="247586"/>
                </a:cubicBezTo>
                <a:cubicBezTo>
                  <a:pt x="435518" y="250526"/>
                  <a:pt x="436933" y="254246"/>
                  <a:pt x="436746" y="257967"/>
                </a:cubicBezTo>
                <a:close/>
                <a:moveTo>
                  <a:pt x="420374" y="442732"/>
                </a:moveTo>
                <a:cubicBezTo>
                  <a:pt x="400766" y="442732"/>
                  <a:pt x="384767" y="458732"/>
                  <a:pt x="384767" y="478340"/>
                </a:cubicBezTo>
                <a:cubicBezTo>
                  <a:pt x="384767" y="497948"/>
                  <a:pt x="400766" y="513947"/>
                  <a:pt x="420374" y="513947"/>
                </a:cubicBezTo>
                <a:cubicBezTo>
                  <a:pt x="439983" y="513947"/>
                  <a:pt x="455982" y="497948"/>
                  <a:pt x="455982" y="478340"/>
                </a:cubicBezTo>
                <a:cubicBezTo>
                  <a:pt x="455982" y="458732"/>
                  <a:pt x="439983" y="442732"/>
                  <a:pt x="420374" y="442732"/>
                </a:cubicBezTo>
                <a:close/>
                <a:moveTo>
                  <a:pt x="420374" y="491883"/>
                </a:moveTo>
                <a:cubicBezTo>
                  <a:pt x="412933" y="491883"/>
                  <a:pt x="406831" y="485782"/>
                  <a:pt x="406831" y="478340"/>
                </a:cubicBezTo>
                <a:cubicBezTo>
                  <a:pt x="406831" y="470898"/>
                  <a:pt x="412933" y="464796"/>
                  <a:pt x="420374" y="464796"/>
                </a:cubicBezTo>
                <a:cubicBezTo>
                  <a:pt x="427816" y="464796"/>
                  <a:pt x="433918" y="470898"/>
                  <a:pt x="433918" y="478340"/>
                </a:cubicBezTo>
                <a:cubicBezTo>
                  <a:pt x="433881" y="485781"/>
                  <a:pt x="427779" y="491883"/>
                  <a:pt x="420374" y="491883"/>
                </a:cubicBezTo>
                <a:close/>
                <a:moveTo>
                  <a:pt x="77732" y="263093"/>
                </a:moveTo>
                <a:lnTo>
                  <a:pt x="111553" y="263093"/>
                </a:lnTo>
                <a:cubicBezTo>
                  <a:pt x="112892" y="263093"/>
                  <a:pt x="113823" y="263763"/>
                  <a:pt x="114231" y="265102"/>
                </a:cubicBezTo>
                <a:cubicBezTo>
                  <a:pt x="116725" y="272729"/>
                  <a:pt x="119850" y="280245"/>
                  <a:pt x="123571" y="287501"/>
                </a:cubicBezTo>
                <a:cubicBezTo>
                  <a:pt x="124129" y="288654"/>
                  <a:pt x="123943" y="289882"/>
                  <a:pt x="123013" y="290850"/>
                </a:cubicBezTo>
                <a:lnTo>
                  <a:pt x="99089" y="314774"/>
                </a:lnTo>
                <a:cubicBezTo>
                  <a:pt x="89378" y="324484"/>
                  <a:pt x="89378" y="340409"/>
                  <a:pt x="99089" y="350120"/>
                </a:cubicBezTo>
                <a:lnTo>
                  <a:pt x="132240" y="383272"/>
                </a:lnTo>
                <a:cubicBezTo>
                  <a:pt x="136891" y="387923"/>
                  <a:pt x="143179" y="390601"/>
                  <a:pt x="149877" y="390601"/>
                </a:cubicBezTo>
                <a:cubicBezTo>
                  <a:pt x="156537" y="390601"/>
                  <a:pt x="162825" y="388034"/>
                  <a:pt x="167513" y="383272"/>
                </a:cubicBezTo>
                <a:lnTo>
                  <a:pt x="191437" y="359348"/>
                </a:lnTo>
                <a:cubicBezTo>
                  <a:pt x="192405" y="358380"/>
                  <a:pt x="193521" y="358194"/>
                  <a:pt x="194786" y="358790"/>
                </a:cubicBezTo>
                <a:cubicBezTo>
                  <a:pt x="202041" y="362399"/>
                  <a:pt x="209558" y="365561"/>
                  <a:pt x="217185" y="368129"/>
                </a:cubicBezTo>
                <a:cubicBezTo>
                  <a:pt x="218413" y="368500"/>
                  <a:pt x="219194" y="369468"/>
                  <a:pt x="219194" y="370807"/>
                </a:cubicBezTo>
                <a:lnTo>
                  <a:pt x="219194" y="397745"/>
                </a:lnTo>
                <a:lnTo>
                  <a:pt x="164128" y="493109"/>
                </a:lnTo>
                <a:cubicBezTo>
                  <a:pt x="156240" y="506839"/>
                  <a:pt x="156240" y="522652"/>
                  <a:pt x="164128" y="536344"/>
                </a:cubicBezTo>
                <a:cubicBezTo>
                  <a:pt x="172016" y="550074"/>
                  <a:pt x="185745" y="557961"/>
                  <a:pt x="201559" y="557961"/>
                </a:cubicBezTo>
                <a:lnTo>
                  <a:pt x="639223" y="557961"/>
                </a:lnTo>
                <a:cubicBezTo>
                  <a:pt x="655148" y="557961"/>
                  <a:pt x="668766" y="550074"/>
                  <a:pt x="676653" y="536344"/>
                </a:cubicBezTo>
                <a:cubicBezTo>
                  <a:pt x="684541" y="522615"/>
                  <a:pt x="684541" y="506801"/>
                  <a:pt x="676653" y="493109"/>
                </a:cubicBezTo>
                <a:lnTo>
                  <a:pt x="457873" y="113929"/>
                </a:lnTo>
                <a:cubicBezTo>
                  <a:pt x="454153" y="107454"/>
                  <a:pt x="449092" y="102208"/>
                  <a:pt x="443102" y="98599"/>
                </a:cubicBezTo>
                <a:cubicBezTo>
                  <a:pt x="443474" y="91642"/>
                  <a:pt x="441019" y="84609"/>
                  <a:pt x="435847" y="79438"/>
                </a:cubicBezTo>
                <a:lnTo>
                  <a:pt x="402695" y="46286"/>
                </a:lnTo>
                <a:cubicBezTo>
                  <a:pt x="398044" y="41635"/>
                  <a:pt x="391757" y="38956"/>
                  <a:pt x="385059" y="38956"/>
                </a:cubicBezTo>
                <a:cubicBezTo>
                  <a:pt x="378399" y="38956"/>
                  <a:pt x="372110" y="41524"/>
                  <a:pt x="367422" y="46286"/>
                </a:cubicBezTo>
                <a:lnTo>
                  <a:pt x="343498" y="70210"/>
                </a:lnTo>
                <a:cubicBezTo>
                  <a:pt x="342530" y="71177"/>
                  <a:pt x="341415" y="71363"/>
                  <a:pt x="340149" y="70768"/>
                </a:cubicBezTo>
                <a:cubicBezTo>
                  <a:pt x="332894" y="67159"/>
                  <a:pt x="325378" y="63997"/>
                  <a:pt x="317750" y="61429"/>
                </a:cubicBezTo>
                <a:cubicBezTo>
                  <a:pt x="316522" y="61057"/>
                  <a:pt x="315741" y="60090"/>
                  <a:pt x="315741" y="58750"/>
                </a:cubicBezTo>
                <a:lnTo>
                  <a:pt x="315853" y="24966"/>
                </a:lnTo>
                <a:cubicBezTo>
                  <a:pt x="315853" y="11162"/>
                  <a:pt x="304616" y="0"/>
                  <a:pt x="290887" y="0"/>
                </a:cubicBezTo>
                <a:lnTo>
                  <a:pt x="244006" y="0"/>
                </a:lnTo>
                <a:cubicBezTo>
                  <a:pt x="230202" y="0"/>
                  <a:pt x="219040" y="11237"/>
                  <a:pt x="219040" y="24966"/>
                </a:cubicBezTo>
                <a:lnTo>
                  <a:pt x="219077" y="58787"/>
                </a:lnTo>
                <a:cubicBezTo>
                  <a:pt x="219077" y="60127"/>
                  <a:pt x="218407" y="61057"/>
                  <a:pt x="217068" y="61466"/>
                </a:cubicBezTo>
                <a:cubicBezTo>
                  <a:pt x="209440" y="63959"/>
                  <a:pt x="201925" y="67085"/>
                  <a:pt x="194669" y="70805"/>
                </a:cubicBezTo>
                <a:cubicBezTo>
                  <a:pt x="193516" y="71363"/>
                  <a:pt x="192288" y="71177"/>
                  <a:pt x="191320" y="70247"/>
                </a:cubicBezTo>
                <a:lnTo>
                  <a:pt x="167396" y="46323"/>
                </a:lnTo>
                <a:cubicBezTo>
                  <a:pt x="162746" y="41672"/>
                  <a:pt x="156458" y="38993"/>
                  <a:pt x="149760" y="38993"/>
                </a:cubicBezTo>
                <a:cubicBezTo>
                  <a:pt x="143100" y="38993"/>
                  <a:pt x="136811" y="41561"/>
                  <a:pt x="132123" y="46323"/>
                </a:cubicBezTo>
                <a:lnTo>
                  <a:pt x="98971" y="79475"/>
                </a:lnTo>
                <a:cubicBezTo>
                  <a:pt x="89261" y="89185"/>
                  <a:pt x="89261" y="105110"/>
                  <a:pt x="98971" y="114821"/>
                </a:cubicBezTo>
                <a:lnTo>
                  <a:pt x="122895" y="138745"/>
                </a:lnTo>
                <a:cubicBezTo>
                  <a:pt x="123863" y="139713"/>
                  <a:pt x="124049" y="140829"/>
                  <a:pt x="123454" y="142094"/>
                </a:cubicBezTo>
                <a:cubicBezTo>
                  <a:pt x="119845" y="149349"/>
                  <a:pt x="116682" y="156865"/>
                  <a:pt x="114115" y="164493"/>
                </a:cubicBezTo>
                <a:cubicBezTo>
                  <a:pt x="113743" y="165721"/>
                  <a:pt x="112775" y="166502"/>
                  <a:pt x="111436" y="166502"/>
                </a:cubicBezTo>
                <a:lnTo>
                  <a:pt x="77614" y="166502"/>
                </a:lnTo>
                <a:cubicBezTo>
                  <a:pt x="63811" y="166502"/>
                  <a:pt x="52648" y="177738"/>
                  <a:pt x="52648" y="191468"/>
                </a:cubicBezTo>
                <a:lnTo>
                  <a:pt x="52648" y="238349"/>
                </a:lnTo>
                <a:cubicBezTo>
                  <a:pt x="52797" y="251855"/>
                  <a:pt x="63922" y="263092"/>
                  <a:pt x="77726" y="263092"/>
                </a:cubicBezTo>
                <a:close/>
                <a:moveTo>
                  <a:pt x="657528" y="503971"/>
                </a:moveTo>
                <a:cubicBezTo>
                  <a:pt x="661435" y="510816"/>
                  <a:pt x="661435" y="518258"/>
                  <a:pt x="657528" y="525105"/>
                </a:cubicBezTo>
                <a:cubicBezTo>
                  <a:pt x="653621" y="531951"/>
                  <a:pt x="647035" y="535672"/>
                  <a:pt x="639222" y="535672"/>
                </a:cubicBezTo>
                <a:lnTo>
                  <a:pt x="201558" y="535709"/>
                </a:lnTo>
                <a:cubicBezTo>
                  <a:pt x="193670" y="535709"/>
                  <a:pt x="187159" y="531988"/>
                  <a:pt x="183251" y="525142"/>
                </a:cubicBezTo>
                <a:cubicBezTo>
                  <a:pt x="179344" y="518296"/>
                  <a:pt x="179344" y="510854"/>
                  <a:pt x="183251" y="504008"/>
                </a:cubicBezTo>
                <a:lnTo>
                  <a:pt x="402136" y="125018"/>
                </a:lnTo>
                <a:cubicBezTo>
                  <a:pt x="406043" y="118172"/>
                  <a:pt x="412629" y="114450"/>
                  <a:pt x="420442" y="114450"/>
                </a:cubicBezTo>
                <a:cubicBezTo>
                  <a:pt x="428330" y="114450"/>
                  <a:pt x="434841" y="118171"/>
                  <a:pt x="438748" y="125018"/>
                </a:cubicBezTo>
                <a:close/>
                <a:moveTo>
                  <a:pt x="267489" y="298440"/>
                </a:moveTo>
                <a:cubicBezTo>
                  <a:pt x="221277" y="298440"/>
                  <a:pt x="183772" y="260898"/>
                  <a:pt x="183772" y="214724"/>
                </a:cubicBezTo>
                <a:cubicBezTo>
                  <a:pt x="183772" y="168512"/>
                  <a:pt x="221314" y="131008"/>
                  <a:pt x="267489" y="131008"/>
                </a:cubicBezTo>
                <a:cubicBezTo>
                  <a:pt x="300715" y="131008"/>
                  <a:pt x="330927" y="150913"/>
                  <a:pt x="344173" y="181014"/>
                </a:cubicBezTo>
                <a:lnTo>
                  <a:pt x="276642" y="297991"/>
                </a:lnTo>
                <a:cubicBezTo>
                  <a:pt x="273591" y="298251"/>
                  <a:pt x="270540" y="298437"/>
                  <a:pt x="267490" y="298437"/>
                </a:cubicBezTo>
                <a:close/>
                <a:moveTo>
                  <a:pt x="74903" y="191284"/>
                </a:moveTo>
                <a:cubicBezTo>
                  <a:pt x="74903" y="189758"/>
                  <a:pt x="76242" y="188419"/>
                  <a:pt x="77768" y="188419"/>
                </a:cubicBezTo>
                <a:lnTo>
                  <a:pt x="111589" y="188419"/>
                </a:lnTo>
                <a:cubicBezTo>
                  <a:pt x="122453" y="188419"/>
                  <a:pt x="131978" y="181573"/>
                  <a:pt x="135290" y="171266"/>
                </a:cubicBezTo>
                <a:cubicBezTo>
                  <a:pt x="137486" y="164681"/>
                  <a:pt x="140164" y="158132"/>
                  <a:pt x="143289" y="151919"/>
                </a:cubicBezTo>
                <a:cubicBezTo>
                  <a:pt x="148163" y="142283"/>
                  <a:pt x="146340" y="130599"/>
                  <a:pt x="138638" y="122972"/>
                </a:cubicBezTo>
                <a:lnTo>
                  <a:pt x="114714" y="99048"/>
                </a:lnTo>
                <a:cubicBezTo>
                  <a:pt x="113673" y="98006"/>
                  <a:pt x="113673" y="96108"/>
                  <a:pt x="114714" y="95029"/>
                </a:cubicBezTo>
                <a:lnTo>
                  <a:pt x="147866" y="61878"/>
                </a:lnTo>
                <a:cubicBezTo>
                  <a:pt x="148537" y="61208"/>
                  <a:pt x="149281" y="61022"/>
                  <a:pt x="149876" y="61022"/>
                </a:cubicBezTo>
                <a:cubicBezTo>
                  <a:pt x="150434" y="61022"/>
                  <a:pt x="151215" y="61134"/>
                  <a:pt x="151885" y="61878"/>
                </a:cubicBezTo>
                <a:lnTo>
                  <a:pt x="175809" y="85802"/>
                </a:lnTo>
                <a:cubicBezTo>
                  <a:pt x="183436" y="93429"/>
                  <a:pt x="195156" y="95327"/>
                  <a:pt x="204756" y="90452"/>
                </a:cubicBezTo>
                <a:cubicBezTo>
                  <a:pt x="210933" y="87327"/>
                  <a:pt x="217518" y="84648"/>
                  <a:pt x="224103" y="82453"/>
                </a:cubicBezTo>
                <a:cubicBezTo>
                  <a:pt x="234372" y="79104"/>
                  <a:pt x="241256" y="69505"/>
                  <a:pt x="241256" y="58752"/>
                </a:cubicBezTo>
                <a:lnTo>
                  <a:pt x="241182" y="24968"/>
                </a:lnTo>
                <a:cubicBezTo>
                  <a:pt x="241182" y="23442"/>
                  <a:pt x="242521" y="22103"/>
                  <a:pt x="244047" y="22103"/>
                </a:cubicBezTo>
                <a:lnTo>
                  <a:pt x="290928" y="22103"/>
                </a:lnTo>
                <a:cubicBezTo>
                  <a:pt x="292453" y="22103"/>
                  <a:pt x="293793" y="23442"/>
                  <a:pt x="293793" y="24968"/>
                </a:cubicBezTo>
                <a:lnTo>
                  <a:pt x="293756" y="58789"/>
                </a:lnTo>
                <a:cubicBezTo>
                  <a:pt x="293756" y="69653"/>
                  <a:pt x="300713" y="79178"/>
                  <a:pt x="310908" y="82490"/>
                </a:cubicBezTo>
                <a:cubicBezTo>
                  <a:pt x="317494" y="84686"/>
                  <a:pt x="324042" y="87364"/>
                  <a:pt x="330256" y="90489"/>
                </a:cubicBezTo>
                <a:cubicBezTo>
                  <a:pt x="339892" y="95363"/>
                  <a:pt x="351575" y="93540"/>
                  <a:pt x="359203" y="85838"/>
                </a:cubicBezTo>
                <a:lnTo>
                  <a:pt x="383127" y="61915"/>
                </a:lnTo>
                <a:cubicBezTo>
                  <a:pt x="383797" y="61245"/>
                  <a:pt x="384540" y="61059"/>
                  <a:pt x="385136" y="61059"/>
                </a:cubicBezTo>
                <a:cubicBezTo>
                  <a:pt x="385694" y="61059"/>
                  <a:pt x="386475" y="61171"/>
                  <a:pt x="387145" y="61915"/>
                </a:cubicBezTo>
                <a:lnTo>
                  <a:pt x="417543" y="92313"/>
                </a:lnTo>
                <a:cubicBezTo>
                  <a:pt x="402883" y="93169"/>
                  <a:pt x="390381" y="100982"/>
                  <a:pt x="382977" y="113856"/>
                </a:cubicBezTo>
                <a:lnTo>
                  <a:pt x="357268" y="158430"/>
                </a:lnTo>
                <a:cubicBezTo>
                  <a:pt x="338106" y="128031"/>
                  <a:pt x="304322" y="108796"/>
                  <a:pt x="267524" y="108796"/>
                </a:cubicBezTo>
                <a:cubicBezTo>
                  <a:pt x="209146" y="108796"/>
                  <a:pt x="161596" y="156309"/>
                  <a:pt x="161596" y="214723"/>
                </a:cubicBezTo>
                <a:cubicBezTo>
                  <a:pt x="161596" y="271762"/>
                  <a:pt x="207026" y="318461"/>
                  <a:pt x="263619" y="320537"/>
                </a:cubicBezTo>
                <a:lnTo>
                  <a:pt x="239620" y="362060"/>
                </a:lnTo>
                <a:cubicBezTo>
                  <a:pt x="237053" y="355102"/>
                  <a:pt x="231436" y="349409"/>
                  <a:pt x="223994" y="347028"/>
                </a:cubicBezTo>
                <a:cubicBezTo>
                  <a:pt x="217408" y="344834"/>
                  <a:pt x="210860" y="342154"/>
                  <a:pt x="204647" y="339029"/>
                </a:cubicBezTo>
                <a:cubicBezTo>
                  <a:pt x="195010" y="334155"/>
                  <a:pt x="183327" y="335978"/>
                  <a:pt x="175699" y="343680"/>
                </a:cubicBezTo>
                <a:lnTo>
                  <a:pt x="151775" y="367604"/>
                </a:lnTo>
                <a:cubicBezTo>
                  <a:pt x="151106" y="368274"/>
                  <a:pt x="150362" y="368459"/>
                  <a:pt x="149766" y="368459"/>
                </a:cubicBezTo>
                <a:cubicBezTo>
                  <a:pt x="149208" y="368459"/>
                  <a:pt x="148427" y="368348"/>
                  <a:pt x="147758" y="367604"/>
                </a:cubicBezTo>
                <a:lnTo>
                  <a:pt x="114606" y="334452"/>
                </a:lnTo>
                <a:cubicBezTo>
                  <a:pt x="113564" y="333410"/>
                  <a:pt x="113564" y="331513"/>
                  <a:pt x="114606" y="330434"/>
                </a:cubicBezTo>
                <a:lnTo>
                  <a:pt x="138530" y="306510"/>
                </a:lnTo>
                <a:cubicBezTo>
                  <a:pt x="146156" y="298882"/>
                  <a:pt x="148055" y="287163"/>
                  <a:pt x="143106" y="277562"/>
                </a:cubicBezTo>
                <a:cubicBezTo>
                  <a:pt x="139980" y="271386"/>
                  <a:pt x="137302" y="264801"/>
                  <a:pt x="135106" y="258215"/>
                </a:cubicBezTo>
                <a:cubicBezTo>
                  <a:pt x="131757" y="247946"/>
                  <a:pt x="122158" y="241063"/>
                  <a:pt x="111405" y="241063"/>
                </a:cubicBezTo>
                <a:lnTo>
                  <a:pt x="77584" y="241063"/>
                </a:lnTo>
                <a:cubicBezTo>
                  <a:pt x="76058" y="241063"/>
                  <a:pt x="74719" y="239723"/>
                  <a:pt x="74719" y="238197"/>
                </a:cubicBezTo>
                <a:lnTo>
                  <a:pt x="74682" y="191279"/>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000000"/>
              </a:solidFill>
              <a:effectLst/>
              <a:uLnTx/>
              <a:uFillTx/>
              <a:latin typeface="Arial"/>
              <a:cs typeface="Arial"/>
              <a:sym typeface="Arial"/>
            </a:endParaRPr>
          </a:p>
        </p:txBody>
      </p:sp>
      <p:grpSp>
        <p:nvGrpSpPr>
          <p:cNvPr id="87" name="Group 86">
            <a:extLst>
              <a:ext uri="{FF2B5EF4-FFF2-40B4-BE49-F238E27FC236}">
                <a16:creationId xmlns:a16="http://schemas.microsoft.com/office/drawing/2014/main" id="{C0A49217-CDA8-5681-4F65-AC09CE1B6D6A}"/>
              </a:ext>
            </a:extLst>
          </p:cNvPr>
          <p:cNvGrpSpPr/>
          <p:nvPr/>
        </p:nvGrpSpPr>
        <p:grpSpPr>
          <a:xfrm>
            <a:off x="6211816" y="3052369"/>
            <a:ext cx="265747" cy="241037"/>
            <a:chOff x="-4946009" y="714966"/>
            <a:chExt cx="4872676" cy="4419600"/>
          </a:xfrm>
          <a:solidFill>
            <a:srgbClr val="1E798D">
              <a:lumMod val="75000"/>
            </a:srgbClr>
          </a:solidFill>
        </p:grpSpPr>
        <p:sp>
          <p:nvSpPr>
            <p:cNvPr id="88" name="Freeform: Shape 87">
              <a:extLst>
                <a:ext uri="{FF2B5EF4-FFF2-40B4-BE49-F238E27FC236}">
                  <a16:creationId xmlns:a16="http://schemas.microsoft.com/office/drawing/2014/main" id="{2C7BBE7B-24D0-0FB9-8A9B-D19A6BF3DEC7}"/>
                </a:ext>
              </a:extLst>
            </p:cNvPr>
            <p:cNvSpPr/>
            <p:nvPr/>
          </p:nvSpPr>
          <p:spPr>
            <a:xfrm>
              <a:off x="-3807071" y="2543766"/>
              <a:ext cx="2590800" cy="2590800"/>
            </a:xfrm>
            <a:custGeom>
              <a:avLst/>
              <a:gdLst>
                <a:gd name="connsiteX0" fmla="*/ 1654397 w 2590800"/>
                <a:gd name="connsiteY0" fmla="*/ 1269873 h 2590800"/>
                <a:gd name="connsiteX1" fmla="*/ 1981200 w 2590800"/>
                <a:gd name="connsiteY1" fmla="*/ 685800 h 2590800"/>
                <a:gd name="connsiteX2" fmla="*/ 1295400 w 2590800"/>
                <a:gd name="connsiteY2" fmla="*/ 0 h 2590800"/>
                <a:gd name="connsiteX3" fmla="*/ 609600 w 2590800"/>
                <a:gd name="connsiteY3" fmla="*/ 685800 h 2590800"/>
                <a:gd name="connsiteX4" fmla="*/ 936403 w 2590800"/>
                <a:gd name="connsiteY4" fmla="*/ 1269873 h 2590800"/>
                <a:gd name="connsiteX5" fmla="*/ 0 w 2590800"/>
                <a:gd name="connsiteY5" fmla="*/ 2514600 h 2590800"/>
                <a:gd name="connsiteX6" fmla="*/ 76200 w 2590800"/>
                <a:gd name="connsiteY6" fmla="*/ 2590800 h 2590800"/>
                <a:gd name="connsiteX7" fmla="*/ 2514600 w 2590800"/>
                <a:gd name="connsiteY7" fmla="*/ 2590800 h 2590800"/>
                <a:gd name="connsiteX8" fmla="*/ 2590800 w 2590800"/>
                <a:gd name="connsiteY8" fmla="*/ 2514600 h 2590800"/>
                <a:gd name="connsiteX9" fmla="*/ 1654397 w 2590800"/>
                <a:gd name="connsiteY9" fmla="*/ 1269873 h 2590800"/>
                <a:gd name="connsiteX10" fmla="*/ 762000 w 2590800"/>
                <a:gd name="connsiteY10" fmla="*/ 685800 h 2590800"/>
                <a:gd name="connsiteX11" fmla="*/ 1295400 w 2590800"/>
                <a:gd name="connsiteY11" fmla="*/ 152400 h 2590800"/>
                <a:gd name="connsiteX12" fmla="*/ 1828800 w 2590800"/>
                <a:gd name="connsiteY12" fmla="*/ 685800 h 2590800"/>
                <a:gd name="connsiteX13" fmla="*/ 1295400 w 2590800"/>
                <a:gd name="connsiteY13" fmla="*/ 1219200 h 2590800"/>
                <a:gd name="connsiteX14" fmla="*/ 762000 w 2590800"/>
                <a:gd name="connsiteY14" fmla="*/ 685800 h 2590800"/>
                <a:gd name="connsiteX15" fmla="*/ 154876 w 2590800"/>
                <a:gd name="connsiteY15" fmla="*/ 2438400 h 2590800"/>
                <a:gd name="connsiteX16" fmla="*/ 1295400 w 2590800"/>
                <a:gd name="connsiteY16" fmla="*/ 1371600 h 2590800"/>
                <a:gd name="connsiteX17" fmla="*/ 2435924 w 2590800"/>
                <a:gd name="connsiteY17" fmla="*/ 2438400 h 2590800"/>
                <a:gd name="connsiteX18" fmla="*/ 154876 w 2590800"/>
                <a:gd name="connsiteY18" fmla="*/ 243840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90800" h="2590800">
                  <a:moveTo>
                    <a:pt x="1654397" y="1269873"/>
                  </a:moveTo>
                  <a:cubicBezTo>
                    <a:pt x="1850327" y="1149001"/>
                    <a:pt x="1981200" y="932497"/>
                    <a:pt x="1981200" y="685800"/>
                  </a:cubicBezTo>
                  <a:cubicBezTo>
                    <a:pt x="1981200" y="307658"/>
                    <a:pt x="1673543" y="0"/>
                    <a:pt x="1295400" y="0"/>
                  </a:cubicBezTo>
                  <a:cubicBezTo>
                    <a:pt x="917258" y="0"/>
                    <a:pt x="609600" y="307658"/>
                    <a:pt x="609600" y="685800"/>
                  </a:cubicBezTo>
                  <a:cubicBezTo>
                    <a:pt x="609600" y="932402"/>
                    <a:pt x="740474" y="1149001"/>
                    <a:pt x="936403" y="1269873"/>
                  </a:cubicBezTo>
                  <a:cubicBezTo>
                    <a:pt x="396145" y="1425893"/>
                    <a:pt x="0" y="1924812"/>
                    <a:pt x="0" y="2514600"/>
                  </a:cubicBezTo>
                  <a:cubicBezTo>
                    <a:pt x="0" y="2556701"/>
                    <a:pt x="34100" y="2590800"/>
                    <a:pt x="76200" y="2590800"/>
                  </a:cubicBezTo>
                  <a:lnTo>
                    <a:pt x="2514600" y="2590800"/>
                  </a:lnTo>
                  <a:cubicBezTo>
                    <a:pt x="2556701" y="2590800"/>
                    <a:pt x="2590800" y="2556701"/>
                    <a:pt x="2590800" y="2514600"/>
                  </a:cubicBezTo>
                  <a:cubicBezTo>
                    <a:pt x="2590800" y="1924812"/>
                    <a:pt x="2194560" y="1425893"/>
                    <a:pt x="1654397" y="1269873"/>
                  </a:cubicBezTo>
                  <a:close/>
                  <a:moveTo>
                    <a:pt x="762000" y="685800"/>
                  </a:moveTo>
                  <a:cubicBezTo>
                    <a:pt x="762000" y="391668"/>
                    <a:pt x="1001268" y="152400"/>
                    <a:pt x="1295400" y="152400"/>
                  </a:cubicBezTo>
                  <a:cubicBezTo>
                    <a:pt x="1589532" y="152400"/>
                    <a:pt x="1828800" y="391668"/>
                    <a:pt x="1828800" y="685800"/>
                  </a:cubicBezTo>
                  <a:cubicBezTo>
                    <a:pt x="1828800" y="979932"/>
                    <a:pt x="1589532" y="1219200"/>
                    <a:pt x="1295400" y="1219200"/>
                  </a:cubicBezTo>
                  <a:cubicBezTo>
                    <a:pt x="1001268" y="1219200"/>
                    <a:pt x="762000" y="979932"/>
                    <a:pt x="762000" y="685800"/>
                  </a:cubicBezTo>
                  <a:close/>
                  <a:moveTo>
                    <a:pt x="154876" y="2438400"/>
                  </a:moveTo>
                  <a:cubicBezTo>
                    <a:pt x="194215" y="1843564"/>
                    <a:pt x="690753" y="1371600"/>
                    <a:pt x="1295400" y="1371600"/>
                  </a:cubicBezTo>
                  <a:cubicBezTo>
                    <a:pt x="1900047" y="1371600"/>
                    <a:pt x="2396490" y="1843564"/>
                    <a:pt x="2435924" y="2438400"/>
                  </a:cubicBezTo>
                  <a:lnTo>
                    <a:pt x="154876" y="2438400"/>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000000"/>
                </a:solidFill>
                <a:effectLst/>
                <a:uLnTx/>
                <a:uFillTx/>
                <a:latin typeface="Arial"/>
                <a:cs typeface="Arial"/>
                <a:sym typeface="Arial"/>
              </a:endParaRPr>
            </a:p>
          </p:txBody>
        </p:sp>
        <p:sp>
          <p:nvSpPr>
            <p:cNvPr id="89" name="Freeform: Shape 88">
              <a:extLst>
                <a:ext uri="{FF2B5EF4-FFF2-40B4-BE49-F238E27FC236}">
                  <a16:creationId xmlns:a16="http://schemas.microsoft.com/office/drawing/2014/main" id="{12A34ACD-22D8-CF74-9757-7A4EC664B452}"/>
                </a:ext>
              </a:extLst>
            </p:cNvPr>
            <p:cNvSpPr/>
            <p:nvPr/>
          </p:nvSpPr>
          <p:spPr>
            <a:xfrm>
              <a:off x="-3350190" y="714966"/>
              <a:ext cx="1676658" cy="1676400"/>
            </a:xfrm>
            <a:custGeom>
              <a:avLst/>
              <a:gdLst>
                <a:gd name="connsiteX0" fmla="*/ 289499 w 1676658"/>
                <a:gd name="connsiteY0" fmla="*/ 1083755 h 1676400"/>
                <a:gd name="connsiteX1" fmla="*/ 236159 w 1676658"/>
                <a:gd name="connsiteY1" fmla="*/ 1411034 h 1676400"/>
                <a:gd name="connsiteX2" fmla="*/ 330075 w 1676658"/>
                <a:gd name="connsiteY2" fmla="*/ 1634681 h 1676400"/>
                <a:gd name="connsiteX3" fmla="*/ 461711 w 1676658"/>
                <a:gd name="connsiteY3" fmla="*/ 1676400 h 1676400"/>
                <a:gd name="connsiteX4" fmla="*/ 572296 w 1676658"/>
                <a:gd name="connsiteY4" fmla="*/ 1647825 h 1676400"/>
                <a:gd name="connsiteX5" fmla="*/ 838424 w 1676658"/>
                <a:gd name="connsiteY5" fmla="*/ 1500664 h 1676400"/>
                <a:gd name="connsiteX6" fmla="*/ 1104553 w 1676658"/>
                <a:gd name="connsiteY6" fmla="*/ 1647825 h 1676400"/>
                <a:gd name="connsiteX7" fmla="*/ 1215138 w 1676658"/>
                <a:gd name="connsiteY7" fmla="*/ 1676400 h 1676400"/>
                <a:gd name="connsiteX8" fmla="*/ 1346773 w 1676658"/>
                <a:gd name="connsiteY8" fmla="*/ 1634681 h 1676400"/>
                <a:gd name="connsiteX9" fmla="*/ 1440690 w 1676658"/>
                <a:gd name="connsiteY9" fmla="*/ 1411034 h 1676400"/>
                <a:gd name="connsiteX10" fmla="*/ 1387350 w 1676658"/>
                <a:gd name="connsiteY10" fmla="*/ 1083755 h 1676400"/>
                <a:gd name="connsiteX11" fmla="*/ 1611569 w 1676658"/>
                <a:gd name="connsiteY11" fmla="*/ 853916 h 1676400"/>
                <a:gd name="connsiteX12" fmla="*/ 1664718 w 1676658"/>
                <a:gd name="connsiteY12" fmla="*/ 621697 h 1676400"/>
                <a:gd name="connsiteX13" fmla="*/ 1482505 w 1676658"/>
                <a:gd name="connsiteY13" fmla="*/ 468249 h 1676400"/>
                <a:gd name="connsiteX14" fmla="*/ 1181896 w 1676658"/>
                <a:gd name="connsiteY14" fmla="*/ 422338 h 1676400"/>
                <a:gd name="connsiteX15" fmla="*/ 1045307 w 1676658"/>
                <a:gd name="connsiteY15" fmla="*/ 131445 h 1676400"/>
                <a:gd name="connsiteX16" fmla="*/ 838329 w 1676658"/>
                <a:gd name="connsiteY16" fmla="*/ 0 h 1676400"/>
                <a:gd name="connsiteX17" fmla="*/ 631351 w 1676658"/>
                <a:gd name="connsiteY17" fmla="*/ 131445 h 1676400"/>
                <a:gd name="connsiteX18" fmla="*/ 494762 w 1676658"/>
                <a:gd name="connsiteY18" fmla="*/ 422338 h 1676400"/>
                <a:gd name="connsiteX19" fmla="*/ 194153 w 1676658"/>
                <a:gd name="connsiteY19" fmla="*/ 468249 h 1676400"/>
                <a:gd name="connsiteX20" fmla="*/ 11940 w 1676658"/>
                <a:gd name="connsiteY20" fmla="*/ 621697 h 1676400"/>
                <a:gd name="connsiteX21" fmla="*/ 65090 w 1676658"/>
                <a:gd name="connsiteY21" fmla="*/ 853916 h 1676400"/>
                <a:gd name="connsiteX22" fmla="*/ 289308 w 1676658"/>
                <a:gd name="connsiteY22" fmla="*/ 1083755 h 1676400"/>
                <a:gd name="connsiteX23" fmla="*/ 156625 w 1676658"/>
                <a:gd name="connsiteY23" fmla="*/ 670084 h 1676400"/>
                <a:gd name="connsiteX24" fmla="*/ 217394 w 1676658"/>
                <a:gd name="connsiteY24" fmla="*/ 618935 h 1676400"/>
                <a:gd name="connsiteX25" fmla="*/ 558199 w 1676658"/>
                <a:gd name="connsiteY25" fmla="*/ 566833 h 1676400"/>
                <a:gd name="connsiteX26" fmla="*/ 615635 w 1676658"/>
                <a:gd name="connsiteY26" fmla="*/ 523875 h 1676400"/>
                <a:gd name="connsiteX27" fmla="*/ 769463 w 1676658"/>
                <a:gd name="connsiteY27" fmla="*/ 196120 h 1676400"/>
                <a:gd name="connsiteX28" fmla="*/ 838424 w 1676658"/>
                <a:gd name="connsiteY28" fmla="*/ 152305 h 1676400"/>
                <a:gd name="connsiteX29" fmla="*/ 907385 w 1676658"/>
                <a:gd name="connsiteY29" fmla="*/ 196120 h 1676400"/>
                <a:gd name="connsiteX30" fmla="*/ 1061214 w 1676658"/>
                <a:gd name="connsiteY30" fmla="*/ 523875 h 1676400"/>
                <a:gd name="connsiteX31" fmla="*/ 1118650 w 1676658"/>
                <a:gd name="connsiteY31" fmla="*/ 566833 h 1676400"/>
                <a:gd name="connsiteX32" fmla="*/ 1459454 w 1676658"/>
                <a:gd name="connsiteY32" fmla="*/ 618935 h 1676400"/>
                <a:gd name="connsiteX33" fmla="*/ 1520224 w 1676658"/>
                <a:gd name="connsiteY33" fmla="*/ 670084 h 1676400"/>
                <a:gd name="connsiteX34" fmla="*/ 1502507 w 1676658"/>
                <a:gd name="connsiteY34" fmla="*/ 747522 h 1676400"/>
                <a:gd name="connsiteX35" fmla="*/ 1251428 w 1676658"/>
                <a:gd name="connsiteY35" fmla="*/ 1004888 h 1676400"/>
                <a:gd name="connsiteX36" fmla="*/ 1230759 w 1676658"/>
                <a:gd name="connsiteY36" fmla="*/ 1070420 h 1676400"/>
                <a:gd name="connsiteX37" fmla="*/ 1290290 w 1676658"/>
                <a:gd name="connsiteY37" fmla="*/ 1435608 h 1676400"/>
                <a:gd name="connsiteX38" fmla="*/ 1258953 w 1676658"/>
                <a:gd name="connsiteY38" fmla="*/ 1510189 h 1676400"/>
                <a:gd name="connsiteX39" fmla="*/ 1178181 w 1676658"/>
                <a:gd name="connsiteY39" fmla="*/ 1514570 h 1676400"/>
                <a:gd name="connsiteX40" fmla="*/ 875191 w 1676658"/>
                <a:gd name="connsiteY40" fmla="*/ 1347026 h 1676400"/>
                <a:gd name="connsiteX41" fmla="*/ 838329 w 1676658"/>
                <a:gd name="connsiteY41" fmla="*/ 1337501 h 1676400"/>
                <a:gd name="connsiteX42" fmla="*/ 801467 w 1676658"/>
                <a:gd name="connsiteY42" fmla="*/ 1347026 h 1676400"/>
                <a:gd name="connsiteX43" fmla="*/ 498477 w 1676658"/>
                <a:gd name="connsiteY43" fmla="*/ 1514570 h 1676400"/>
                <a:gd name="connsiteX44" fmla="*/ 417705 w 1676658"/>
                <a:gd name="connsiteY44" fmla="*/ 1510189 h 1676400"/>
                <a:gd name="connsiteX45" fmla="*/ 386368 w 1676658"/>
                <a:gd name="connsiteY45" fmla="*/ 1435608 h 1676400"/>
                <a:gd name="connsiteX46" fmla="*/ 445899 w 1676658"/>
                <a:gd name="connsiteY46" fmla="*/ 1070420 h 1676400"/>
                <a:gd name="connsiteX47" fmla="*/ 425230 w 1676658"/>
                <a:gd name="connsiteY47" fmla="*/ 1004888 h 1676400"/>
                <a:gd name="connsiteX48" fmla="*/ 174151 w 1676658"/>
                <a:gd name="connsiteY48" fmla="*/ 747522 h 1676400"/>
                <a:gd name="connsiteX49" fmla="*/ 156434 w 1676658"/>
                <a:gd name="connsiteY49" fmla="*/ 670084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676658" h="1676400">
                  <a:moveTo>
                    <a:pt x="289499" y="1083755"/>
                  </a:moveTo>
                  <a:lnTo>
                    <a:pt x="236159" y="1411034"/>
                  </a:lnTo>
                  <a:cubicBezTo>
                    <a:pt x="222157" y="1496854"/>
                    <a:pt x="259019" y="1584674"/>
                    <a:pt x="330075" y="1634681"/>
                  </a:cubicBezTo>
                  <a:cubicBezTo>
                    <a:pt x="368842" y="1662017"/>
                    <a:pt x="414371" y="1676400"/>
                    <a:pt x="461711" y="1676400"/>
                  </a:cubicBezTo>
                  <a:cubicBezTo>
                    <a:pt x="500287" y="1676400"/>
                    <a:pt x="538482" y="1666494"/>
                    <a:pt x="572296" y="1647825"/>
                  </a:cubicBezTo>
                  <a:lnTo>
                    <a:pt x="838424" y="1500664"/>
                  </a:lnTo>
                  <a:lnTo>
                    <a:pt x="1104553" y="1647825"/>
                  </a:lnTo>
                  <a:cubicBezTo>
                    <a:pt x="1138367" y="1666494"/>
                    <a:pt x="1176562" y="1676400"/>
                    <a:pt x="1215138" y="1676400"/>
                  </a:cubicBezTo>
                  <a:cubicBezTo>
                    <a:pt x="1262573" y="1676400"/>
                    <a:pt x="1308102" y="1662017"/>
                    <a:pt x="1346773" y="1634681"/>
                  </a:cubicBezTo>
                  <a:cubicBezTo>
                    <a:pt x="1417830" y="1584579"/>
                    <a:pt x="1454692" y="1496759"/>
                    <a:pt x="1440690" y="1411034"/>
                  </a:cubicBezTo>
                  <a:lnTo>
                    <a:pt x="1387350" y="1083755"/>
                  </a:lnTo>
                  <a:lnTo>
                    <a:pt x="1611569" y="853916"/>
                  </a:lnTo>
                  <a:cubicBezTo>
                    <a:pt x="1671671" y="792290"/>
                    <a:pt x="1692055" y="703326"/>
                    <a:pt x="1664718" y="621697"/>
                  </a:cubicBezTo>
                  <a:cubicBezTo>
                    <a:pt x="1637381" y="540068"/>
                    <a:pt x="1567563" y="481298"/>
                    <a:pt x="1482505" y="468249"/>
                  </a:cubicBezTo>
                  <a:lnTo>
                    <a:pt x="1181896" y="422338"/>
                  </a:lnTo>
                  <a:lnTo>
                    <a:pt x="1045307" y="131445"/>
                  </a:lnTo>
                  <a:cubicBezTo>
                    <a:pt x="1007779" y="51626"/>
                    <a:pt x="926626" y="0"/>
                    <a:pt x="838329" y="0"/>
                  </a:cubicBezTo>
                  <a:cubicBezTo>
                    <a:pt x="750032" y="0"/>
                    <a:pt x="668879" y="51626"/>
                    <a:pt x="631351" y="131445"/>
                  </a:cubicBezTo>
                  <a:lnTo>
                    <a:pt x="494762" y="422338"/>
                  </a:lnTo>
                  <a:lnTo>
                    <a:pt x="194153" y="468249"/>
                  </a:lnTo>
                  <a:cubicBezTo>
                    <a:pt x="109095" y="481203"/>
                    <a:pt x="39277" y="540068"/>
                    <a:pt x="11940" y="621697"/>
                  </a:cubicBezTo>
                  <a:cubicBezTo>
                    <a:pt x="-15397" y="703326"/>
                    <a:pt x="4987" y="792290"/>
                    <a:pt x="65090" y="853916"/>
                  </a:cubicBezTo>
                  <a:lnTo>
                    <a:pt x="289308" y="1083755"/>
                  </a:lnTo>
                  <a:close/>
                  <a:moveTo>
                    <a:pt x="156625" y="670084"/>
                  </a:moveTo>
                  <a:cubicBezTo>
                    <a:pt x="165769" y="642842"/>
                    <a:pt x="189010" y="623316"/>
                    <a:pt x="217394" y="618935"/>
                  </a:cubicBezTo>
                  <a:lnTo>
                    <a:pt x="558199" y="566833"/>
                  </a:lnTo>
                  <a:cubicBezTo>
                    <a:pt x="583345" y="563023"/>
                    <a:pt x="604871" y="546926"/>
                    <a:pt x="615635" y="523875"/>
                  </a:cubicBezTo>
                  <a:lnTo>
                    <a:pt x="769463" y="196120"/>
                  </a:lnTo>
                  <a:cubicBezTo>
                    <a:pt x="781941" y="169545"/>
                    <a:pt x="808992" y="152305"/>
                    <a:pt x="838424" y="152305"/>
                  </a:cubicBezTo>
                  <a:cubicBezTo>
                    <a:pt x="867856" y="152305"/>
                    <a:pt x="894908" y="169545"/>
                    <a:pt x="907385" y="196120"/>
                  </a:cubicBezTo>
                  <a:lnTo>
                    <a:pt x="1061214" y="523875"/>
                  </a:lnTo>
                  <a:cubicBezTo>
                    <a:pt x="1071977" y="546926"/>
                    <a:pt x="1093599" y="563023"/>
                    <a:pt x="1118650" y="566833"/>
                  </a:cubicBezTo>
                  <a:lnTo>
                    <a:pt x="1459454" y="618935"/>
                  </a:lnTo>
                  <a:cubicBezTo>
                    <a:pt x="1487839" y="623316"/>
                    <a:pt x="1511080" y="642842"/>
                    <a:pt x="1520224" y="670084"/>
                  </a:cubicBezTo>
                  <a:cubicBezTo>
                    <a:pt x="1529368" y="697325"/>
                    <a:pt x="1522510" y="726948"/>
                    <a:pt x="1502507" y="747522"/>
                  </a:cubicBezTo>
                  <a:lnTo>
                    <a:pt x="1251428" y="1004888"/>
                  </a:lnTo>
                  <a:cubicBezTo>
                    <a:pt x="1234569" y="1022223"/>
                    <a:pt x="1226854" y="1046512"/>
                    <a:pt x="1230759" y="1070420"/>
                  </a:cubicBezTo>
                  <a:lnTo>
                    <a:pt x="1290290" y="1435608"/>
                  </a:lnTo>
                  <a:cubicBezTo>
                    <a:pt x="1294958" y="1464183"/>
                    <a:pt x="1282670" y="1493520"/>
                    <a:pt x="1258953" y="1510189"/>
                  </a:cubicBezTo>
                  <a:cubicBezTo>
                    <a:pt x="1235522" y="1526667"/>
                    <a:pt x="1203327" y="1528477"/>
                    <a:pt x="1178181" y="1514570"/>
                  </a:cubicBezTo>
                  <a:lnTo>
                    <a:pt x="875191" y="1347026"/>
                  </a:lnTo>
                  <a:cubicBezTo>
                    <a:pt x="863761" y="1340644"/>
                    <a:pt x="850997" y="1337501"/>
                    <a:pt x="838329" y="1337501"/>
                  </a:cubicBezTo>
                  <a:cubicBezTo>
                    <a:pt x="825661" y="1337501"/>
                    <a:pt x="812897" y="1340644"/>
                    <a:pt x="801467" y="1347026"/>
                  </a:cubicBezTo>
                  <a:lnTo>
                    <a:pt x="498477" y="1514570"/>
                  </a:lnTo>
                  <a:cubicBezTo>
                    <a:pt x="473331" y="1528477"/>
                    <a:pt x="441137" y="1526667"/>
                    <a:pt x="417705" y="1510189"/>
                  </a:cubicBezTo>
                  <a:cubicBezTo>
                    <a:pt x="393988" y="1493520"/>
                    <a:pt x="381701" y="1464183"/>
                    <a:pt x="386368" y="1435608"/>
                  </a:cubicBezTo>
                  <a:lnTo>
                    <a:pt x="445899" y="1070420"/>
                  </a:lnTo>
                  <a:cubicBezTo>
                    <a:pt x="449804" y="1046512"/>
                    <a:pt x="442089" y="1022223"/>
                    <a:pt x="425230" y="1004888"/>
                  </a:cubicBezTo>
                  <a:lnTo>
                    <a:pt x="174151" y="747522"/>
                  </a:lnTo>
                  <a:cubicBezTo>
                    <a:pt x="154148" y="726948"/>
                    <a:pt x="147290" y="697325"/>
                    <a:pt x="156434" y="67008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000000"/>
                </a:solidFill>
                <a:effectLst/>
                <a:uLnTx/>
                <a:uFillTx/>
                <a:latin typeface="Arial"/>
                <a:cs typeface="Arial"/>
                <a:sym typeface="Arial"/>
              </a:endParaRPr>
            </a:p>
          </p:txBody>
        </p:sp>
        <p:sp>
          <p:nvSpPr>
            <p:cNvPr id="90" name="Freeform: Shape 89">
              <a:extLst>
                <a:ext uri="{FF2B5EF4-FFF2-40B4-BE49-F238E27FC236}">
                  <a16:creationId xmlns:a16="http://schemas.microsoft.com/office/drawing/2014/main" id="{C15CD405-1CCF-A03C-0C84-72747B148E81}"/>
                </a:ext>
              </a:extLst>
            </p:cNvPr>
            <p:cNvSpPr/>
            <p:nvPr/>
          </p:nvSpPr>
          <p:spPr>
            <a:xfrm>
              <a:off x="-4946009" y="1629366"/>
              <a:ext cx="1676658" cy="1676400"/>
            </a:xfrm>
            <a:custGeom>
              <a:avLst/>
              <a:gdLst>
                <a:gd name="connsiteX0" fmla="*/ 1346774 w 1676658"/>
                <a:gd name="connsiteY0" fmla="*/ 1634681 h 1676400"/>
                <a:gd name="connsiteX1" fmla="*/ 1440690 w 1676658"/>
                <a:gd name="connsiteY1" fmla="*/ 1411034 h 1676400"/>
                <a:gd name="connsiteX2" fmla="*/ 1387350 w 1676658"/>
                <a:gd name="connsiteY2" fmla="*/ 1083755 h 1676400"/>
                <a:gd name="connsiteX3" fmla="*/ 1611569 w 1676658"/>
                <a:gd name="connsiteY3" fmla="*/ 853916 h 1676400"/>
                <a:gd name="connsiteX4" fmla="*/ 1664718 w 1676658"/>
                <a:gd name="connsiteY4" fmla="*/ 621697 h 1676400"/>
                <a:gd name="connsiteX5" fmla="*/ 1482505 w 1676658"/>
                <a:gd name="connsiteY5" fmla="*/ 468249 h 1676400"/>
                <a:gd name="connsiteX6" fmla="*/ 1181896 w 1676658"/>
                <a:gd name="connsiteY6" fmla="*/ 422338 h 1676400"/>
                <a:gd name="connsiteX7" fmla="*/ 1045307 w 1676658"/>
                <a:gd name="connsiteY7" fmla="*/ 131445 h 1676400"/>
                <a:gd name="connsiteX8" fmla="*/ 838329 w 1676658"/>
                <a:gd name="connsiteY8" fmla="*/ 0 h 1676400"/>
                <a:gd name="connsiteX9" fmla="*/ 631351 w 1676658"/>
                <a:gd name="connsiteY9" fmla="*/ 131445 h 1676400"/>
                <a:gd name="connsiteX10" fmla="*/ 494762 w 1676658"/>
                <a:gd name="connsiteY10" fmla="*/ 422338 h 1676400"/>
                <a:gd name="connsiteX11" fmla="*/ 194153 w 1676658"/>
                <a:gd name="connsiteY11" fmla="*/ 468249 h 1676400"/>
                <a:gd name="connsiteX12" fmla="*/ 11940 w 1676658"/>
                <a:gd name="connsiteY12" fmla="*/ 621697 h 1676400"/>
                <a:gd name="connsiteX13" fmla="*/ 65090 w 1676658"/>
                <a:gd name="connsiteY13" fmla="*/ 853916 h 1676400"/>
                <a:gd name="connsiteX14" fmla="*/ 289308 w 1676658"/>
                <a:gd name="connsiteY14" fmla="*/ 1083755 h 1676400"/>
                <a:gd name="connsiteX15" fmla="*/ 235968 w 1676658"/>
                <a:gd name="connsiteY15" fmla="*/ 1411034 h 1676400"/>
                <a:gd name="connsiteX16" fmla="*/ 329885 w 1676658"/>
                <a:gd name="connsiteY16" fmla="*/ 1634681 h 1676400"/>
                <a:gd name="connsiteX17" fmla="*/ 461520 w 1676658"/>
                <a:gd name="connsiteY17" fmla="*/ 1676400 h 1676400"/>
                <a:gd name="connsiteX18" fmla="*/ 572105 w 1676658"/>
                <a:gd name="connsiteY18" fmla="*/ 1647825 h 1676400"/>
                <a:gd name="connsiteX19" fmla="*/ 838234 w 1676658"/>
                <a:gd name="connsiteY19" fmla="*/ 1500664 h 1676400"/>
                <a:gd name="connsiteX20" fmla="*/ 1104362 w 1676658"/>
                <a:gd name="connsiteY20" fmla="*/ 1647825 h 1676400"/>
                <a:gd name="connsiteX21" fmla="*/ 1214948 w 1676658"/>
                <a:gd name="connsiteY21" fmla="*/ 1676400 h 1676400"/>
                <a:gd name="connsiteX22" fmla="*/ 1346583 w 1676658"/>
                <a:gd name="connsiteY22" fmla="*/ 1634681 h 1676400"/>
                <a:gd name="connsiteX23" fmla="*/ 875191 w 1676658"/>
                <a:gd name="connsiteY23" fmla="*/ 1346930 h 1676400"/>
                <a:gd name="connsiteX24" fmla="*/ 838329 w 1676658"/>
                <a:gd name="connsiteY24" fmla="*/ 1337405 h 1676400"/>
                <a:gd name="connsiteX25" fmla="*/ 801467 w 1676658"/>
                <a:gd name="connsiteY25" fmla="*/ 1346930 h 1676400"/>
                <a:gd name="connsiteX26" fmla="*/ 498477 w 1676658"/>
                <a:gd name="connsiteY26" fmla="*/ 1514475 h 1676400"/>
                <a:gd name="connsiteX27" fmla="*/ 417705 w 1676658"/>
                <a:gd name="connsiteY27" fmla="*/ 1510094 h 1676400"/>
                <a:gd name="connsiteX28" fmla="*/ 386368 w 1676658"/>
                <a:gd name="connsiteY28" fmla="*/ 1435513 h 1676400"/>
                <a:gd name="connsiteX29" fmla="*/ 445899 w 1676658"/>
                <a:gd name="connsiteY29" fmla="*/ 1070324 h 1676400"/>
                <a:gd name="connsiteX30" fmla="*/ 425230 w 1676658"/>
                <a:gd name="connsiteY30" fmla="*/ 1004792 h 1676400"/>
                <a:gd name="connsiteX31" fmla="*/ 174151 w 1676658"/>
                <a:gd name="connsiteY31" fmla="*/ 747427 h 1676400"/>
                <a:gd name="connsiteX32" fmla="*/ 156434 w 1676658"/>
                <a:gd name="connsiteY32" fmla="*/ 669988 h 1676400"/>
                <a:gd name="connsiteX33" fmla="*/ 217204 w 1676658"/>
                <a:gd name="connsiteY33" fmla="*/ 618839 h 1676400"/>
                <a:gd name="connsiteX34" fmla="*/ 558008 w 1676658"/>
                <a:gd name="connsiteY34" fmla="*/ 566738 h 1676400"/>
                <a:gd name="connsiteX35" fmla="*/ 615444 w 1676658"/>
                <a:gd name="connsiteY35" fmla="*/ 523780 h 1676400"/>
                <a:gd name="connsiteX36" fmla="*/ 769273 w 1676658"/>
                <a:gd name="connsiteY36" fmla="*/ 196025 h 1676400"/>
                <a:gd name="connsiteX37" fmla="*/ 838234 w 1676658"/>
                <a:gd name="connsiteY37" fmla="*/ 152209 h 1676400"/>
                <a:gd name="connsiteX38" fmla="*/ 907195 w 1676658"/>
                <a:gd name="connsiteY38" fmla="*/ 196025 h 1676400"/>
                <a:gd name="connsiteX39" fmla="*/ 1061024 w 1676658"/>
                <a:gd name="connsiteY39" fmla="*/ 523780 h 1676400"/>
                <a:gd name="connsiteX40" fmla="*/ 1118459 w 1676658"/>
                <a:gd name="connsiteY40" fmla="*/ 566738 h 1676400"/>
                <a:gd name="connsiteX41" fmla="*/ 1459264 w 1676658"/>
                <a:gd name="connsiteY41" fmla="*/ 618839 h 1676400"/>
                <a:gd name="connsiteX42" fmla="*/ 1520033 w 1676658"/>
                <a:gd name="connsiteY42" fmla="*/ 669988 h 1676400"/>
                <a:gd name="connsiteX43" fmla="*/ 1502317 w 1676658"/>
                <a:gd name="connsiteY43" fmla="*/ 747427 h 1676400"/>
                <a:gd name="connsiteX44" fmla="*/ 1251238 w 1676658"/>
                <a:gd name="connsiteY44" fmla="*/ 1004792 h 1676400"/>
                <a:gd name="connsiteX45" fmla="*/ 1230569 w 1676658"/>
                <a:gd name="connsiteY45" fmla="*/ 1070324 h 1676400"/>
                <a:gd name="connsiteX46" fmla="*/ 1290100 w 1676658"/>
                <a:gd name="connsiteY46" fmla="*/ 1435513 h 1676400"/>
                <a:gd name="connsiteX47" fmla="*/ 1258763 w 1676658"/>
                <a:gd name="connsiteY47" fmla="*/ 1510094 h 1676400"/>
                <a:gd name="connsiteX48" fmla="*/ 1177991 w 1676658"/>
                <a:gd name="connsiteY48" fmla="*/ 1514475 h 1676400"/>
                <a:gd name="connsiteX49" fmla="*/ 875000 w 1676658"/>
                <a:gd name="connsiteY49" fmla="*/ 134693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676658" h="1676400">
                  <a:moveTo>
                    <a:pt x="1346774" y="1634681"/>
                  </a:moveTo>
                  <a:cubicBezTo>
                    <a:pt x="1417830" y="1584579"/>
                    <a:pt x="1454692" y="1496759"/>
                    <a:pt x="1440690" y="1411034"/>
                  </a:cubicBezTo>
                  <a:lnTo>
                    <a:pt x="1387350" y="1083755"/>
                  </a:lnTo>
                  <a:lnTo>
                    <a:pt x="1611569" y="853916"/>
                  </a:lnTo>
                  <a:cubicBezTo>
                    <a:pt x="1671671" y="792289"/>
                    <a:pt x="1692055" y="703326"/>
                    <a:pt x="1664718" y="621697"/>
                  </a:cubicBezTo>
                  <a:cubicBezTo>
                    <a:pt x="1637381" y="540068"/>
                    <a:pt x="1567563" y="481298"/>
                    <a:pt x="1482505" y="468249"/>
                  </a:cubicBezTo>
                  <a:lnTo>
                    <a:pt x="1181896" y="422338"/>
                  </a:lnTo>
                  <a:lnTo>
                    <a:pt x="1045307" y="131445"/>
                  </a:lnTo>
                  <a:cubicBezTo>
                    <a:pt x="1007779" y="51625"/>
                    <a:pt x="926626" y="0"/>
                    <a:pt x="838329" y="0"/>
                  </a:cubicBezTo>
                  <a:cubicBezTo>
                    <a:pt x="750032" y="0"/>
                    <a:pt x="668879" y="51625"/>
                    <a:pt x="631351" y="131445"/>
                  </a:cubicBezTo>
                  <a:lnTo>
                    <a:pt x="494762" y="422338"/>
                  </a:lnTo>
                  <a:lnTo>
                    <a:pt x="194153" y="468249"/>
                  </a:lnTo>
                  <a:cubicBezTo>
                    <a:pt x="109095" y="481203"/>
                    <a:pt x="39277" y="540068"/>
                    <a:pt x="11940" y="621697"/>
                  </a:cubicBezTo>
                  <a:cubicBezTo>
                    <a:pt x="-15397" y="703326"/>
                    <a:pt x="4987" y="792289"/>
                    <a:pt x="65090" y="853916"/>
                  </a:cubicBezTo>
                  <a:lnTo>
                    <a:pt x="289308" y="1083755"/>
                  </a:lnTo>
                  <a:lnTo>
                    <a:pt x="235968" y="1411034"/>
                  </a:lnTo>
                  <a:cubicBezTo>
                    <a:pt x="221966" y="1496854"/>
                    <a:pt x="258828" y="1584674"/>
                    <a:pt x="329885" y="1634681"/>
                  </a:cubicBezTo>
                  <a:cubicBezTo>
                    <a:pt x="368651" y="1662017"/>
                    <a:pt x="414181" y="1676400"/>
                    <a:pt x="461520" y="1676400"/>
                  </a:cubicBezTo>
                  <a:cubicBezTo>
                    <a:pt x="500096" y="1676400"/>
                    <a:pt x="538292" y="1666494"/>
                    <a:pt x="572105" y="1647825"/>
                  </a:cubicBezTo>
                  <a:lnTo>
                    <a:pt x="838234" y="1500664"/>
                  </a:lnTo>
                  <a:lnTo>
                    <a:pt x="1104362" y="1647825"/>
                  </a:lnTo>
                  <a:cubicBezTo>
                    <a:pt x="1138176" y="1666494"/>
                    <a:pt x="1176371" y="1676400"/>
                    <a:pt x="1214948" y="1676400"/>
                  </a:cubicBezTo>
                  <a:cubicBezTo>
                    <a:pt x="1262382" y="1676400"/>
                    <a:pt x="1307912" y="1662017"/>
                    <a:pt x="1346583" y="1634681"/>
                  </a:cubicBezTo>
                  <a:close/>
                  <a:moveTo>
                    <a:pt x="875191" y="1346930"/>
                  </a:moveTo>
                  <a:cubicBezTo>
                    <a:pt x="863761" y="1340548"/>
                    <a:pt x="850997" y="1337405"/>
                    <a:pt x="838329" y="1337405"/>
                  </a:cubicBezTo>
                  <a:cubicBezTo>
                    <a:pt x="825661" y="1337405"/>
                    <a:pt x="812897" y="1340548"/>
                    <a:pt x="801467" y="1346930"/>
                  </a:cubicBezTo>
                  <a:lnTo>
                    <a:pt x="498477" y="1514475"/>
                  </a:lnTo>
                  <a:cubicBezTo>
                    <a:pt x="473331" y="1528381"/>
                    <a:pt x="441137" y="1526572"/>
                    <a:pt x="417705" y="1510094"/>
                  </a:cubicBezTo>
                  <a:cubicBezTo>
                    <a:pt x="393988" y="1493425"/>
                    <a:pt x="381701" y="1464088"/>
                    <a:pt x="386368" y="1435513"/>
                  </a:cubicBezTo>
                  <a:lnTo>
                    <a:pt x="445899" y="1070324"/>
                  </a:lnTo>
                  <a:cubicBezTo>
                    <a:pt x="449804" y="1046417"/>
                    <a:pt x="442089" y="1022128"/>
                    <a:pt x="425230" y="1004792"/>
                  </a:cubicBezTo>
                  <a:lnTo>
                    <a:pt x="174151" y="747427"/>
                  </a:lnTo>
                  <a:cubicBezTo>
                    <a:pt x="154148" y="726853"/>
                    <a:pt x="147290" y="697230"/>
                    <a:pt x="156434" y="669988"/>
                  </a:cubicBezTo>
                  <a:cubicBezTo>
                    <a:pt x="165578" y="642747"/>
                    <a:pt x="188819" y="623221"/>
                    <a:pt x="217204" y="618839"/>
                  </a:cubicBezTo>
                  <a:lnTo>
                    <a:pt x="558008" y="566738"/>
                  </a:lnTo>
                  <a:cubicBezTo>
                    <a:pt x="583154" y="562928"/>
                    <a:pt x="604681" y="546830"/>
                    <a:pt x="615444" y="523780"/>
                  </a:cubicBezTo>
                  <a:lnTo>
                    <a:pt x="769273" y="196025"/>
                  </a:lnTo>
                  <a:cubicBezTo>
                    <a:pt x="781751" y="169450"/>
                    <a:pt x="808802" y="152209"/>
                    <a:pt x="838234" y="152209"/>
                  </a:cubicBezTo>
                  <a:cubicBezTo>
                    <a:pt x="867666" y="152209"/>
                    <a:pt x="894717" y="169450"/>
                    <a:pt x="907195" y="196025"/>
                  </a:cubicBezTo>
                  <a:lnTo>
                    <a:pt x="1061024" y="523780"/>
                  </a:lnTo>
                  <a:cubicBezTo>
                    <a:pt x="1071787" y="546830"/>
                    <a:pt x="1093409" y="562928"/>
                    <a:pt x="1118459" y="566738"/>
                  </a:cubicBezTo>
                  <a:lnTo>
                    <a:pt x="1459264" y="618839"/>
                  </a:lnTo>
                  <a:cubicBezTo>
                    <a:pt x="1487648" y="623221"/>
                    <a:pt x="1510889" y="642747"/>
                    <a:pt x="1520033" y="669988"/>
                  </a:cubicBezTo>
                  <a:cubicBezTo>
                    <a:pt x="1529177" y="697230"/>
                    <a:pt x="1522319" y="726853"/>
                    <a:pt x="1502317" y="747427"/>
                  </a:cubicBezTo>
                  <a:lnTo>
                    <a:pt x="1251238" y="1004792"/>
                  </a:lnTo>
                  <a:cubicBezTo>
                    <a:pt x="1234379" y="1022128"/>
                    <a:pt x="1226663" y="1046417"/>
                    <a:pt x="1230569" y="1070324"/>
                  </a:cubicBezTo>
                  <a:lnTo>
                    <a:pt x="1290100" y="1435513"/>
                  </a:lnTo>
                  <a:cubicBezTo>
                    <a:pt x="1294767" y="1464088"/>
                    <a:pt x="1282480" y="1493425"/>
                    <a:pt x="1258763" y="1510094"/>
                  </a:cubicBezTo>
                  <a:cubicBezTo>
                    <a:pt x="1235331" y="1526572"/>
                    <a:pt x="1203137" y="1528381"/>
                    <a:pt x="1177991" y="1514475"/>
                  </a:cubicBezTo>
                  <a:lnTo>
                    <a:pt x="875000" y="1346930"/>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000000"/>
                </a:solidFill>
                <a:effectLst/>
                <a:uLnTx/>
                <a:uFillTx/>
                <a:latin typeface="Arial"/>
                <a:cs typeface="Arial"/>
                <a:sym typeface="Arial"/>
              </a:endParaRPr>
            </a:p>
          </p:txBody>
        </p:sp>
        <p:sp>
          <p:nvSpPr>
            <p:cNvPr id="91" name="Freeform: Shape 90">
              <a:extLst>
                <a:ext uri="{FF2B5EF4-FFF2-40B4-BE49-F238E27FC236}">
                  <a16:creationId xmlns:a16="http://schemas.microsoft.com/office/drawing/2014/main" id="{E0F829ED-DD30-8221-CD83-327F36172D53}"/>
                </a:ext>
              </a:extLst>
            </p:cNvPr>
            <p:cNvSpPr/>
            <p:nvPr/>
          </p:nvSpPr>
          <p:spPr>
            <a:xfrm>
              <a:off x="-1749800" y="1629366"/>
              <a:ext cx="1676467" cy="1676400"/>
            </a:xfrm>
            <a:custGeom>
              <a:avLst/>
              <a:gdLst>
                <a:gd name="connsiteX0" fmla="*/ 1664718 w 1676467"/>
                <a:gd name="connsiteY0" fmla="*/ 621697 h 1676400"/>
                <a:gd name="connsiteX1" fmla="*/ 1482505 w 1676467"/>
                <a:gd name="connsiteY1" fmla="*/ 468249 h 1676400"/>
                <a:gd name="connsiteX2" fmla="*/ 1181896 w 1676467"/>
                <a:gd name="connsiteY2" fmla="*/ 422338 h 1676400"/>
                <a:gd name="connsiteX3" fmla="*/ 1045308 w 1676467"/>
                <a:gd name="connsiteY3" fmla="*/ 131445 h 1676400"/>
                <a:gd name="connsiteX4" fmla="*/ 838329 w 1676467"/>
                <a:gd name="connsiteY4" fmla="*/ 0 h 1676400"/>
                <a:gd name="connsiteX5" fmla="*/ 631351 w 1676467"/>
                <a:gd name="connsiteY5" fmla="*/ 131445 h 1676400"/>
                <a:gd name="connsiteX6" fmla="*/ 494762 w 1676467"/>
                <a:gd name="connsiteY6" fmla="*/ 422338 h 1676400"/>
                <a:gd name="connsiteX7" fmla="*/ 194153 w 1676467"/>
                <a:gd name="connsiteY7" fmla="*/ 468249 h 1676400"/>
                <a:gd name="connsiteX8" fmla="*/ 11940 w 1676467"/>
                <a:gd name="connsiteY8" fmla="*/ 621697 h 1676400"/>
                <a:gd name="connsiteX9" fmla="*/ 65090 w 1676467"/>
                <a:gd name="connsiteY9" fmla="*/ 853916 h 1676400"/>
                <a:gd name="connsiteX10" fmla="*/ 289308 w 1676467"/>
                <a:gd name="connsiteY10" fmla="*/ 1083755 h 1676400"/>
                <a:gd name="connsiteX11" fmla="*/ 235968 w 1676467"/>
                <a:gd name="connsiteY11" fmla="*/ 1411034 h 1676400"/>
                <a:gd name="connsiteX12" fmla="*/ 329885 w 1676467"/>
                <a:gd name="connsiteY12" fmla="*/ 1634681 h 1676400"/>
                <a:gd name="connsiteX13" fmla="*/ 461520 w 1676467"/>
                <a:gd name="connsiteY13" fmla="*/ 1676400 h 1676400"/>
                <a:gd name="connsiteX14" fmla="*/ 572105 w 1676467"/>
                <a:gd name="connsiteY14" fmla="*/ 1647825 h 1676400"/>
                <a:gd name="connsiteX15" fmla="*/ 838234 w 1676467"/>
                <a:gd name="connsiteY15" fmla="*/ 1500664 h 1676400"/>
                <a:gd name="connsiteX16" fmla="*/ 1104362 w 1676467"/>
                <a:gd name="connsiteY16" fmla="*/ 1647825 h 1676400"/>
                <a:gd name="connsiteX17" fmla="*/ 1214948 w 1676467"/>
                <a:gd name="connsiteY17" fmla="*/ 1676400 h 1676400"/>
                <a:gd name="connsiteX18" fmla="*/ 1346583 w 1676467"/>
                <a:gd name="connsiteY18" fmla="*/ 1634681 h 1676400"/>
                <a:gd name="connsiteX19" fmla="*/ 1440500 w 1676467"/>
                <a:gd name="connsiteY19" fmla="*/ 1411034 h 1676400"/>
                <a:gd name="connsiteX20" fmla="*/ 1387160 w 1676467"/>
                <a:gd name="connsiteY20" fmla="*/ 1083755 h 1676400"/>
                <a:gd name="connsiteX21" fmla="*/ 1611378 w 1676467"/>
                <a:gd name="connsiteY21" fmla="*/ 853916 h 1676400"/>
                <a:gd name="connsiteX22" fmla="*/ 1664528 w 1676467"/>
                <a:gd name="connsiteY22" fmla="*/ 621697 h 1676400"/>
                <a:gd name="connsiteX23" fmla="*/ 1502508 w 1676467"/>
                <a:gd name="connsiteY23" fmla="*/ 747522 h 1676400"/>
                <a:gd name="connsiteX24" fmla="*/ 1251428 w 1676467"/>
                <a:gd name="connsiteY24" fmla="*/ 1004888 h 1676400"/>
                <a:gd name="connsiteX25" fmla="*/ 1230759 w 1676467"/>
                <a:gd name="connsiteY25" fmla="*/ 1070420 h 1676400"/>
                <a:gd name="connsiteX26" fmla="*/ 1290291 w 1676467"/>
                <a:gd name="connsiteY26" fmla="*/ 1435608 h 1676400"/>
                <a:gd name="connsiteX27" fmla="*/ 1258953 w 1676467"/>
                <a:gd name="connsiteY27" fmla="*/ 1510189 h 1676400"/>
                <a:gd name="connsiteX28" fmla="*/ 1178181 w 1676467"/>
                <a:gd name="connsiteY28" fmla="*/ 1514570 h 1676400"/>
                <a:gd name="connsiteX29" fmla="*/ 875191 w 1676467"/>
                <a:gd name="connsiteY29" fmla="*/ 1347026 h 1676400"/>
                <a:gd name="connsiteX30" fmla="*/ 838329 w 1676467"/>
                <a:gd name="connsiteY30" fmla="*/ 1337501 h 1676400"/>
                <a:gd name="connsiteX31" fmla="*/ 801467 w 1676467"/>
                <a:gd name="connsiteY31" fmla="*/ 1347026 h 1676400"/>
                <a:gd name="connsiteX32" fmla="*/ 498477 w 1676467"/>
                <a:gd name="connsiteY32" fmla="*/ 1514570 h 1676400"/>
                <a:gd name="connsiteX33" fmla="*/ 417705 w 1676467"/>
                <a:gd name="connsiteY33" fmla="*/ 1510189 h 1676400"/>
                <a:gd name="connsiteX34" fmla="*/ 386368 w 1676467"/>
                <a:gd name="connsiteY34" fmla="*/ 1435608 h 1676400"/>
                <a:gd name="connsiteX35" fmla="*/ 445899 w 1676467"/>
                <a:gd name="connsiteY35" fmla="*/ 1070420 h 1676400"/>
                <a:gd name="connsiteX36" fmla="*/ 425230 w 1676467"/>
                <a:gd name="connsiteY36" fmla="*/ 1004888 h 1676400"/>
                <a:gd name="connsiteX37" fmla="*/ 174151 w 1676467"/>
                <a:gd name="connsiteY37" fmla="*/ 747522 h 1676400"/>
                <a:gd name="connsiteX38" fmla="*/ 156434 w 1676467"/>
                <a:gd name="connsiteY38" fmla="*/ 670084 h 1676400"/>
                <a:gd name="connsiteX39" fmla="*/ 217204 w 1676467"/>
                <a:gd name="connsiteY39" fmla="*/ 618934 h 1676400"/>
                <a:gd name="connsiteX40" fmla="*/ 558008 w 1676467"/>
                <a:gd name="connsiteY40" fmla="*/ 566833 h 1676400"/>
                <a:gd name="connsiteX41" fmla="*/ 615444 w 1676467"/>
                <a:gd name="connsiteY41" fmla="*/ 523875 h 1676400"/>
                <a:gd name="connsiteX42" fmla="*/ 769273 w 1676467"/>
                <a:gd name="connsiteY42" fmla="*/ 196120 h 1676400"/>
                <a:gd name="connsiteX43" fmla="*/ 838234 w 1676467"/>
                <a:gd name="connsiteY43" fmla="*/ 152305 h 1676400"/>
                <a:gd name="connsiteX44" fmla="*/ 907195 w 1676467"/>
                <a:gd name="connsiteY44" fmla="*/ 196120 h 1676400"/>
                <a:gd name="connsiteX45" fmla="*/ 1061024 w 1676467"/>
                <a:gd name="connsiteY45" fmla="*/ 523875 h 1676400"/>
                <a:gd name="connsiteX46" fmla="*/ 1118459 w 1676467"/>
                <a:gd name="connsiteY46" fmla="*/ 566833 h 1676400"/>
                <a:gd name="connsiteX47" fmla="*/ 1459264 w 1676467"/>
                <a:gd name="connsiteY47" fmla="*/ 618934 h 1676400"/>
                <a:gd name="connsiteX48" fmla="*/ 1520034 w 1676467"/>
                <a:gd name="connsiteY48" fmla="*/ 670084 h 1676400"/>
                <a:gd name="connsiteX49" fmla="*/ 1520034 w 1676467"/>
                <a:gd name="connsiteY49" fmla="*/ 670084 h 1676400"/>
                <a:gd name="connsiteX50" fmla="*/ 1502317 w 1676467"/>
                <a:gd name="connsiteY50" fmla="*/ 747522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676467" h="1676400">
                  <a:moveTo>
                    <a:pt x="1664718" y="621697"/>
                  </a:moveTo>
                  <a:cubicBezTo>
                    <a:pt x="1637382" y="540068"/>
                    <a:pt x="1567563" y="481298"/>
                    <a:pt x="1482505" y="468249"/>
                  </a:cubicBezTo>
                  <a:lnTo>
                    <a:pt x="1181896" y="422338"/>
                  </a:lnTo>
                  <a:lnTo>
                    <a:pt x="1045308" y="131445"/>
                  </a:lnTo>
                  <a:cubicBezTo>
                    <a:pt x="1007779" y="51625"/>
                    <a:pt x="926626" y="0"/>
                    <a:pt x="838329" y="0"/>
                  </a:cubicBezTo>
                  <a:cubicBezTo>
                    <a:pt x="750033" y="0"/>
                    <a:pt x="668879" y="51625"/>
                    <a:pt x="631351" y="131445"/>
                  </a:cubicBezTo>
                  <a:lnTo>
                    <a:pt x="494762" y="422338"/>
                  </a:lnTo>
                  <a:lnTo>
                    <a:pt x="194153" y="468249"/>
                  </a:lnTo>
                  <a:cubicBezTo>
                    <a:pt x="109095" y="481203"/>
                    <a:pt x="39277" y="540068"/>
                    <a:pt x="11940" y="621697"/>
                  </a:cubicBezTo>
                  <a:cubicBezTo>
                    <a:pt x="-15397" y="703326"/>
                    <a:pt x="4987" y="792289"/>
                    <a:pt x="65090" y="853916"/>
                  </a:cubicBezTo>
                  <a:lnTo>
                    <a:pt x="289308" y="1083755"/>
                  </a:lnTo>
                  <a:lnTo>
                    <a:pt x="235968" y="1411034"/>
                  </a:lnTo>
                  <a:cubicBezTo>
                    <a:pt x="221966" y="1496854"/>
                    <a:pt x="258828" y="1584674"/>
                    <a:pt x="329885" y="1634681"/>
                  </a:cubicBezTo>
                  <a:cubicBezTo>
                    <a:pt x="368651" y="1662017"/>
                    <a:pt x="414181" y="1676400"/>
                    <a:pt x="461520" y="1676400"/>
                  </a:cubicBezTo>
                  <a:cubicBezTo>
                    <a:pt x="500096" y="1676400"/>
                    <a:pt x="538292" y="1666494"/>
                    <a:pt x="572105" y="1647825"/>
                  </a:cubicBezTo>
                  <a:lnTo>
                    <a:pt x="838234" y="1500664"/>
                  </a:lnTo>
                  <a:lnTo>
                    <a:pt x="1104362" y="1647825"/>
                  </a:lnTo>
                  <a:cubicBezTo>
                    <a:pt x="1138176" y="1666494"/>
                    <a:pt x="1176371" y="1676400"/>
                    <a:pt x="1214948" y="1676400"/>
                  </a:cubicBezTo>
                  <a:cubicBezTo>
                    <a:pt x="1262382" y="1676400"/>
                    <a:pt x="1307912" y="1662017"/>
                    <a:pt x="1346583" y="1634681"/>
                  </a:cubicBezTo>
                  <a:cubicBezTo>
                    <a:pt x="1417640" y="1584579"/>
                    <a:pt x="1454501" y="1496759"/>
                    <a:pt x="1440500" y="1411034"/>
                  </a:cubicBezTo>
                  <a:lnTo>
                    <a:pt x="1387160" y="1083755"/>
                  </a:lnTo>
                  <a:lnTo>
                    <a:pt x="1611378" y="853916"/>
                  </a:lnTo>
                  <a:cubicBezTo>
                    <a:pt x="1671481" y="792289"/>
                    <a:pt x="1691864" y="703326"/>
                    <a:pt x="1664528" y="621697"/>
                  </a:cubicBezTo>
                  <a:close/>
                  <a:moveTo>
                    <a:pt x="1502508" y="747522"/>
                  </a:moveTo>
                  <a:lnTo>
                    <a:pt x="1251428" y="1004888"/>
                  </a:lnTo>
                  <a:cubicBezTo>
                    <a:pt x="1234569" y="1022223"/>
                    <a:pt x="1226854" y="1046512"/>
                    <a:pt x="1230759" y="1070420"/>
                  </a:cubicBezTo>
                  <a:lnTo>
                    <a:pt x="1290291" y="1435608"/>
                  </a:lnTo>
                  <a:cubicBezTo>
                    <a:pt x="1294958" y="1464183"/>
                    <a:pt x="1282670" y="1493520"/>
                    <a:pt x="1258953" y="1510189"/>
                  </a:cubicBezTo>
                  <a:cubicBezTo>
                    <a:pt x="1235522" y="1526667"/>
                    <a:pt x="1203327" y="1528477"/>
                    <a:pt x="1178181" y="1514570"/>
                  </a:cubicBezTo>
                  <a:lnTo>
                    <a:pt x="875191" y="1347026"/>
                  </a:lnTo>
                  <a:cubicBezTo>
                    <a:pt x="863761" y="1340644"/>
                    <a:pt x="850997" y="1337501"/>
                    <a:pt x="838329" y="1337501"/>
                  </a:cubicBezTo>
                  <a:cubicBezTo>
                    <a:pt x="825661" y="1337501"/>
                    <a:pt x="812897" y="1340644"/>
                    <a:pt x="801467" y="1347026"/>
                  </a:cubicBezTo>
                  <a:lnTo>
                    <a:pt x="498477" y="1514570"/>
                  </a:lnTo>
                  <a:cubicBezTo>
                    <a:pt x="473331" y="1528477"/>
                    <a:pt x="441137" y="1526667"/>
                    <a:pt x="417705" y="1510189"/>
                  </a:cubicBezTo>
                  <a:cubicBezTo>
                    <a:pt x="393988" y="1493520"/>
                    <a:pt x="381701" y="1464183"/>
                    <a:pt x="386368" y="1435608"/>
                  </a:cubicBezTo>
                  <a:lnTo>
                    <a:pt x="445899" y="1070420"/>
                  </a:lnTo>
                  <a:cubicBezTo>
                    <a:pt x="449804" y="1046512"/>
                    <a:pt x="442089" y="1022223"/>
                    <a:pt x="425230" y="1004888"/>
                  </a:cubicBezTo>
                  <a:lnTo>
                    <a:pt x="174151" y="747522"/>
                  </a:lnTo>
                  <a:cubicBezTo>
                    <a:pt x="154149" y="726948"/>
                    <a:pt x="147291" y="697325"/>
                    <a:pt x="156434" y="670084"/>
                  </a:cubicBezTo>
                  <a:cubicBezTo>
                    <a:pt x="165578" y="642842"/>
                    <a:pt x="188819" y="623316"/>
                    <a:pt x="217204" y="618934"/>
                  </a:cubicBezTo>
                  <a:lnTo>
                    <a:pt x="558008" y="566833"/>
                  </a:lnTo>
                  <a:cubicBezTo>
                    <a:pt x="583154" y="563023"/>
                    <a:pt x="604681" y="546926"/>
                    <a:pt x="615444" y="523875"/>
                  </a:cubicBezTo>
                  <a:lnTo>
                    <a:pt x="769273" y="196120"/>
                  </a:lnTo>
                  <a:cubicBezTo>
                    <a:pt x="781751" y="169545"/>
                    <a:pt x="808802" y="152305"/>
                    <a:pt x="838234" y="152305"/>
                  </a:cubicBezTo>
                  <a:cubicBezTo>
                    <a:pt x="867666" y="152305"/>
                    <a:pt x="894717" y="169545"/>
                    <a:pt x="907195" y="196120"/>
                  </a:cubicBezTo>
                  <a:lnTo>
                    <a:pt x="1061024" y="523875"/>
                  </a:lnTo>
                  <a:cubicBezTo>
                    <a:pt x="1071787" y="546926"/>
                    <a:pt x="1093409" y="563023"/>
                    <a:pt x="1118459" y="566833"/>
                  </a:cubicBezTo>
                  <a:lnTo>
                    <a:pt x="1459264" y="618934"/>
                  </a:lnTo>
                  <a:cubicBezTo>
                    <a:pt x="1487649" y="623316"/>
                    <a:pt x="1510889" y="642842"/>
                    <a:pt x="1520034" y="670084"/>
                  </a:cubicBezTo>
                  <a:lnTo>
                    <a:pt x="1520034" y="670084"/>
                  </a:lnTo>
                  <a:cubicBezTo>
                    <a:pt x="1529177" y="697325"/>
                    <a:pt x="1522319" y="726948"/>
                    <a:pt x="1502317" y="747522"/>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92" name="Group 91">
            <a:extLst>
              <a:ext uri="{FF2B5EF4-FFF2-40B4-BE49-F238E27FC236}">
                <a16:creationId xmlns:a16="http://schemas.microsoft.com/office/drawing/2014/main" id="{CABD0B13-119E-06C4-F37E-ACB388345C81}"/>
              </a:ext>
            </a:extLst>
          </p:cNvPr>
          <p:cNvGrpSpPr/>
          <p:nvPr/>
        </p:nvGrpSpPr>
        <p:grpSpPr>
          <a:xfrm>
            <a:off x="6231547" y="3673850"/>
            <a:ext cx="226284" cy="169715"/>
            <a:chOff x="-2666327" y="2267241"/>
            <a:chExt cx="761992" cy="571500"/>
          </a:xfrm>
          <a:solidFill>
            <a:srgbClr val="1E798D">
              <a:lumMod val="75000"/>
            </a:srgbClr>
          </a:solidFill>
        </p:grpSpPr>
        <p:sp>
          <p:nvSpPr>
            <p:cNvPr id="93" name="Freeform: Shape 92">
              <a:extLst>
                <a:ext uri="{FF2B5EF4-FFF2-40B4-BE49-F238E27FC236}">
                  <a16:creationId xmlns:a16="http://schemas.microsoft.com/office/drawing/2014/main" id="{F5549531-C4B8-F8B6-A0A3-395C2A2D4A7C}"/>
                </a:ext>
              </a:extLst>
            </p:cNvPr>
            <p:cNvSpPr/>
            <p:nvPr/>
          </p:nvSpPr>
          <p:spPr>
            <a:xfrm>
              <a:off x="-2475835" y="2267241"/>
              <a:ext cx="571500" cy="571500"/>
            </a:xfrm>
            <a:custGeom>
              <a:avLst/>
              <a:gdLst>
                <a:gd name="connsiteX0" fmla="*/ 285750 w 571500"/>
                <a:gd name="connsiteY0" fmla="*/ 571500 h 571500"/>
                <a:gd name="connsiteX1" fmla="*/ 0 w 571500"/>
                <a:gd name="connsiteY1" fmla="*/ 285750 h 571500"/>
                <a:gd name="connsiteX2" fmla="*/ 285750 w 571500"/>
                <a:gd name="connsiteY2" fmla="*/ 0 h 571500"/>
                <a:gd name="connsiteX3" fmla="*/ 571500 w 571500"/>
                <a:gd name="connsiteY3" fmla="*/ 285750 h 571500"/>
                <a:gd name="connsiteX4" fmla="*/ 285750 w 571500"/>
                <a:gd name="connsiteY4" fmla="*/ 571500 h 571500"/>
                <a:gd name="connsiteX5" fmla="*/ 285750 w 571500"/>
                <a:gd name="connsiteY5" fmla="*/ 33899 h 571500"/>
                <a:gd name="connsiteX6" fmla="*/ 33899 w 571500"/>
                <a:gd name="connsiteY6" fmla="*/ 285750 h 571500"/>
                <a:gd name="connsiteX7" fmla="*/ 285750 w 571500"/>
                <a:gd name="connsiteY7" fmla="*/ 537601 h 571500"/>
                <a:gd name="connsiteX8" fmla="*/ 537601 w 571500"/>
                <a:gd name="connsiteY8" fmla="*/ 285750 h 571500"/>
                <a:gd name="connsiteX9" fmla="*/ 285750 w 571500"/>
                <a:gd name="connsiteY9" fmla="*/ 3389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285750" y="571500"/>
                  </a:moveTo>
                  <a:cubicBezTo>
                    <a:pt x="128216" y="571500"/>
                    <a:pt x="0" y="443284"/>
                    <a:pt x="0" y="285750"/>
                  </a:cubicBezTo>
                  <a:cubicBezTo>
                    <a:pt x="0" y="128216"/>
                    <a:pt x="128216" y="0"/>
                    <a:pt x="285750" y="0"/>
                  </a:cubicBezTo>
                  <a:cubicBezTo>
                    <a:pt x="443284" y="0"/>
                    <a:pt x="571500" y="128216"/>
                    <a:pt x="571500" y="285750"/>
                  </a:cubicBezTo>
                  <a:cubicBezTo>
                    <a:pt x="571500" y="443284"/>
                    <a:pt x="443284" y="571500"/>
                    <a:pt x="285750" y="571500"/>
                  </a:cubicBezTo>
                  <a:close/>
                  <a:moveTo>
                    <a:pt x="285750" y="33899"/>
                  </a:moveTo>
                  <a:cubicBezTo>
                    <a:pt x="146895" y="33899"/>
                    <a:pt x="33899" y="146856"/>
                    <a:pt x="33899" y="285750"/>
                  </a:cubicBezTo>
                  <a:cubicBezTo>
                    <a:pt x="33899" y="424605"/>
                    <a:pt x="146856" y="537601"/>
                    <a:pt x="285750" y="537601"/>
                  </a:cubicBezTo>
                  <a:cubicBezTo>
                    <a:pt x="424605" y="537601"/>
                    <a:pt x="537601" y="424644"/>
                    <a:pt x="537601" y="285750"/>
                  </a:cubicBezTo>
                  <a:cubicBezTo>
                    <a:pt x="537601" y="146895"/>
                    <a:pt x="424644" y="33899"/>
                    <a:pt x="285750" y="3389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000000"/>
                </a:solidFill>
                <a:effectLst/>
                <a:uLnTx/>
                <a:uFillTx/>
                <a:latin typeface="Arial"/>
                <a:cs typeface="Arial"/>
                <a:sym typeface="Arial"/>
              </a:endParaRPr>
            </a:p>
          </p:txBody>
        </p:sp>
        <p:sp>
          <p:nvSpPr>
            <p:cNvPr id="94" name="Freeform: Shape 93">
              <a:extLst>
                <a:ext uri="{FF2B5EF4-FFF2-40B4-BE49-F238E27FC236}">
                  <a16:creationId xmlns:a16="http://schemas.microsoft.com/office/drawing/2014/main" id="{C486AAB5-6BD2-8761-7764-CE876D041364}"/>
                </a:ext>
              </a:extLst>
            </p:cNvPr>
            <p:cNvSpPr/>
            <p:nvPr/>
          </p:nvSpPr>
          <p:spPr>
            <a:xfrm>
              <a:off x="-2206940" y="2398101"/>
              <a:ext cx="140565" cy="257658"/>
            </a:xfrm>
            <a:custGeom>
              <a:avLst/>
              <a:gdLst>
                <a:gd name="connsiteX0" fmla="*/ 123450 w 140565"/>
                <a:gd name="connsiteY0" fmla="*/ 257655 h 257658"/>
                <a:gd name="connsiteX1" fmla="*/ 112883 w 140565"/>
                <a:gd name="connsiteY1" fmla="*/ 253935 h 257658"/>
                <a:gd name="connsiteX2" fmla="*/ 6288 w 140565"/>
                <a:gd name="connsiteY2" fmla="*/ 168098 h 257658"/>
                <a:gd name="connsiteX3" fmla="*/ 0 w 140565"/>
                <a:gd name="connsiteY3" fmla="*/ 154964 h 257658"/>
                <a:gd name="connsiteX4" fmla="*/ 0 w 140565"/>
                <a:gd name="connsiteY4" fmla="*/ 16966 h 257658"/>
                <a:gd name="connsiteX5" fmla="*/ 16966 w 140565"/>
                <a:gd name="connsiteY5" fmla="*/ 0 h 257658"/>
                <a:gd name="connsiteX6" fmla="*/ 33932 w 140565"/>
                <a:gd name="connsiteY6" fmla="*/ 16966 h 257658"/>
                <a:gd name="connsiteX7" fmla="*/ 33932 w 140565"/>
                <a:gd name="connsiteY7" fmla="*/ 146782 h 257658"/>
                <a:gd name="connsiteX8" fmla="*/ 134240 w 140565"/>
                <a:gd name="connsiteY8" fmla="*/ 227559 h 257658"/>
                <a:gd name="connsiteX9" fmla="*/ 136808 w 140565"/>
                <a:gd name="connsiteY9" fmla="*/ 251371 h 257658"/>
                <a:gd name="connsiteX10" fmla="*/ 123562 w 140565"/>
                <a:gd name="connsiteY10" fmla="*/ 257659 h 257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565" h="257658">
                  <a:moveTo>
                    <a:pt x="123450" y="257655"/>
                  </a:moveTo>
                  <a:cubicBezTo>
                    <a:pt x="119729" y="257655"/>
                    <a:pt x="115934" y="256427"/>
                    <a:pt x="112883" y="253935"/>
                  </a:cubicBezTo>
                  <a:lnTo>
                    <a:pt x="6288" y="168098"/>
                  </a:lnTo>
                  <a:cubicBezTo>
                    <a:pt x="2270" y="164861"/>
                    <a:pt x="0" y="159987"/>
                    <a:pt x="0" y="154964"/>
                  </a:cubicBezTo>
                  <a:lnTo>
                    <a:pt x="0" y="16966"/>
                  </a:lnTo>
                  <a:cubicBezTo>
                    <a:pt x="0" y="7627"/>
                    <a:pt x="7628" y="0"/>
                    <a:pt x="16966" y="0"/>
                  </a:cubicBezTo>
                  <a:cubicBezTo>
                    <a:pt x="26305" y="0"/>
                    <a:pt x="33932" y="7628"/>
                    <a:pt x="33932" y="16966"/>
                  </a:cubicBezTo>
                  <a:lnTo>
                    <a:pt x="33932" y="146782"/>
                  </a:lnTo>
                  <a:lnTo>
                    <a:pt x="134240" y="227559"/>
                  </a:lnTo>
                  <a:cubicBezTo>
                    <a:pt x="141496" y="233475"/>
                    <a:pt x="142724" y="244042"/>
                    <a:pt x="136808" y="251371"/>
                  </a:cubicBezTo>
                  <a:cubicBezTo>
                    <a:pt x="133459" y="255576"/>
                    <a:pt x="128510" y="257659"/>
                    <a:pt x="123562" y="25765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000000"/>
                </a:solidFill>
                <a:effectLst/>
                <a:uLnTx/>
                <a:uFillTx/>
                <a:latin typeface="Arial"/>
                <a:cs typeface="Arial"/>
                <a:sym typeface="Arial"/>
              </a:endParaRPr>
            </a:p>
          </p:txBody>
        </p:sp>
        <p:sp>
          <p:nvSpPr>
            <p:cNvPr id="95" name="Freeform: Shape 94">
              <a:extLst>
                <a:ext uri="{FF2B5EF4-FFF2-40B4-BE49-F238E27FC236}">
                  <a16:creationId xmlns:a16="http://schemas.microsoft.com/office/drawing/2014/main" id="{DF222587-2B65-7285-B6A7-27CB8F1A0E1F}"/>
                </a:ext>
              </a:extLst>
            </p:cNvPr>
            <p:cNvSpPr/>
            <p:nvPr/>
          </p:nvSpPr>
          <p:spPr>
            <a:xfrm>
              <a:off x="-2666327" y="2536023"/>
              <a:ext cx="129848" cy="33931"/>
            </a:xfrm>
            <a:custGeom>
              <a:avLst/>
              <a:gdLst>
                <a:gd name="connsiteX0" fmla="*/ 112883 w 129848"/>
                <a:gd name="connsiteY0" fmla="*/ 33932 h 33931"/>
                <a:gd name="connsiteX1" fmla="*/ 16966 w 129848"/>
                <a:gd name="connsiteY1" fmla="*/ 33932 h 33931"/>
                <a:gd name="connsiteX2" fmla="*/ 0 w 129848"/>
                <a:gd name="connsiteY2" fmla="*/ 16966 h 33931"/>
                <a:gd name="connsiteX3" fmla="*/ 16966 w 129848"/>
                <a:gd name="connsiteY3" fmla="*/ 0 h 33931"/>
                <a:gd name="connsiteX4" fmla="*/ 112883 w 129848"/>
                <a:gd name="connsiteY4" fmla="*/ 0 h 33931"/>
                <a:gd name="connsiteX5" fmla="*/ 129849 w 129848"/>
                <a:gd name="connsiteY5" fmla="*/ 16966 h 33931"/>
                <a:gd name="connsiteX6" fmla="*/ 112883 w 129848"/>
                <a:gd name="connsiteY6" fmla="*/ 33932 h 3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848" h="33931">
                  <a:moveTo>
                    <a:pt x="112883" y="33932"/>
                  </a:moveTo>
                  <a:lnTo>
                    <a:pt x="16966" y="33932"/>
                  </a:lnTo>
                  <a:cubicBezTo>
                    <a:pt x="7627" y="33932"/>
                    <a:pt x="0" y="26304"/>
                    <a:pt x="0" y="16966"/>
                  </a:cubicBezTo>
                  <a:cubicBezTo>
                    <a:pt x="0" y="7628"/>
                    <a:pt x="7628" y="0"/>
                    <a:pt x="16966" y="0"/>
                  </a:cubicBezTo>
                  <a:lnTo>
                    <a:pt x="112883" y="0"/>
                  </a:lnTo>
                  <a:cubicBezTo>
                    <a:pt x="122222" y="0"/>
                    <a:pt x="129849" y="7628"/>
                    <a:pt x="129849" y="16966"/>
                  </a:cubicBezTo>
                  <a:cubicBezTo>
                    <a:pt x="129849" y="26304"/>
                    <a:pt x="122221" y="33932"/>
                    <a:pt x="112883" y="33932"/>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000000"/>
                </a:solidFill>
                <a:effectLst/>
                <a:uLnTx/>
                <a:uFillTx/>
                <a:latin typeface="Arial"/>
                <a:cs typeface="Arial"/>
                <a:sym typeface="Arial"/>
              </a:endParaRPr>
            </a:p>
          </p:txBody>
        </p:sp>
        <p:sp>
          <p:nvSpPr>
            <p:cNvPr id="96" name="Freeform: Shape 95">
              <a:extLst>
                <a:ext uri="{FF2B5EF4-FFF2-40B4-BE49-F238E27FC236}">
                  <a16:creationId xmlns:a16="http://schemas.microsoft.com/office/drawing/2014/main" id="{B7F02982-E508-C59E-97EC-03EBAB7C59DA}"/>
                </a:ext>
              </a:extLst>
            </p:cNvPr>
            <p:cNvSpPr/>
            <p:nvPr/>
          </p:nvSpPr>
          <p:spPr>
            <a:xfrm>
              <a:off x="-2617587" y="2411340"/>
              <a:ext cx="129848" cy="33931"/>
            </a:xfrm>
            <a:custGeom>
              <a:avLst/>
              <a:gdLst>
                <a:gd name="connsiteX0" fmla="*/ 112883 w 129848"/>
                <a:gd name="connsiteY0" fmla="*/ 33932 h 33931"/>
                <a:gd name="connsiteX1" fmla="*/ 16966 w 129848"/>
                <a:gd name="connsiteY1" fmla="*/ 33932 h 33931"/>
                <a:gd name="connsiteX2" fmla="*/ 0 w 129848"/>
                <a:gd name="connsiteY2" fmla="*/ 16966 h 33931"/>
                <a:gd name="connsiteX3" fmla="*/ 16966 w 129848"/>
                <a:gd name="connsiteY3" fmla="*/ 0 h 33931"/>
                <a:gd name="connsiteX4" fmla="*/ 112883 w 129848"/>
                <a:gd name="connsiteY4" fmla="*/ 0 h 33931"/>
                <a:gd name="connsiteX5" fmla="*/ 129849 w 129848"/>
                <a:gd name="connsiteY5" fmla="*/ 16966 h 33931"/>
                <a:gd name="connsiteX6" fmla="*/ 112883 w 129848"/>
                <a:gd name="connsiteY6" fmla="*/ 33932 h 3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848" h="33931">
                  <a:moveTo>
                    <a:pt x="112883" y="33932"/>
                  </a:moveTo>
                  <a:lnTo>
                    <a:pt x="16966" y="33932"/>
                  </a:lnTo>
                  <a:cubicBezTo>
                    <a:pt x="7627" y="33932"/>
                    <a:pt x="0" y="26304"/>
                    <a:pt x="0" y="16966"/>
                  </a:cubicBezTo>
                  <a:cubicBezTo>
                    <a:pt x="0" y="7627"/>
                    <a:pt x="7628" y="0"/>
                    <a:pt x="16966" y="0"/>
                  </a:cubicBezTo>
                  <a:lnTo>
                    <a:pt x="112883" y="0"/>
                  </a:lnTo>
                  <a:cubicBezTo>
                    <a:pt x="122222" y="0"/>
                    <a:pt x="129849" y="7628"/>
                    <a:pt x="129849" y="16966"/>
                  </a:cubicBezTo>
                  <a:cubicBezTo>
                    <a:pt x="129849" y="26305"/>
                    <a:pt x="122221" y="33932"/>
                    <a:pt x="112883" y="33932"/>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000000"/>
                </a:solidFill>
                <a:effectLst/>
                <a:uLnTx/>
                <a:uFillTx/>
                <a:latin typeface="Arial"/>
                <a:cs typeface="Arial"/>
                <a:sym typeface="Arial"/>
              </a:endParaRPr>
            </a:p>
          </p:txBody>
        </p:sp>
        <p:sp>
          <p:nvSpPr>
            <p:cNvPr id="97" name="Freeform: Shape 96">
              <a:extLst>
                <a:ext uri="{FF2B5EF4-FFF2-40B4-BE49-F238E27FC236}">
                  <a16:creationId xmlns:a16="http://schemas.microsoft.com/office/drawing/2014/main" id="{FD2D2EAC-5177-7017-8735-E32417931717}"/>
                </a:ext>
              </a:extLst>
            </p:cNvPr>
            <p:cNvSpPr/>
            <p:nvPr/>
          </p:nvSpPr>
          <p:spPr>
            <a:xfrm>
              <a:off x="-2617587" y="2660705"/>
              <a:ext cx="129848" cy="33931"/>
            </a:xfrm>
            <a:custGeom>
              <a:avLst/>
              <a:gdLst>
                <a:gd name="connsiteX0" fmla="*/ 112883 w 129848"/>
                <a:gd name="connsiteY0" fmla="*/ 33932 h 33931"/>
                <a:gd name="connsiteX1" fmla="*/ 16966 w 129848"/>
                <a:gd name="connsiteY1" fmla="*/ 33932 h 33931"/>
                <a:gd name="connsiteX2" fmla="*/ 0 w 129848"/>
                <a:gd name="connsiteY2" fmla="*/ 16966 h 33931"/>
                <a:gd name="connsiteX3" fmla="*/ 16966 w 129848"/>
                <a:gd name="connsiteY3" fmla="*/ 0 h 33931"/>
                <a:gd name="connsiteX4" fmla="*/ 112883 w 129848"/>
                <a:gd name="connsiteY4" fmla="*/ 0 h 33931"/>
                <a:gd name="connsiteX5" fmla="*/ 129849 w 129848"/>
                <a:gd name="connsiteY5" fmla="*/ 16966 h 33931"/>
                <a:gd name="connsiteX6" fmla="*/ 112883 w 129848"/>
                <a:gd name="connsiteY6" fmla="*/ 33932 h 3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848" h="33931">
                  <a:moveTo>
                    <a:pt x="112883" y="33932"/>
                  </a:moveTo>
                  <a:lnTo>
                    <a:pt x="16966" y="33932"/>
                  </a:lnTo>
                  <a:cubicBezTo>
                    <a:pt x="7627" y="33932"/>
                    <a:pt x="0" y="26304"/>
                    <a:pt x="0" y="16966"/>
                  </a:cubicBezTo>
                  <a:cubicBezTo>
                    <a:pt x="0" y="7627"/>
                    <a:pt x="7628" y="0"/>
                    <a:pt x="16966" y="0"/>
                  </a:cubicBezTo>
                  <a:lnTo>
                    <a:pt x="112883" y="0"/>
                  </a:lnTo>
                  <a:cubicBezTo>
                    <a:pt x="122222" y="0"/>
                    <a:pt x="129849" y="7628"/>
                    <a:pt x="129849" y="16966"/>
                  </a:cubicBezTo>
                  <a:cubicBezTo>
                    <a:pt x="129849" y="26305"/>
                    <a:pt x="122221" y="33932"/>
                    <a:pt x="112883" y="33932"/>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000000"/>
                </a:solidFill>
                <a:effectLst/>
                <a:uLnTx/>
                <a:uFillTx/>
                <a:latin typeface="Arial"/>
                <a:cs typeface="Arial"/>
                <a:sym typeface="Arial"/>
              </a:endParaRPr>
            </a:p>
          </p:txBody>
        </p:sp>
      </p:grpSp>
      <p:sp>
        <p:nvSpPr>
          <p:cNvPr id="98" name="Freeform: Shape 97">
            <a:extLst>
              <a:ext uri="{FF2B5EF4-FFF2-40B4-BE49-F238E27FC236}">
                <a16:creationId xmlns:a16="http://schemas.microsoft.com/office/drawing/2014/main" id="{E42E2F37-63B6-DDD2-16D4-4EAA0E087DCD}"/>
              </a:ext>
            </a:extLst>
          </p:cNvPr>
          <p:cNvSpPr/>
          <p:nvPr/>
        </p:nvSpPr>
        <p:spPr>
          <a:xfrm>
            <a:off x="6236270" y="4236117"/>
            <a:ext cx="216838" cy="216822"/>
          </a:xfrm>
          <a:custGeom>
            <a:avLst/>
            <a:gdLst>
              <a:gd name="connsiteX0" fmla="*/ 875565 w 876294"/>
              <a:gd name="connsiteY0" fmla="*/ 701131 h 876228"/>
              <a:gd name="connsiteX1" fmla="*/ 855473 w 876294"/>
              <a:gd name="connsiteY1" fmla="*/ 669132 h 876228"/>
              <a:gd name="connsiteX2" fmla="*/ 764613 w 876294"/>
              <a:gd name="connsiteY2" fmla="*/ 662844 h 876228"/>
              <a:gd name="connsiteX3" fmla="*/ 554501 w 876294"/>
              <a:gd name="connsiteY3" fmla="*/ 703698 h 876228"/>
              <a:gd name="connsiteX4" fmla="*/ 452774 w 876294"/>
              <a:gd name="connsiteY4" fmla="*/ 649226 h 876228"/>
              <a:gd name="connsiteX5" fmla="*/ 415827 w 876294"/>
              <a:gd name="connsiteY5" fmla="*/ 649226 h 876228"/>
              <a:gd name="connsiteX6" fmla="*/ 341823 w 876294"/>
              <a:gd name="connsiteY6" fmla="*/ 625228 h 876228"/>
              <a:gd name="connsiteX7" fmla="*/ 322215 w 876294"/>
              <a:gd name="connsiteY7" fmla="*/ 613210 h 876228"/>
              <a:gd name="connsiteX8" fmla="*/ 159432 w 876294"/>
              <a:gd name="connsiteY8" fmla="*/ 586905 h 876228"/>
              <a:gd name="connsiteX9" fmla="*/ 130485 w 876294"/>
              <a:gd name="connsiteY9" fmla="*/ 588431 h 876228"/>
              <a:gd name="connsiteX10" fmla="*/ 130485 w 876294"/>
              <a:gd name="connsiteY10" fmla="*/ 581398 h 876228"/>
              <a:gd name="connsiteX11" fmla="*/ 103622 w 876294"/>
              <a:gd name="connsiteY11" fmla="*/ 554535 h 876228"/>
              <a:gd name="connsiteX12" fmla="*/ 26863 w 876294"/>
              <a:gd name="connsiteY12" fmla="*/ 554535 h 876228"/>
              <a:gd name="connsiteX13" fmla="*/ 0 w 876294"/>
              <a:gd name="connsiteY13" fmla="*/ 581510 h 876228"/>
              <a:gd name="connsiteX14" fmla="*/ 0 w 876294"/>
              <a:gd name="connsiteY14" fmla="*/ 803452 h 876228"/>
              <a:gd name="connsiteX15" fmla="*/ 26863 w 876294"/>
              <a:gd name="connsiteY15" fmla="*/ 830315 h 876228"/>
              <a:gd name="connsiteX16" fmla="*/ 103547 w 876294"/>
              <a:gd name="connsiteY16" fmla="*/ 830315 h 876228"/>
              <a:gd name="connsiteX17" fmla="*/ 130411 w 876294"/>
              <a:gd name="connsiteY17" fmla="*/ 803452 h 876228"/>
              <a:gd name="connsiteX18" fmla="*/ 130411 w 876294"/>
              <a:gd name="connsiteY18" fmla="*/ 801816 h 876228"/>
              <a:gd name="connsiteX19" fmla="*/ 158316 w 876294"/>
              <a:gd name="connsiteY19" fmla="*/ 806875 h 876228"/>
              <a:gd name="connsiteX20" fmla="*/ 236413 w 876294"/>
              <a:gd name="connsiteY20" fmla="*/ 842780 h 876228"/>
              <a:gd name="connsiteX21" fmla="*/ 275183 w 876294"/>
              <a:gd name="connsiteY21" fmla="*/ 863467 h 876228"/>
              <a:gd name="connsiteX22" fmla="*/ 330436 w 876294"/>
              <a:gd name="connsiteY22" fmla="*/ 876229 h 876228"/>
              <a:gd name="connsiteX23" fmla="*/ 465757 w 876294"/>
              <a:gd name="connsiteY23" fmla="*/ 876192 h 876228"/>
              <a:gd name="connsiteX24" fmla="*/ 512824 w 876294"/>
              <a:gd name="connsiteY24" fmla="*/ 867039 h 876228"/>
              <a:gd name="connsiteX25" fmla="*/ 845637 w 876294"/>
              <a:gd name="connsiteY25" fmla="*/ 749615 h 876228"/>
              <a:gd name="connsiteX26" fmla="*/ 875551 w 876294"/>
              <a:gd name="connsiteY26" fmla="*/ 701134 h 876228"/>
              <a:gd name="connsiteX27" fmla="*/ 112488 w 876294"/>
              <a:gd name="connsiteY27" fmla="*/ 803448 h 876228"/>
              <a:gd name="connsiteX28" fmla="*/ 103522 w 876294"/>
              <a:gd name="connsiteY28" fmla="*/ 812415 h 876228"/>
              <a:gd name="connsiteX29" fmla="*/ 26875 w 876294"/>
              <a:gd name="connsiteY29" fmla="*/ 812378 h 876228"/>
              <a:gd name="connsiteX30" fmla="*/ 17908 w 876294"/>
              <a:gd name="connsiteY30" fmla="*/ 803411 h 876228"/>
              <a:gd name="connsiteX31" fmla="*/ 17908 w 876294"/>
              <a:gd name="connsiteY31" fmla="*/ 581469 h 876228"/>
              <a:gd name="connsiteX32" fmla="*/ 26875 w 876294"/>
              <a:gd name="connsiteY32" fmla="*/ 572502 h 876228"/>
              <a:gd name="connsiteX33" fmla="*/ 103559 w 876294"/>
              <a:gd name="connsiteY33" fmla="*/ 572502 h 876228"/>
              <a:gd name="connsiteX34" fmla="*/ 112525 w 876294"/>
              <a:gd name="connsiteY34" fmla="*/ 581469 h 876228"/>
              <a:gd name="connsiteX35" fmla="*/ 839627 w 876294"/>
              <a:gd name="connsiteY35" fmla="*/ 732755 h 876228"/>
              <a:gd name="connsiteX36" fmla="*/ 506842 w 876294"/>
              <a:gd name="connsiteY36" fmla="*/ 850293 h 876228"/>
              <a:gd name="connsiteX37" fmla="*/ 465803 w 876294"/>
              <a:gd name="connsiteY37" fmla="*/ 858405 h 876228"/>
              <a:gd name="connsiteX38" fmla="*/ 330443 w 876294"/>
              <a:gd name="connsiteY38" fmla="*/ 858405 h 876228"/>
              <a:gd name="connsiteX39" fmla="*/ 283115 w 876294"/>
              <a:gd name="connsiteY39" fmla="*/ 847466 h 876228"/>
              <a:gd name="connsiteX40" fmla="*/ 245127 w 876294"/>
              <a:gd name="connsiteY40" fmla="*/ 827188 h 876228"/>
              <a:gd name="connsiteX41" fmla="*/ 162453 w 876294"/>
              <a:gd name="connsiteY41" fmla="*/ 789461 h 876228"/>
              <a:gd name="connsiteX42" fmla="*/ 130454 w 876294"/>
              <a:gd name="connsiteY42" fmla="*/ 783730 h 876228"/>
              <a:gd name="connsiteX43" fmla="*/ 130417 w 876294"/>
              <a:gd name="connsiteY43" fmla="*/ 606480 h 876228"/>
              <a:gd name="connsiteX44" fmla="*/ 160406 w 876294"/>
              <a:gd name="connsiteY44" fmla="*/ 604954 h 876228"/>
              <a:gd name="connsiteX45" fmla="*/ 313177 w 876294"/>
              <a:gd name="connsiteY45" fmla="*/ 628878 h 876228"/>
              <a:gd name="connsiteX46" fmla="*/ 332227 w 876294"/>
              <a:gd name="connsiteY46" fmla="*/ 640487 h 876228"/>
              <a:gd name="connsiteX47" fmla="*/ 415757 w 876294"/>
              <a:gd name="connsiteY47" fmla="*/ 667239 h 876228"/>
              <a:gd name="connsiteX48" fmla="*/ 452703 w 876294"/>
              <a:gd name="connsiteY48" fmla="*/ 667239 h 876228"/>
              <a:gd name="connsiteX49" fmla="*/ 542521 w 876294"/>
              <a:gd name="connsiteY49" fmla="*/ 728184 h 876228"/>
              <a:gd name="connsiteX50" fmla="*/ 519006 w 876294"/>
              <a:gd name="connsiteY50" fmla="*/ 751699 h 876228"/>
              <a:gd name="connsiteX51" fmla="*/ 375016 w 876294"/>
              <a:gd name="connsiteY51" fmla="*/ 751736 h 876228"/>
              <a:gd name="connsiteX52" fmla="*/ 366050 w 876294"/>
              <a:gd name="connsiteY52" fmla="*/ 760704 h 876228"/>
              <a:gd name="connsiteX53" fmla="*/ 375016 w 876294"/>
              <a:gd name="connsiteY53" fmla="*/ 769671 h 876228"/>
              <a:gd name="connsiteX54" fmla="*/ 519044 w 876294"/>
              <a:gd name="connsiteY54" fmla="*/ 769671 h 876228"/>
              <a:gd name="connsiteX55" fmla="*/ 560381 w 876294"/>
              <a:gd name="connsiteY55" fmla="*/ 728334 h 876228"/>
              <a:gd name="connsiteX56" fmla="*/ 559897 w 876294"/>
              <a:gd name="connsiteY56" fmla="*/ 721078 h 876228"/>
              <a:gd name="connsiteX57" fmla="*/ 768037 w 876294"/>
              <a:gd name="connsiteY57" fmla="*/ 680597 h 876228"/>
              <a:gd name="connsiteX58" fmla="*/ 845390 w 876294"/>
              <a:gd name="connsiteY58" fmla="*/ 684131 h 876228"/>
              <a:gd name="connsiteX59" fmla="*/ 857966 w 876294"/>
              <a:gd name="connsiteY59" fmla="*/ 704521 h 876228"/>
              <a:gd name="connsiteX60" fmla="*/ 839623 w 876294"/>
              <a:gd name="connsiteY60" fmla="*/ 732760 h 876228"/>
              <a:gd name="connsiteX61" fmla="*/ 415764 w 876294"/>
              <a:gd name="connsiteY61" fmla="*/ 399751 h 876228"/>
              <a:gd name="connsiteX62" fmla="*/ 440432 w 876294"/>
              <a:gd name="connsiteY62" fmla="*/ 457943 h 876228"/>
              <a:gd name="connsiteX63" fmla="*/ 440432 w 876294"/>
              <a:gd name="connsiteY63" fmla="*/ 463933 h 876228"/>
              <a:gd name="connsiteX64" fmla="*/ 421568 w 876294"/>
              <a:gd name="connsiteY64" fmla="*/ 490127 h 876228"/>
              <a:gd name="connsiteX65" fmla="*/ 438051 w 876294"/>
              <a:gd name="connsiteY65" fmla="*/ 515465 h 876228"/>
              <a:gd name="connsiteX66" fmla="*/ 438051 w 876294"/>
              <a:gd name="connsiteY66" fmla="*/ 533288 h 876228"/>
              <a:gd name="connsiteX67" fmla="*/ 489769 w 876294"/>
              <a:gd name="connsiteY67" fmla="*/ 592633 h 876228"/>
              <a:gd name="connsiteX68" fmla="*/ 495387 w 876294"/>
              <a:gd name="connsiteY68" fmla="*/ 611683 h 876228"/>
              <a:gd name="connsiteX69" fmla="*/ 520427 w 876294"/>
              <a:gd name="connsiteY69" fmla="*/ 630436 h 876228"/>
              <a:gd name="connsiteX70" fmla="*/ 544425 w 876294"/>
              <a:gd name="connsiteY70" fmla="*/ 630436 h 876228"/>
              <a:gd name="connsiteX71" fmla="*/ 569465 w 876294"/>
              <a:gd name="connsiteY71" fmla="*/ 611683 h 876228"/>
              <a:gd name="connsiteX72" fmla="*/ 575084 w 876294"/>
              <a:gd name="connsiteY72" fmla="*/ 592633 h 876228"/>
              <a:gd name="connsiteX73" fmla="*/ 626802 w 876294"/>
              <a:gd name="connsiteY73" fmla="*/ 533288 h 876228"/>
              <a:gd name="connsiteX74" fmla="*/ 626802 w 876294"/>
              <a:gd name="connsiteY74" fmla="*/ 515465 h 876228"/>
              <a:gd name="connsiteX75" fmla="*/ 643285 w 876294"/>
              <a:gd name="connsiteY75" fmla="*/ 490127 h 876228"/>
              <a:gd name="connsiteX76" fmla="*/ 624421 w 876294"/>
              <a:gd name="connsiteY76" fmla="*/ 463933 h 876228"/>
              <a:gd name="connsiteX77" fmla="*/ 624421 w 876294"/>
              <a:gd name="connsiteY77" fmla="*/ 457943 h 876228"/>
              <a:gd name="connsiteX78" fmla="*/ 649089 w 876294"/>
              <a:gd name="connsiteY78" fmla="*/ 399751 h 876228"/>
              <a:gd name="connsiteX79" fmla="*/ 700063 w 876294"/>
              <a:gd name="connsiteY79" fmla="*/ 279460 h 876228"/>
              <a:gd name="connsiteX80" fmla="*/ 532518 w 876294"/>
              <a:gd name="connsiteY80" fmla="*/ 111915 h 876228"/>
              <a:gd name="connsiteX81" fmla="*/ 364973 w 876294"/>
              <a:gd name="connsiteY81" fmla="*/ 279460 h 876228"/>
              <a:gd name="connsiteX82" fmla="*/ 415761 w 876294"/>
              <a:gd name="connsiteY82" fmla="*/ 399751 h 876228"/>
              <a:gd name="connsiteX83" fmla="*/ 544352 w 876294"/>
              <a:gd name="connsiteY83" fmla="*/ 612654 h 876228"/>
              <a:gd name="connsiteX84" fmla="*/ 520354 w 876294"/>
              <a:gd name="connsiteY84" fmla="*/ 612654 h 876228"/>
              <a:gd name="connsiteX85" fmla="*/ 512466 w 876294"/>
              <a:gd name="connsiteY85" fmla="*/ 606738 h 876228"/>
              <a:gd name="connsiteX86" fmla="*/ 508559 w 876294"/>
              <a:gd name="connsiteY86" fmla="*/ 593306 h 876228"/>
              <a:gd name="connsiteX87" fmla="*/ 556295 w 876294"/>
              <a:gd name="connsiteY87" fmla="*/ 593306 h 876228"/>
              <a:gd name="connsiteX88" fmla="*/ 552389 w 876294"/>
              <a:gd name="connsiteY88" fmla="*/ 606738 h 876228"/>
              <a:gd name="connsiteX89" fmla="*/ 544352 w 876294"/>
              <a:gd name="connsiteY89" fmla="*/ 612654 h 876228"/>
              <a:gd name="connsiteX90" fmla="*/ 566862 w 876294"/>
              <a:gd name="connsiteY90" fmla="*/ 575298 h 876228"/>
              <a:gd name="connsiteX91" fmla="*/ 497917 w 876294"/>
              <a:gd name="connsiteY91" fmla="*/ 575298 h 876228"/>
              <a:gd name="connsiteX92" fmla="*/ 455799 w 876294"/>
              <a:gd name="connsiteY92" fmla="*/ 533179 h 876228"/>
              <a:gd name="connsiteX93" fmla="*/ 455799 w 876294"/>
              <a:gd name="connsiteY93" fmla="*/ 517924 h 876228"/>
              <a:gd name="connsiteX94" fmla="*/ 608866 w 876294"/>
              <a:gd name="connsiteY94" fmla="*/ 517924 h 876228"/>
              <a:gd name="connsiteX95" fmla="*/ 608866 w 876294"/>
              <a:gd name="connsiteY95" fmla="*/ 533179 h 876228"/>
              <a:gd name="connsiteX96" fmla="*/ 566859 w 876294"/>
              <a:gd name="connsiteY96" fmla="*/ 575298 h 876228"/>
              <a:gd name="connsiteX97" fmla="*/ 615343 w 876294"/>
              <a:gd name="connsiteY97" fmla="*/ 500177 h 876228"/>
              <a:gd name="connsiteX98" fmla="*/ 449322 w 876294"/>
              <a:gd name="connsiteY98" fmla="*/ 500177 h 876228"/>
              <a:gd name="connsiteX99" fmla="*/ 439313 w 876294"/>
              <a:gd name="connsiteY99" fmla="*/ 490168 h 876228"/>
              <a:gd name="connsiteX100" fmla="*/ 449322 w 876294"/>
              <a:gd name="connsiteY100" fmla="*/ 480159 h 876228"/>
              <a:gd name="connsiteX101" fmla="*/ 615343 w 876294"/>
              <a:gd name="connsiteY101" fmla="*/ 480159 h 876228"/>
              <a:gd name="connsiteX102" fmla="*/ 625352 w 876294"/>
              <a:gd name="connsiteY102" fmla="*/ 490168 h 876228"/>
              <a:gd name="connsiteX103" fmla="*/ 615343 w 876294"/>
              <a:gd name="connsiteY103" fmla="*/ 500177 h 876228"/>
              <a:gd name="connsiteX104" fmla="*/ 532371 w 876294"/>
              <a:gd name="connsiteY104" fmla="*/ 129740 h 876228"/>
              <a:gd name="connsiteX105" fmla="*/ 682019 w 876294"/>
              <a:gd name="connsiteY105" fmla="*/ 279387 h 876228"/>
              <a:gd name="connsiteX106" fmla="*/ 636478 w 876294"/>
              <a:gd name="connsiteY106" fmla="*/ 386915 h 876228"/>
              <a:gd name="connsiteX107" fmla="*/ 606377 w 876294"/>
              <a:gd name="connsiteY107" fmla="*/ 457980 h 876228"/>
              <a:gd name="connsiteX108" fmla="*/ 606377 w 876294"/>
              <a:gd name="connsiteY108" fmla="*/ 462370 h 876228"/>
              <a:gd name="connsiteX109" fmla="*/ 458253 w 876294"/>
              <a:gd name="connsiteY109" fmla="*/ 462333 h 876228"/>
              <a:gd name="connsiteX110" fmla="*/ 458253 w 876294"/>
              <a:gd name="connsiteY110" fmla="*/ 457943 h 876228"/>
              <a:gd name="connsiteX111" fmla="*/ 428153 w 876294"/>
              <a:gd name="connsiteY111" fmla="*/ 386878 h 876228"/>
              <a:gd name="connsiteX112" fmla="*/ 382612 w 876294"/>
              <a:gd name="connsiteY112" fmla="*/ 279350 h 876228"/>
              <a:gd name="connsiteX113" fmla="*/ 532373 w 876294"/>
              <a:gd name="connsiteY113" fmla="*/ 129741 h 876228"/>
              <a:gd name="connsiteX114" fmla="*/ 729901 w 876294"/>
              <a:gd name="connsiteY114" fmla="*/ 464344 h 876228"/>
              <a:gd name="connsiteX115" fmla="*/ 729901 w 876294"/>
              <a:gd name="connsiteY115" fmla="*/ 476994 h 876228"/>
              <a:gd name="connsiteX116" fmla="*/ 723612 w 876294"/>
              <a:gd name="connsiteY116" fmla="*/ 479672 h 876228"/>
              <a:gd name="connsiteX117" fmla="*/ 717325 w 876294"/>
              <a:gd name="connsiteY117" fmla="*/ 476994 h 876228"/>
              <a:gd name="connsiteX118" fmla="*/ 680862 w 876294"/>
              <a:gd name="connsiteY118" fmla="*/ 440531 h 876228"/>
              <a:gd name="connsiteX119" fmla="*/ 680862 w 876294"/>
              <a:gd name="connsiteY119" fmla="*/ 427881 h 876228"/>
              <a:gd name="connsiteX120" fmla="*/ 693512 w 876294"/>
              <a:gd name="connsiteY120" fmla="*/ 427881 h 876228"/>
              <a:gd name="connsiteX121" fmla="*/ 680750 w 876294"/>
              <a:gd name="connsiteY121" fmla="*/ 130969 h 876228"/>
              <a:gd name="connsiteX122" fmla="*/ 680750 w 876294"/>
              <a:gd name="connsiteY122" fmla="*/ 118319 h 876228"/>
              <a:gd name="connsiteX123" fmla="*/ 717212 w 876294"/>
              <a:gd name="connsiteY123" fmla="*/ 81856 h 876228"/>
              <a:gd name="connsiteX124" fmla="*/ 729863 w 876294"/>
              <a:gd name="connsiteY124" fmla="*/ 81856 h 876228"/>
              <a:gd name="connsiteX125" fmla="*/ 729863 w 876294"/>
              <a:gd name="connsiteY125" fmla="*/ 94506 h 876228"/>
              <a:gd name="connsiteX126" fmla="*/ 693400 w 876294"/>
              <a:gd name="connsiteY126" fmla="*/ 130969 h 876228"/>
              <a:gd name="connsiteX127" fmla="*/ 687112 w 876294"/>
              <a:gd name="connsiteY127" fmla="*/ 133648 h 876228"/>
              <a:gd name="connsiteX128" fmla="*/ 680750 w 876294"/>
              <a:gd name="connsiteY128" fmla="*/ 130969 h 876228"/>
              <a:gd name="connsiteX129" fmla="*/ 523397 w 876294"/>
              <a:gd name="connsiteY129" fmla="*/ 60499 h 876228"/>
              <a:gd name="connsiteX130" fmla="*/ 523397 w 876294"/>
              <a:gd name="connsiteY130" fmla="*/ 8967 h 876228"/>
              <a:gd name="connsiteX131" fmla="*/ 532364 w 876294"/>
              <a:gd name="connsiteY131" fmla="*/ 0 h 876228"/>
              <a:gd name="connsiteX132" fmla="*/ 541331 w 876294"/>
              <a:gd name="connsiteY132" fmla="*/ 8967 h 876228"/>
              <a:gd name="connsiteX133" fmla="*/ 541331 w 876294"/>
              <a:gd name="connsiteY133" fmla="*/ 60499 h 876228"/>
              <a:gd name="connsiteX134" fmla="*/ 532364 w 876294"/>
              <a:gd name="connsiteY134" fmla="*/ 69466 h 876228"/>
              <a:gd name="connsiteX135" fmla="*/ 523397 w 876294"/>
              <a:gd name="connsiteY135" fmla="*/ 60499 h 876228"/>
              <a:gd name="connsiteX136" fmla="*/ 334792 w 876294"/>
              <a:gd name="connsiteY136" fmla="*/ 94506 h 876228"/>
              <a:gd name="connsiteX137" fmla="*/ 334792 w 876294"/>
              <a:gd name="connsiteY137" fmla="*/ 81856 h 876228"/>
              <a:gd name="connsiteX138" fmla="*/ 347442 w 876294"/>
              <a:gd name="connsiteY138" fmla="*/ 81856 h 876228"/>
              <a:gd name="connsiteX139" fmla="*/ 383905 w 876294"/>
              <a:gd name="connsiteY139" fmla="*/ 118319 h 876228"/>
              <a:gd name="connsiteX140" fmla="*/ 383905 w 876294"/>
              <a:gd name="connsiteY140" fmla="*/ 130969 h 876228"/>
              <a:gd name="connsiteX141" fmla="*/ 377617 w 876294"/>
              <a:gd name="connsiteY141" fmla="*/ 133648 h 876228"/>
              <a:gd name="connsiteX142" fmla="*/ 371329 w 876294"/>
              <a:gd name="connsiteY142" fmla="*/ 130969 h 876228"/>
              <a:gd name="connsiteX143" fmla="*/ 252899 w 876294"/>
              <a:gd name="connsiteY143" fmla="*/ 279348 h 876228"/>
              <a:gd name="connsiteX144" fmla="*/ 261866 w 876294"/>
              <a:gd name="connsiteY144" fmla="*/ 270382 h 876228"/>
              <a:gd name="connsiteX145" fmla="*/ 313398 w 876294"/>
              <a:gd name="connsiteY145" fmla="*/ 270382 h 876228"/>
              <a:gd name="connsiteX146" fmla="*/ 322365 w 876294"/>
              <a:gd name="connsiteY146" fmla="*/ 279348 h 876228"/>
              <a:gd name="connsiteX147" fmla="*/ 313398 w 876294"/>
              <a:gd name="connsiteY147" fmla="*/ 288315 h 876228"/>
              <a:gd name="connsiteX148" fmla="*/ 261866 w 876294"/>
              <a:gd name="connsiteY148" fmla="*/ 288315 h 876228"/>
              <a:gd name="connsiteX149" fmla="*/ 252899 w 876294"/>
              <a:gd name="connsiteY149" fmla="*/ 279348 h 876228"/>
              <a:gd name="connsiteX150" fmla="*/ 334792 w 876294"/>
              <a:gd name="connsiteY150" fmla="*/ 476992 h 876228"/>
              <a:gd name="connsiteX151" fmla="*/ 334792 w 876294"/>
              <a:gd name="connsiteY151" fmla="*/ 464342 h 876228"/>
              <a:gd name="connsiteX152" fmla="*/ 371255 w 876294"/>
              <a:gd name="connsiteY152" fmla="*/ 427879 h 876228"/>
              <a:gd name="connsiteX153" fmla="*/ 383905 w 876294"/>
              <a:gd name="connsiteY153" fmla="*/ 427879 h 876228"/>
              <a:gd name="connsiteX154" fmla="*/ 383905 w 876294"/>
              <a:gd name="connsiteY154" fmla="*/ 440529 h 876228"/>
              <a:gd name="connsiteX155" fmla="*/ 347442 w 876294"/>
              <a:gd name="connsiteY155" fmla="*/ 476992 h 876228"/>
              <a:gd name="connsiteX156" fmla="*/ 341154 w 876294"/>
              <a:gd name="connsiteY156" fmla="*/ 479671 h 876228"/>
              <a:gd name="connsiteX157" fmla="*/ 334792 w 876294"/>
              <a:gd name="connsiteY157" fmla="*/ 476992 h 876228"/>
              <a:gd name="connsiteX158" fmla="*/ 742281 w 876294"/>
              <a:gd name="connsiteY158" fmla="*/ 279348 h 876228"/>
              <a:gd name="connsiteX159" fmla="*/ 751248 w 876294"/>
              <a:gd name="connsiteY159" fmla="*/ 270382 h 876228"/>
              <a:gd name="connsiteX160" fmla="*/ 802780 w 876294"/>
              <a:gd name="connsiteY160" fmla="*/ 270382 h 876228"/>
              <a:gd name="connsiteX161" fmla="*/ 811747 w 876294"/>
              <a:gd name="connsiteY161" fmla="*/ 279348 h 876228"/>
              <a:gd name="connsiteX162" fmla="*/ 802780 w 876294"/>
              <a:gd name="connsiteY162" fmla="*/ 288315 h 876228"/>
              <a:gd name="connsiteX163" fmla="*/ 751248 w 876294"/>
              <a:gd name="connsiteY163" fmla="*/ 288315 h 876228"/>
              <a:gd name="connsiteX164" fmla="*/ 742281 w 876294"/>
              <a:gd name="connsiteY164" fmla="*/ 279348 h 876228"/>
              <a:gd name="connsiteX165" fmla="*/ 441387 w 876294"/>
              <a:gd name="connsiteY165" fmla="*/ 273730 h 876228"/>
              <a:gd name="connsiteX166" fmla="*/ 443098 w 876294"/>
              <a:gd name="connsiteY166" fmla="*/ 261155 h 876228"/>
              <a:gd name="connsiteX167" fmla="*/ 455674 w 876294"/>
              <a:gd name="connsiteY167" fmla="*/ 262866 h 876228"/>
              <a:gd name="connsiteX168" fmla="*/ 493663 w 876294"/>
              <a:gd name="connsiteY168" fmla="*/ 312686 h 876228"/>
              <a:gd name="connsiteX169" fmla="*/ 596723 w 876294"/>
              <a:gd name="connsiteY169" fmla="*/ 226404 h 876228"/>
              <a:gd name="connsiteX170" fmla="*/ 609299 w 876294"/>
              <a:gd name="connsiteY170" fmla="*/ 227556 h 876228"/>
              <a:gd name="connsiteX171" fmla="*/ 608146 w 876294"/>
              <a:gd name="connsiteY171" fmla="*/ 240132 h 876228"/>
              <a:gd name="connsiteX172" fmla="*/ 497979 w 876294"/>
              <a:gd name="connsiteY172" fmla="*/ 332405 h 876228"/>
              <a:gd name="connsiteX173" fmla="*/ 492249 w 876294"/>
              <a:gd name="connsiteY173" fmla="*/ 334490 h 876228"/>
              <a:gd name="connsiteX174" fmla="*/ 491282 w 876294"/>
              <a:gd name="connsiteY174" fmla="*/ 334378 h 876228"/>
              <a:gd name="connsiteX175" fmla="*/ 485181 w 876294"/>
              <a:gd name="connsiteY175" fmla="*/ 330955 h 876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876294" h="876228">
                <a:moveTo>
                  <a:pt x="875565" y="701131"/>
                </a:moveTo>
                <a:cubicBezTo>
                  <a:pt x="873072" y="687216"/>
                  <a:pt x="866337" y="676463"/>
                  <a:pt x="855473" y="669132"/>
                </a:cubicBezTo>
                <a:cubicBezTo>
                  <a:pt x="836795" y="656371"/>
                  <a:pt x="806992" y="654361"/>
                  <a:pt x="764613" y="662844"/>
                </a:cubicBezTo>
                <a:lnTo>
                  <a:pt x="554501" y="703698"/>
                </a:lnTo>
                <a:cubicBezTo>
                  <a:pt x="539469" y="673114"/>
                  <a:pt x="497723" y="649226"/>
                  <a:pt x="452774" y="649226"/>
                </a:cubicBezTo>
                <a:lnTo>
                  <a:pt x="415827" y="649226"/>
                </a:lnTo>
                <a:cubicBezTo>
                  <a:pt x="379923" y="649226"/>
                  <a:pt x="365635" y="640185"/>
                  <a:pt x="341823" y="625228"/>
                </a:cubicBezTo>
                <a:cubicBezTo>
                  <a:pt x="336092" y="621619"/>
                  <a:pt x="329544" y="617526"/>
                  <a:pt x="322215" y="613210"/>
                </a:cubicBezTo>
                <a:cubicBezTo>
                  <a:pt x="266478" y="580840"/>
                  <a:pt x="223917" y="583296"/>
                  <a:pt x="159432" y="586905"/>
                </a:cubicBezTo>
                <a:cubicBezTo>
                  <a:pt x="150204" y="587389"/>
                  <a:pt x="140568" y="587947"/>
                  <a:pt x="130485" y="588431"/>
                </a:cubicBezTo>
                <a:lnTo>
                  <a:pt x="130485" y="581398"/>
                </a:lnTo>
                <a:cubicBezTo>
                  <a:pt x="130485" y="566627"/>
                  <a:pt x="118467" y="554535"/>
                  <a:pt x="103622" y="554535"/>
                </a:cubicBezTo>
                <a:lnTo>
                  <a:pt x="26863" y="554535"/>
                </a:lnTo>
                <a:cubicBezTo>
                  <a:pt x="12092" y="554647"/>
                  <a:pt x="0" y="566739"/>
                  <a:pt x="0" y="581510"/>
                </a:cubicBezTo>
                <a:lnTo>
                  <a:pt x="0" y="803452"/>
                </a:lnTo>
                <a:cubicBezTo>
                  <a:pt x="0" y="818223"/>
                  <a:pt x="12018" y="830315"/>
                  <a:pt x="26863" y="830315"/>
                </a:cubicBezTo>
                <a:lnTo>
                  <a:pt x="103547" y="830315"/>
                </a:lnTo>
                <a:cubicBezTo>
                  <a:pt x="118319" y="830315"/>
                  <a:pt x="130411" y="818298"/>
                  <a:pt x="130411" y="803452"/>
                </a:cubicBezTo>
                <a:lnTo>
                  <a:pt x="130411" y="801816"/>
                </a:lnTo>
                <a:cubicBezTo>
                  <a:pt x="139563" y="803155"/>
                  <a:pt x="148493" y="804494"/>
                  <a:pt x="158316" y="806875"/>
                </a:cubicBezTo>
                <a:cubicBezTo>
                  <a:pt x="181645" y="812382"/>
                  <a:pt x="209476" y="827934"/>
                  <a:pt x="236413" y="842780"/>
                </a:cubicBezTo>
                <a:cubicBezTo>
                  <a:pt x="249287" y="849924"/>
                  <a:pt x="262607" y="857364"/>
                  <a:pt x="275183" y="863467"/>
                </a:cubicBezTo>
                <a:cubicBezTo>
                  <a:pt x="293265" y="872323"/>
                  <a:pt x="310344" y="876229"/>
                  <a:pt x="330436" y="876229"/>
                </a:cubicBezTo>
                <a:lnTo>
                  <a:pt x="465757" y="876192"/>
                </a:lnTo>
                <a:cubicBezTo>
                  <a:pt x="484323" y="876192"/>
                  <a:pt x="499392" y="871801"/>
                  <a:pt x="512824" y="867039"/>
                </a:cubicBezTo>
                <a:lnTo>
                  <a:pt x="845637" y="749615"/>
                </a:lnTo>
                <a:cubicBezTo>
                  <a:pt x="867999" y="741726"/>
                  <a:pt x="879421" y="723161"/>
                  <a:pt x="875551" y="701134"/>
                </a:cubicBezTo>
                <a:close/>
                <a:moveTo>
                  <a:pt x="112488" y="803448"/>
                </a:moveTo>
                <a:cubicBezTo>
                  <a:pt x="112488" y="808396"/>
                  <a:pt x="108470" y="812415"/>
                  <a:pt x="103522" y="812415"/>
                </a:cubicBezTo>
                <a:lnTo>
                  <a:pt x="26875" y="812378"/>
                </a:lnTo>
                <a:cubicBezTo>
                  <a:pt x="21926" y="812378"/>
                  <a:pt x="17908" y="808359"/>
                  <a:pt x="17908" y="803411"/>
                </a:cubicBezTo>
                <a:lnTo>
                  <a:pt x="17908" y="581469"/>
                </a:lnTo>
                <a:cubicBezTo>
                  <a:pt x="17908" y="576521"/>
                  <a:pt x="21926" y="572502"/>
                  <a:pt x="26875" y="572502"/>
                </a:cubicBezTo>
                <a:lnTo>
                  <a:pt x="103559" y="572502"/>
                </a:lnTo>
                <a:cubicBezTo>
                  <a:pt x="108507" y="572502"/>
                  <a:pt x="112525" y="576521"/>
                  <a:pt x="112525" y="581469"/>
                </a:cubicBezTo>
                <a:close/>
                <a:moveTo>
                  <a:pt x="839627" y="732755"/>
                </a:moveTo>
                <a:lnTo>
                  <a:pt x="506842" y="850293"/>
                </a:lnTo>
                <a:cubicBezTo>
                  <a:pt x="493039" y="855167"/>
                  <a:pt x="480834" y="858405"/>
                  <a:pt x="465803" y="858405"/>
                </a:cubicBezTo>
                <a:lnTo>
                  <a:pt x="330443" y="858405"/>
                </a:lnTo>
                <a:cubicBezTo>
                  <a:pt x="313216" y="858405"/>
                  <a:pt x="298519" y="855056"/>
                  <a:pt x="283115" y="847466"/>
                </a:cubicBezTo>
                <a:cubicBezTo>
                  <a:pt x="270912" y="841550"/>
                  <a:pt x="258448" y="834518"/>
                  <a:pt x="245127" y="827188"/>
                </a:cubicBezTo>
                <a:cubicBezTo>
                  <a:pt x="217110" y="811673"/>
                  <a:pt x="188163" y="795562"/>
                  <a:pt x="162453" y="789461"/>
                </a:cubicBezTo>
                <a:cubicBezTo>
                  <a:pt x="151030" y="786707"/>
                  <a:pt x="140836" y="785181"/>
                  <a:pt x="130454" y="783730"/>
                </a:cubicBezTo>
                <a:lnTo>
                  <a:pt x="130417" y="606480"/>
                </a:lnTo>
                <a:cubicBezTo>
                  <a:pt x="140910" y="605996"/>
                  <a:pt x="150881" y="605438"/>
                  <a:pt x="160406" y="604954"/>
                </a:cubicBezTo>
                <a:cubicBezTo>
                  <a:pt x="223844" y="601345"/>
                  <a:pt x="262133" y="599150"/>
                  <a:pt x="313177" y="628878"/>
                </a:cubicBezTo>
                <a:cubicBezTo>
                  <a:pt x="320210" y="632971"/>
                  <a:pt x="326311" y="636766"/>
                  <a:pt x="332227" y="640487"/>
                </a:cubicBezTo>
                <a:cubicBezTo>
                  <a:pt x="356895" y="656002"/>
                  <a:pt x="374717" y="667239"/>
                  <a:pt x="415757" y="667239"/>
                </a:cubicBezTo>
                <a:lnTo>
                  <a:pt x="452703" y="667239"/>
                </a:lnTo>
                <a:cubicBezTo>
                  <a:pt x="503268" y="667239"/>
                  <a:pt x="542521" y="700018"/>
                  <a:pt x="542521" y="728184"/>
                </a:cubicBezTo>
                <a:cubicBezTo>
                  <a:pt x="542521" y="741132"/>
                  <a:pt x="531954" y="751699"/>
                  <a:pt x="519006" y="751699"/>
                </a:cubicBezTo>
                <a:lnTo>
                  <a:pt x="375016" y="751736"/>
                </a:lnTo>
                <a:cubicBezTo>
                  <a:pt x="370068" y="751736"/>
                  <a:pt x="366050" y="755755"/>
                  <a:pt x="366050" y="760704"/>
                </a:cubicBezTo>
                <a:cubicBezTo>
                  <a:pt x="366050" y="765652"/>
                  <a:pt x="370068" y="769671"/>
                  <a:pt x="375016" y="769671"/>
                </a:cubicBezTo>
                <a:lnTo>
                  <a:pt x="519044" y="769671"/>
                </a:lnTo>
                <a:cubicBezTo>
                  <a:pt x="541889" y="769671"/>
                  <a:pt x="560381" y="751104"/>
                  <a:pt x="560381" y="728334"/>
                </a:cubicBezTo>
                <a:cubicBezTo>
                  <a:pt x="560381" y="725953"/>
                  <a:pt x="560195" y="723459"/>
                  <a:pt x="559897" y="721078"/>
                </a:cubicBezTo>
                <a:lnTo>
                  <a:pt x="768037" y="680597"/>
                </a:lnTo>
                <a:cubicBezTo>
                  <a:pt x="804984" y="673156"/>
                  <a:pt x="830992" y="674421"/>
                  <a:pt x="845390" y="684131"/>
                </a:cubicBezTo>
                <a:cubicBezTo>
                  <a:pt x="852237" y="688782"/>
                  <a:pt x="856329" y="695479"/>
                  <a:pt x="857966" y="704521"/>
                </a:cubicBezTo>
                <a:cubicBezTo>
                  <a:pt x="861167" y="722269"/>
                  <a:pt x="847846" y="729821"/>
                  <a:pt x="839623" y="732760"/>
                </a:cubicBezTo>
                <a:close/>
                <a:moveTo>
                  <a:pt x="415764" y="399751"/>
                </a:moveTo>
                <a:cubicBezTo>
                  <a:pt x="432136" y="415564"/>
                  <a:pt x="440432" y="435173"/>
                  <a:pt x="440432" y="457943"/>
                </a:cubicBezTo>
                <a:lnTo>
                  <a:pt x="440432" y="463933"/>
                </a:lnTo>
                <a:cubicBezTo>
                  <a:pt x="429494" y="467654"/>
                  <a:pt x="421568" y="477924"/>
                  <a:pt x="421568" y="490127"/>
                </a:cubicBezTo>
                <a:cubicBezTo>
                  <a:pt x="421568" y="501364"/>
                  <a:pt x="428339" y="511074"/>
                  <a:pt x="438051" y="515465"/>
                </a:cubicBezTo>
                <a:lnTo>
                  <a:pt x="438051" y="533288"/>
                </a:lnTo>
                <a:cubicBezTo>
                  <a:pt x="438051" y="563574"/>
                  <a:pt x="460636" y="588615"/>
                  <a:pt x="489769" y="592633"/>
                </a:cubicBezTo>
                <a:lnTo>
                  <a:pt x="495387" y="611683"/>
                </a:lnTo>
                <a:cubicBezTo>
                  <a:pt x="498736" y="622920"/>
                  <a:pt x="508706" y="630436"/>
                  <a:pt x="520427" y="630436"/>
                </a:cubicBezTo>
                <a:lnTo>
                  <a:pt x="544425" y="630436"/>
                </a:lnTo>
                <a:cubicBezTo>
                  <a:pt x="556146" y="630436"/>
                  <a:pt x="566229" y="622920"/>
                  <a:pt x="569465" y="611683"/>
                </a:cubicBezTo>
                <a:lnTo>
                  <a:pt x="575084" y="592633"/>
                </a:lnTo>
                <a:cubicBezTo>
                  <a:pt x="604217" y="588615"/>
                  <a:pt x="626802" y="563574"/>
                  <a:pt x="626802" y="533288"/>
                </a:cubicBezTo>
                <a:lnTo>
                  <a:pt x="626802" y="515465"/>
                </a:lnTo>
                <a:cubicBezTo>
                  <a:pt x="636439" y="511075"/>
                  <a:pt x="643285" y="501364"/>
                  <a:pt x="643285" y="490127"/>
                </a:cubicBezTo>
                <a:cubicBezTo>
                  <a:pt x="643285" y="477924"/>
                  <a:pt x="635398" y="467654"/>
                  <a:pt x="624421" y="463933"/>
                </a:cubicBezTo>
                <a:lnTo>
                  <a:pt x="624421" y="457943"/>
                </a:lnTo>
                <a:cubicBezTo>
                  <a:pt x="624421" y="435173"/>
                  <a:pt x="632718" y="415564"/>
                  <a:pt x="649089" y="399751"/>
                </a:cubicBezTo>
                <a:cubicBezTo>
                  <a:pt x="681942" y="367939"/>
                  <a:pt x="700063" y="325188"/>
                  <a:pt x="700063" y="279460"/>
                </a:cubicBezTo>
                <a:cubicBezTo>
                  <a:pt x="700063" y="187075"/>
                  <a:pt x="624905" y="111915"/>
                  <a:pt x="532518" y="111915"/>
                </a:cubicBezTo>
                <a:cubicBezTo>
                  <a:pt x="440131" y="111915"/>
                  <a:pt x="364973" y="187073"/>
                  <a:pt x="364973" y="279460"/>
                </a:cubicBezTo>
                <a:cubicBezTo>
                  <a:pt x="364825" y="325187"/>
                  <a:pt x="382907" y="367863"/>
                  <a:pt x="415761" y="399751"/>
                </a:cubicBezTo>
                <a:close/>
                <a:moveTo>
                  <a:pt x="544352" y="612654"/>
                </a:moveTo>
                <a:lnTo>
                  <a:pt x="520354" y="612654"/>
                </a:lnTo>
                <a:cubicBezTo>
                  <a:pt x="516559" y="612654"/>
                  <a:pt x="513508" y="610384"/>
                  <a:pt x="512466" y="606738"/>
                </a:cubicBezTo>
                <a:lnTo>
                  <a:pt x="508559" y="593306"/>
                </a:lnTo>
                <a:lnTo>
                  <a:pt x="556295" y="593306"/>
                </a:lnTo>
                <a:lnTo>
                  <a:pt x="552389" y="606738"/>
                </a:lnTo>
                <a:cubicBezTo>
                  <a:pt x="551236" y="610273"/>
                  <a:pt x="548072" y="612654"/>
                  <a:pt x="544352" y="612654"/>
                </a:cubicBezTo>
                <a:close/>
                <a:moveTo>
                  <a:pt x="566862" y="575298"/>
                </a:moveTo>
                <a:lnTo>
                  <a:pt x="497917" y="575298"/>
                </a:lnTo>
                <a:cubicBezTo>
                  <a:pt x="474775" y="575298"/>
                  <a:pt x="455799" y="556433"/>
                  <a:pt x="455799" y="533179"/>
                </a:cubicBezTo>
                <a:lnTo>
                  <a:pt x="455799" y="517924"/>
                </a:lnTo>
                <a:lnTo>
                  <a:pt x="608866" y="517924"/>
                </a:lnTo>
                <a:lnTo>
                  <a:pt x="608866" y="533179"/>
                </a:lnTo>
                <a:cubicBezTo>
                  <a:pt x="608866" y="556471"/>
                  <a:pt x="590001" y="575298"/>
                  <a:pt x="566859" y="575298"/>
                </a:cubicBezTo>
                <a:close/>
                <a:moveTo>
                  <a:pt x="615343" y="500177"/>
                </a:moveTo>
                <a:lnTo>
                  <a:pt x="449322" y="500177"/>
                </a:lnTo>
                <a:cubicBezTo>
                  <a:pt x="443816" y="500177"/>
                  <a:pt x="439313" y="495713"/>
                  <a:pt x="439313" y="490168"/>
                </a:cubicBezTo>
                <a:cubicBezTo>
                  <a:pt x="439313" y="484662"/>
                  <a:pt x="443777" y="480159"/>
                  <a:pt x="449322" y="480159"/>
                </a:cubicBezTo>
                <a:lnTo>
                  <a:pt x="615343" y="480159"/>
                </a:lnTo>
                <a:cubicBezTo>
                  <a:pt x="620849" y="480159"/>
                  <a:pt x="625352" y="484624"/>
                  <a:pt x="625352" y="490168"/>
                </a:cubicBezTo>
                <a:cubicBezTo>
                  <a:pt x="625314" y="495674"/>
                  <a:pt x="620849" y="500177"/>
                  <a:pt x="615343" y="500177"/>
                </a:cubicBezTo>
                <a:close/>
                <a:moveTo>
                  <a:pt x="532371" y="129740"/>
                </a:moveTo>
                <a:cubicBezTo>
                  <a:pt x="614971" y="129740"/>
                  <a:pt x="682019" y="196899"/>
                  <a:pt x="682019" y="279387"/>
                </a:cubicBezTo>
                <a:cubicBezTo>
                  <a:pt x="682019" y="320241"/>
                  <a:pt x="665834" y="358453"/>
                  <a:pt x="636478" y="386915"/>
                </a:cubicBezTo>
                <a:cubicBezTo>
                  <a:pt x="616460" y="406262"/>
                  <a:pt x="606377" y="430150"/>
                  <a:pt x="606377" y="457980"/>
                </a:cubicBezTo>
                <a:lnTo>
                  <a:pt x="606377" y="462370"/>
                </a:lnTo>
                <a:lnTo>
                  <a:pt x="458253" y="462333"/>
                </a:lnTo>
                <a:lnTo>
                  <a:pt x="458253" y="457943"/>
                </a:lnTo>
                <a:cubicBezTo>
                  <a:pt x="458253" y="430112"/>
                  <a:pt x="448170" y="406225"/>
                  <a:pt x="428153" y="386878"/>
                </a:cubicBezTo>
                <a:cubicBezTo>
                  <a:pt x="398834" y="358414"/>
                  <a:pt x="382612" y="320203"/>
                  <a:pt x="382612" y="279350"/>
                </a:cubicBezTo>
                <a:cubicBezTo>
                  <a:pt x="382649" y="196900"/>
                  <a:pt x="449771" y="129741"/>
                  <a:pt x="532373" y="129741"/>
                </a:cubicBezTo>
                <a:close/>
                <a:moveTo>
                  <a:pt x="729901" y="464344"/>
                </a:moveTo>
                <a:cubicBezTo>
                  <a:pt x="733435" y="467879"/>
                  <a:pt x="733435" y="473496"/>
                  <a:pt x="729901" y="476994"/>
                </a:cubicBezTo>
                <a:cubicBezTo>
                  <a:pt x="728189" y="478706"/>
                  <a:pt x="725882" y="479672"/>
                  <a:pt x="723612" y="479672"/>
                </a:cubicBezTo>
                <a:cubicBezTo>
                  <a:pt x="721343" y="479672"/>
                  <a:pt x="719037" y="478817"/>
                  <a:pt x="717325" y="476994"/>
                </a:cubicBezTo>
                <a:lnTo>
                  <a:pt x="680862" y="440531"/>
                </a:lnTo>
                <a:cubicBezTo>
                  <a:pt x="677328" y="436997"/>
                  <a:pt x="677328" y="431379"/>
                  <a:pt x="680862" y="427881"/>
                </a:cubicBezTo>
                <a:cubicBezTo>
                  <a:pt x="684397" y="424346"/>
                  <a:pt x="690015" y="424346"/>
                  <a:pt x="693512" y="427881"/>
                </a:cubicBezTo>
                <a:close/>
                <a:moveTo>
                  <a:pt x="680750" y="130969"/>
                </a:moveTo>
                <a:cubicBezTo>
                  <a:pt x="677215" y="127434"/>
                  <a:pt x="677215" y="121816"/>
                  <a:pt x="680750" y="118319"/>
                </a:cubicBezTo>
                <a:lnTo>
                  <a:pt x="717212" y="81856"/>
                </a:lnTo>
                <a:cubicBezTo>
                  <a:pt x="720747" y="78321"/>
                  <a:pt x="726365" y="78321"/>
                  <a:pt x="729863" y="81856"/>
                </a:cubicBezTo>
                <a:cubicBezTo>
                  <a:pt x="733397" y="85391"/>
                  <a:pt x="733397" y="91009"/>
                  <a:pt x="729863" y="94506"/>
                </a:cubicBezTo>
                <a:lnTo>
                  <a:pt x="693400" y="130969"/>
                </a:lnTo>
                <a:cubicBezTo>
                  <a:pt x="691688" y="132680"/>
                  <a:pt x="689381" y="133648"/>
                  <a:pt x="687112" y="133648"/>
                </a:cubicBezTo>
                <a:cubicBezTo>
                  <a:pt x="684843" y="133648"/>
                  <a:pt x="682573" y="132680"/>
                  <a:pt x="680750" y="130969"/>
                </a:cubicBezTo>
                <a:close/>
                <a:moveTo>
                  <a:pt x="523397" y="60499"/>
                </a:moveTo>
                <a:lnTo>
                  <a:pt x="523397" y="8967"/>
                </a:lnTo>
                <a:cubicBezTo>
                  <a:pt x="523397" y="4018"/>
                  <a:pt x="527415" y="0"/>
                  <a:pt x="532364" y="0"/>
                </a:cubicBezTo>
                <a:cubicBezTo>
                  <a:pt x="537312" y="0"/>
                  <a:pt x="541331" y="4018"/>
                  <a:pt x="541331" y="8967"/>
                </a:cubicBezTo>
                <a:lnTo>
                  <a:pt x="541331" y="60499"/>
                </a:lnTo>
                <a:cubicBezTo>
                  <a:pt x="541331" y="65447"/>
                  <a:pt x="537312" y="69466"/>
                  <a:pt x="532364" y="69466"/>
                </a:cubicBezTo>
                <a:cubicBezTo>
                  <a:pt x="527415" y="69429"/>
                  <a:pt x="523397" y="65447"/>
                  <a:pt x="523397" y="60499"/>
                </a:cubicBezTo>
                <a:close/>
                <a:moveTo>
                  <a:pt x="334792" y="94506"/>
                </a:moveTo>
                <a:cubicBezTo>
                  <a:pt x="331258" y="90971"/>
                  <a:pt x="331258" y="85354"/>
                  <a:pt x="334792" y="81856"/>
                </a:cubicBezTo>
                <a:cubicBezTo>
                  <a:pt x="338327" y="78321"/>
                  <a:pt x="343945" y="78321"/>
                  <a:pt x="347442" y="81856"/>
                </a:cubicBezTo>
                <a:lnTo>
                  <a:pt x="383905" y="118319"/>
                </a:lnTo>
                <a:cubicBezTo>
                  <a:pt x="387440" y="121853"/>
                  <a:pt x="387440" y="127471"/>
                  <a:pt x="383905" y="130969"/>
                </a:cubicBezTo>
                <a:cubicBezTo>
                  <a:pt x="382193" y="132680"/>
                  <a:pt x="379887" y="133648"/>
                  <a:pt x="377617" y="133648"/>
                </a:cubicBezTo>
                <a:cubicBezTo>
                  <a:pt x="375348" y="133648"/>
                  <a:pt x="373041" y="132792"/>
                  <a:pt x="371329" y="130969"/>
                </a:cubicBezTo>
                <a:close/>
                <a:moveTo>
                  <a:pt x="252899" y="279348"/>
                </a:moveTo>
                <a:cubicBezTo>
                  <a:pt x="252899" y="274400"/>
                  <a:pt x="256918" y="270382"/>
                  <a:pt x="261866" y="270382"/>
                </a:cubicBezTo>
                <a:lnTo>
                  <a:pt x="313398" y="270382"/>
                </a:lnTo>
                <a:cubicBezTo>
                  <a:pt x="318346" y="270382"/>
                  <a:pt x="322365" y="274400"/>
                  <a:pt x="322365" y="279348"/>
                </a:cubicBezTo>
                <a:cubicBezTo>
                  <a:pt x="322365" y="284297"/>
                  <a:pt x="318346" y="288315"/>
                  <a:pt x="313398" y="288315"/>
                </a:cubicBezTo>
                <a:lnTo>
                  <a:pt x="261866" y="288315"/>
                </a:lnTo>
                <a:cubicBezTo>
                  <a:pt x="256881" y="288315"/>
                  <a:pt x="252899" y="284334"/>
                  <a:pt x="252899" y="279348"/>
                </a:cubicBezTo>
                <a:close/>
                <a:moveTo>
                  <a:pt x="334792" y="476992"/>
                </a:moveTo>
                <a:cubicBezTo>
                  <a:pt x="331258" y="473457"/>
                  <a:pt x="331258" y="467840"/>
                  <a:pt x="334792" y="464342"/>
                </a:cubicBezTo>
                <a:lnTo>
                  <a:pt x="371255" y="427879"/>
                </a:lnTo>
                <a:cubicBezTo>
                  <a:pt x="374790" y="424345"/>
                  <a:pt x="380408" y="424345"/>
                  <a:pt x="383905" y="427879"/>
                </a:cubicBezTo>
                <a:cubicBezTo>
                  <a:pt x="387440" y="431414"/>
                  <a:pt x="387440" y="437032"/>
                  <a:pt x="383905" y="440529"/>
                </a:cubicBezTo>
                <a:lnTo>
                  <a:pt x="347442" y="476992"/>
                </a:lnTo>
                <a:cubicBezTo>
                  <a:pt x="345731" y="478704"/>
                  <a:pt x="343424" y="479671"/>
                  <a:pt x="341154" y="479671"/>
                </a:cubicBezTo>
                <a:cubicBezTo>
                  <a:pt x="338811" y="479596"/>
                  <a:pt x="336504" y="478741"/>
                  <a:pt x="334792" y="476992"/>
                </a:cubicBezTo>
                <a:close/>
                <a:moveTo>
                  <a:pt x="742281" y="279348"/>
                </a:moveTo>
                <a:cubicBezTo>
                  <a:pt x="742281" y="274400"/>
                  <a:pt x="746300" y="270382"/>
                  <a:pt x="751248" y="270382"/>
                </a:cubicBezTo>
                <a:lnTo>
                  <a:pt x="802780" y="270382"/>
                </a:lnTo>
                <a:cubicBezTo>
                  <a:pt x="807729" y="270382"/>
                  <a:pt x="811747" y="274400"/>
                  <a:pt x="811747" y="279348"/>
                </a:cubicBezTo>
                <a:cubicBezTo>
                  <a:pt x="811747" y="284297"/>
                  <a:pt x="807729" y="288315"/>
                  <a:pt x="802780" y="288315"/>
                </a:cubicBezTo>
                <a:lnTo>
                  <a:pt x="751248" y="288315"/>
                </a:lnTo>
                <a:cubicBezTo>
                  <a:pt x="746300" y="288315"/>
                  <a:pt x="742281" y="284334"/>
                  <a:pt x="742281" y="279348"/>
                </a:cubicBezTo>
                <a:close/>
                <a:moveTo>
                  <a:pt x="441387" y="273730"/>
                </a:moveTo>
                <a:cubicBezTo>
                  <a:pt x="438447" y="269823"/>
                  <a:pt x="439117" y="264206"/>
                  <a:pt x="443098" y="261155"/>
                </a:cubicBezTo>
                <a:cubicBezTo>
                  <a:pt x="447004" y="258215"/>
                  <a:pt x="452623" y="258885"/>
                  <a:pt x="455674" y="262866"/>
                </a:cubicBezTo>
                <a:lnTo>
                  <a:pt x="493663" y="312686"/>
                </a:lnTo>
                <a:lnTo>
                  <a:pt x="596723" y="226404"/>
                </a:lnTo>
                <a:cubicBezTo>
                  <a:pt x="600518" y="223278"/>
                  <a:pt x="606137" y="223724"/>
                  <a:pt x="609299" y="227556"/>
                </a:cubicBezTo>
                <a:cubicBezTo>
                  <a:pt x="612424" y="231352"/>
                  <a:pt x="611977" y="236970"/>
                  <a:pt x="608146" y="240132"/>
                </a:cubicBezTo>
                <a:lnTo>
                  <a:pt x="497979" y="332405"/>
                </a:lnTo>
                <a:cubicBezTo>
                  <a:pt x="496342" y="333746"/>
                  <a:pt x="494370" y="334490"/>
                  <a:pt x="492249" y="334490"/>
                </a:cubicBezTo>
                <a:cubicBezTo>
                  <a:pt x="491952" y="334490"/>
                  <a:pt x="491580" y="334490"/>
                  <a:pt x="491282" y="334378"/>
                </a:cubicBezTo>
                <a:cubicBezTo>
                  <a:pt x="488901" y="334080"/>
                  <a:pt x="486631" y="332852"/>
                  <a:pt x="485181" y="330955"/>
                </a:cubicBezTo>
                <a:close/>
              </a:path>
            </a:pathLst>
          </a:custGeom>
          <a:solidFill>
            <a:srgbClr val="1E798D">
              <a:lumMod val="75000"/>
            </a:srgb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000000"/>
              </a:solidFill>
              <a:effectLst/>
              <a:uLnTx/>
              <a:uFillTx/>
              <a:latin typeface="Arial"/>
              <a:cs typeface="Arial"/>
              <a:sym typeface="Arial"/>
            </a:endParaRPr>
          </a:p>
        </p:txBody>
      </p:sp>
      <p:sp>
        <p:nvSpPr>
          <p:cNvPr id="99" name="Freeform: Shape 98">
            <a:extLst>
              <a:ext uri="{FF2B5EF4-FFF2-40B4-BE49-F238E27FC236}">
                <a16:creationId xmlns:a16="http://schemas.microsoft.com/office/drawing/2014/main" id="{E12842E5-CDC7-0155-EC67-379EBCA9D8EE}"/>
              </a:ext>
            </a:extLst>
          </p:cNvPr>
          <p:cNvSpPr/>
          <p:nvPr/>
        </p:nvSpPr>
        <p:spPr>
          <a:xfrm>
            <a:off x="6237450" y="4825744"/>
            <a:ext cx="214478" cy="209206"/>
          </a:xfrm>
          <a:custGeom>
            <a:avLst/>
            <a:gdLst>
              <a:gd name="connsiteX0" fmla="*/ 75605 w 772125"/>
              <a:gd name="connsiteY0" fmla="*/ 605990 h 753145"/>
              <a:gd name="connsiteX1" fmla="*/ 124048 w 772125"/>
              <a:gd name="connsiteY1" fmla="*/ 678507 h 753145"/>
              <a:gd name="connsiteX2" fmla="*/ 209588 w 772125"/>
              <a:gd name="connsiteY2" fmla="*/ 661503 h 753145"/>
              <a:gd name="connsiteX3" fmla="*/ 226592 w 772125"/>
              <a:gd name="connsiteY3" fmla="*/ 575963 h 753145"/>
              <a:gd name="connsiteX4" fmla="*/ 154075 w 772125"/>
              <a:gd name="connsiteY4" fmla="*/ 527520 h 753145"/>
              <a:gd name="connsiteX5" fmla="*/ 75605 w 772125"/>
              <a:gd name="connsiteY5" fmla="*/ 605990 h 753145"/>
              <a:gd name="connsiteX6" fmla="*/ 217585 w 772125"/>
              <a:gd name="connsiteY6" fmla="*/ 605990 h 753145"/>
              <a:gd name="connsiteX7" fmla="*/ 178294 w 772125"/>
              <a:gd name="connsiteY7" fmla="*/ 664740 h 753145"/>
              <a:gd name="connsiteX8" fmla="*/ 108978 w 772125"/>
              <a:gd name="connsiteY8" fmla="*/ 650937 h 753145"/>
              <a:gd name="connsiteX9" fmla="*/ 95249 w 772125"/>
              <a:gd name="connsiteY9" fmla="*/ 581583 h 753145"/>
              <a:gd name="connsiteX10" fmla="*/ 154073 w 772125"/>
              <a:gd name="connsiteY10" fmla="*/ 542404 h 753145"/>
              <a:gd name="connsiteX11" fmla="*/ 217399 w 772125"/>
              <a:gd name="connsiteY11" fmla="*/ 605991 h 753145"/>
              <a:gd name="connsiteX12" fmla="*/ 141980 w 772125"/>
              <a:gd name="connsiteY12" fmla="*/ 618306 h 753145"/>
              <a:gd name="connsiteX13" fmla="*/ 182573 w 772125"/>
              <a:gd name="connsiteY13" fmla="*/ 577825 h 753145"/>
              <a:gd name="connsiteX14" fmla="*/ 192879 w 772125"/>
              <a:gd name="connsiteY14" fmla="*/ 578010 h 753145"/>
              <a:gd name="connsiteX15" fmla="*/ 193065 w 772125"/>
              <a:gd name="connsiteY15" fmla="*/ 588316 h 753145"/>
              <a:gd name="connsiteX16" fmla="*/ 147226 w 772125"/>
              <a:gd name="connsiteY16" fmla="*/ 634044 h 753145"/>
              <a:gd name="connsiteX17" fmla="*/ 147226 w 772125"/>
              <a:gd name="connsiteY17" fmla="*/ 634081 h 753145"/>
              <a:gd name="connsiteX18" fmla="*/ 141980 w 772125"/>
              <a:gd name="connsiteY18" fmla="*/ 636240 h 753145"/>
              <a:gd name="connsiteX19" fmla="*/ 136734 w 772125"/>
              <a:gd name="connsiteY19" fmla="*/ 634081 h 753145"/>
              <a:gd name="connsiteX20" fmla="*/ 115080 w 772125"/>
              <a:gd name="connsiteY20" fmla="*/ 612427 h 753145"/>
              <a:gd name="connsiteX21" fmla="*/ 112736 w 772125"/>
              <a:gd name="connsiteY21" fmla="*/ 607144 h 753145"/>
              <a:gd name="connsiteX22" fmla="*/ 114893 w 772125"/>
              <a:gd name="connsiteY22" fmla="*/ 601749 h 753145"/>
              <a:gd name="connsiteX23" fmla="*/ 120289 w 772125"/>
              <a:gd name="connsiteY23" fmla="*/ 599554 h 753145"/>
              <a:gd name="connsiteX24" fmla="*/ 125609 w 772125"/>
              <a:gd name="connsiteY24" fmla="*/ 601935 h 753145"/>
              <a:gd name="connsiteX25" fmla="*/ 696516 w 772125"/>
              <a:gd name="connsiteY25" fmla="*/ 605990 h 753145"/>
              <a:gd name="connsiteX26" fmla="*/ 648147 w 772125"/>
              <a:gd name="connsiteY26" fmla="*/ 533399 h 753145"/>
              <a:gd name="connsiteX27" fmla="*/ 562571 w 772125"/>
              <a:gd name="connsiteY27" fmla="*/ 550365 h 753145"/>
              <a:gd name="connsiteX28" fmla="*/ 545530 w 772125"/>
              <a:gd name="connsiteY28" fmla="*/ 635904 h 753145"/>
              <a:gd name="connsiteX29" fmla="*/ 618046 w 772125"/>
              <a:gd name="connsiteY29" fmla="*/ 684385 h 753145"/>
              <a:gd name="connsiteX30" fmla="*/ 696516 w 772125"/>
              <a:gd name="connsiteY30" fmla="*/ 605989 h 753145"/>
              <a:gd name="connsiteX31" fmla="*/ 554717 w 772125"/>
              <a:gd name="connsiteY31" fmla="*/ 605990 h 753145"/>
              <a:gd name="connsiteX32" fmla="*/ 593934 w 772125"/>
              <a:gd name="connsiteY32" fmla="*/ 547166 h 753145"/>
              <a:gd name="connsiteX33" fmla="*/ 663287 w 772125"/>
              <a:gd name="connsiteY33" fmla="*/ 560932 h 753145"/>
              <a:gd name="connsiteX34" fmla="*/ 677054 w 772125"/>
              <a:gd name="connsiteY34" fmla="*/ 630285 h 753145"/>
              <a:gd name="connsiteX35" fmla="*/ 618229 w 772125"/>
              <a:gd name="connsiteY35" fmla="*/ 669502 h 753145"/>
              <a:gd name="connsiteX36" fmla="*/ 554717 w 772125"/>
              <a:gd name="connsiteY36" fmla="*/ 605989 h 753145"/>
              <a:gd name="connsiteX37" fmla="*/ 618230 w 772125"/>
              <a:gd name="connsiteY37" fmla="*/ 616520 h 753145"/>
              <a:gd name="connsiteX38" fmla="*/ 600668 w 772125"/>
              <a:gd name="connsiteY38" fmla="*/ 634082 h 753145"/>
              <a:gd name="connsiteX39" fmla="*/ 590064 w 772125"/>
              <a:gd name="connsiteY39" fmla="*/ 634082 h 753145"/>
              <a:gd name="connsiteX40" fmla="*/ 590064 w 772125"/>
              <a:gd name="connsiteY40" fmla="*/ 623552 h 753145"/>
              <a:gd name="connsiteX41" fmla="*/ 607738 w 772125"/>
              <a:gd name="connsiteY41" fmla="*/ 605990 h 753145"/>
              <a:gd name="connsiteX42" fmla="*/ 589841 w 772125"/>
              <a:gd name="connsiteY42" fmla="*/ 588316 h 753145"/>
              <a:gd name="connsiteX43" fmla="*/ 589841 w 772125"/>
              <a:gd name="connsiteY43" fmla="*/ 577824 h 753145"/>
              <a:gd name="connsiteX44" fmla="*/ 600482 w 772125"/>
              <a:gd name="connsiteY44" fmla="*/ 577824 h 753145"/>
              <a:gd name="connsiteX45" fmla="*/ 618045 w 772125"/>
              <a:gd name="connsiteY45" fmla="*/ 595497 h 753145"/>
              <a:gd name="connsiteX46" fmla="*/ 635718 w 772125"/>
              <a:gd name="connsiteY46" fmla="*/ 577824 h 753145"/>
              <a:gd name="connsiteX47" fmla="*/ 635681 w 772125"/>
              <a:gd name="connsiteY47" fmla="*/ 577824 h 753145"/>
              <a:gd name="connsiteX48" fmla="*/ 646024 w 772125"/>
              <a:gd name="connsiteY48" fmla="*/ 578009 h 753145"/>
              <a:gd name="connsiteX49" fmla="*/ 646210 w 772125"/>
              <a:gd name="connsiteY49" fmla="*/ 588315 h 753145"/>
              <a:gd name="connsiteX50" fmla="*/ 628536 w 772125"/>
              <a:gd name="connsiteY50" fmla="*/ 605989 h 753145"/>
              <a:gd name="connsiteX51" fmla="*/ 646210 w 772125"/>
              <a:gd name="connsiteY51" fmla="*/ 623551 h 753145"/>
              <a:gd name="connsiteX52" fmla="*/ 646210 w 772125"/>
              <a:gd name="connsiteY52" fmla="*/ 634081 h 753145"/>
              <a:gd name="connsiteX53" fmla="*/ 640964 w 772125"/>
              <a:gd name="connsiteY53" fmla="*/ 636240 h 753145"/>
              <a:gd name="connsiteX54" fmla="*/ 635681 w 772125"/>
              <a:gd name="connsiteY54" fmla="*/ 634081 h 753145"/>
              <a:gd name="connsiteX55" fmla="*/ 1 w 772125"/>
              <a:gd name="connsiteY55" fmla="*/ 323217 h 753145"/>
              <a:gd name="connsiteX56" fmla="*/ 20836 w 772125"/>
              <a:gd name="connsiteY56" fmla="*/ 280540 h 753145"/>
              <a:gd name="connsiteX57" fmla="*/ 138004 w 772125"/>
              <a:gd name="connsiteY57" fmla="*/ 189867 h 753145"/>
              <a:gd name="connsiteX58" fmla="*/ 170560 w 772125"/>
              <a:gd name="connsiteY58" fmla="*/ 189792 h 753145"/>
              <a:gd name="connsiteX59" fmla="*/ 179006 w 772125"/>
              <a:gd name="connsiteY59" fmla="*/ 221232 h 753145"/>
              <a:gd name="connsiteX60" fmla="*/ 161035 w 772125"/>
              <a:gd name="connsiteY60" fmla="*/ 264281 h 753145"/>
              <a:gd name="connsiteX61" fmla="*/ 328313 w 772125"/>
              <a:gd name="connsiteY61" fmla="*/ 327198 h 753145"/>
              <a:gd name="connsiteX62" fmla="*/ 328313 w 772125"/>
              <a:gd name="connsiteY62" fmla="*/ 200173 h 753145"/>
              <a:gd name="connsiteX63" fmla="*/ 323662 w 772125"/>
              <a:gd name="connsiteY63" fmla="*/ 190648 h 753145"/>
              <a:gd name="connsiteX64" fmla="*/ 313244 w 772125"/>
              <a:gd name="connsiteY64" fmla="*/ 188787 h 753145"/>
              <a:gd name="connsiteX65" fmla="*/ 269600 w 772125"/>
              <a:gd name="connsiteY65" fmla="*/ 201289 h 753145"/>
              <a:gd name="connsiteX66" fmla="*/ 269563 w 772125"/>
              <a:gd name="connsiteY66" fmla="*/ 201289 h 753145"/>
              <a:gd name="connsiteX67" fmla="*/ 239686 w 772125"/>
              <a:gd name="connsiteY67" fmla="*/ 190276 h 753145"/>
              <a:gd name="connsiteX68" fmla="*/ 241584 w 772125"/>
              <a:gd name="connsiteY68" fmla="*/ 158502 h 753145"/>
              <a:gd name="connsiteX69" fmla="*/ 365523 w 772125"/>
              <a:gd name="connsiteY69" fmla="*/ 9674 h 753145"/>
              <a:gd name="connsiteX70" fmla="*/ 386061 w 772125"/>
              <a:gd name="connsiteY70" fmla="*/ 0 h 753145"/>
              <a:gd name="connsiteX71" fmla="*/ 406599 w 772125"/>
              <a:gd name="connsiteY71" fmla="*/ 9674 h 753145"/>
              <a:gd name="connsiteX72" fmla="*/ 530538 w 772125"/>
              <a:gd name="connsiteY72" fmla="*/ 158502 h 753145"/>
              <a:gd name="connsiteX73" fmla="*/ 532436 w 772125"/>
              <a:gd name="connsiteY73" fmla="*/ 190276 h 753145"/>
              <a:gd name="connsiteX74" fmla="*/ 502559 w 772125"/>
              <a:gd name="connsiteY74" fmla="*/ 201289 h 753145"/>
              <a:gd name="connsiteX75" fmla="*/ 458915 w 772125"/>
              <a:gd name="connsiteY75" fmla="*/ 188787 h 753145"/>
              <a:gd name="connsiteX76" fmla="*/ 458878 w 772125"/>
              <a:gd name="connsiteY76" fmla="*/ 188787 h 753145"/>
              <a:gd name="connsiteX77" fmla="*/ 448459 w 772125"/>
              <a:gd name="connsiteY77" fmla="*/ 190648 h 753145"/>
              <a:gd name="connsiteX78" fmla="*/ 443808 w 772125"/>
              <a:gd name="connsiteY78" fmla="*/ 200173 h 753145"/>
              <a:gd name="connsiteX79" fmla="*/ 443808 w 772125"/>
              <a:gd name="connsiteY79" fmla="*/ 294455 h 753145"/>
              <a:gd name="connsiteX80" fmla="*/ 436367 w 772125"/>
              <a:gd name="connsiteY80" fmla="*/ 301896 h 753145"/>
              <a:gd name="connsiteX81" fmla="*/ 428926 w 772125"/>
              <a:gd name="connsiteY81" fmla="*/ 294455 h 753145"/>
              <a:gd name="connsiteX82" fmla="*/ 428926 w 772125"/>
              <a:gd name="connsiteY82" fmla="*/ 200173 h 753145"/>
              <a:gd name="connsiteX83" fmla="*/ 439530 w 772125"/>
              <a:gd name="connsiteY83" fmla="*/ 178741 h 753145"/>
              <a:gd name="connsiteX84" fmla="*/ 462970 w 772125"/>
              <a:gd name="connsiteY84" fmla="*/ 174500 h 753145"/>
              <a:gd name="connsiteX85" fmla="*/ 506726 w 772125"/>
              <a:gd name="connsiteY85" fmla="*/ 187001 h 753145"/>
              <a:gd name="connsiteX86" fmla="*/ 519897 w 772125"/>
              <a:gd name="connsiteY86" fmla="*/ 182090 h 753145"/>
              <a:gd name="connsiteX87" fmla="*/ 519004 w 772125"/>
              <a:gd name="connsiteY87" fmla="*/ 168026 h 753145"/>
              <a:gd name="connsiteX88" fmla="*/ 395179 w 772125"/>
              <a:gd name="connsiteY88" fmla="*/ 18598 h 753145"/>
              <a:gd name="connsiteX89" fmla="*/ 386063 w 772125"/>
              <a:gd name="connsiteY89" fmla="*/ 14616 h 753145"/>
              <a:gd name="connsiteX90" fmla="*/ 376948 w 772125"/>
              <a:gd name="connsiteY90" fmla="*/ 18598 h 753145"/>
              <a:gd name="connsiteX91" fmla="*/ 253123 w 772125"/>
              <a:gd name="connsiteY91" fmla="*/ 168026 h 753145"/>
              <a:gd name="connsiteX92" fmla="*/ 252229 w 772125"/>
              <a:gd name="connsiteY92" fmla="*/ 182090 h 753145"/>
              <a:gd name="connsiteX93" fmla="*/ 265400 w 772125"/>
              <a:gd name="connsiteY93" fmla="*/ 187001 h 753145"/>
              <a:gd name="connsiteX94" fmla="*/ 309156 w 772125"/>
              <a:gd name="connsiteY94" fmla="*/ 174500 h 753145"/>
              <a:gd name="connsiteX95" fmla="*/ 332596 w 772125"/>
              <a:gd name="connsiteY95" fmla="*/ 178741 h 753145"/>
              <a:gd name="connsiteX96" fmla="*/ 343201 w 772125"/>
              <a:gd name="connsiteY96" fmla="*/ 200173 h 753145"/>
              <a:gd name="connsiteX97" fmla="*/ 343201 w 772125"/>
              <a:gd name="connsiteY97" fmla="*/ 340076 h 753145"/>
              <a:gd name="connsiteX98" fmla="*/ 386063 w 772125"/>
              <a:gd name="connsiteY98" fmla="*/ 389710 h 753145"/>
              <a:gd name="connsiteX99" fmla="*/ 611091 w 772125"/>
              <a:gd name="connsiteY99" fmla="*/ 264284 h 753145"/>
              <a:gd name="connsiteX100" fmla="*/ 593120 w 772125"/>
              <a:gd name="connsiteY100" fmla="*/ 221236 h 753145"/>
              <a:gd name="connsiteX101" fmla="*/ 601566 w 772125"/>
              <a:gd name="connsiteY101" fmla="*/ 189796 h 753145"/>
              <a:gd name="connsiteX102" fmla="*/ 634123 w 772125"/>
              <a:gd name="connsiteY102" fmla="*/ 189870 h 753145"/>
              <a:gd name="connsiteX103" fmla="*/ 751290 w 772125"/>
              <a:gd name="connsiteY103" fmla="*/ 280544 h 753145"/>
              <a:gd name="connsiteX104" fmla="*/ 772126 w 772125"/>
              <a:gd name="connsiteY104" fmla="*/ 323220 h 753145"/>
              <a:gd name="connsiteX105" fmla="*/ 751290 w 772125"/>
              <a:gd name="connsiteY105" fmla="*/ 365897 h 753145"/>
              <a:gd name="connsiteX106" fmla="*/ 629065 w 772125"/>
              <a:gd name="connsiteY106" fmla="*/ 460552 h 753145"/>
              <a:gd name="connsiteX107" fmla="*/ 596992 w 772125"/>
              <a:gd name="connsiteY107" fmla="*/ 460552 h 753145"/>
              <a:gd name="connsiteX108" fmla="*/ 587691 w 772125"/>
              <a:gd name="connsiteY108" fmla="*/ 429893 h 753145"/>
              <a:gd name="connsiteX109" fmla="*/ 611504 w 772125"/>
              <a:gd name="connsiteY109" fmla="*/ 365078 h 753145"/>
              <a:gd name="connsiteX110" fmla="*/ 464238 w 772125"/>
              <a:gd name="connsiteY110" fmla="*/ 451100 h 753145"/>
              <a:gd name="connsiteX111" fmla="*/ 454340 w 772125"/>
              <a:gd name="connsiteY111" fmla="*/ 453296 h 753145"/>
              <a:gd name="connsiteX112" fmla="*/ 452033 w 772125"/>
              <a:gd name="connsiteY112" fmla="*/ 443361 h 753145"/>
              <a:gd name="connsiteX113" fmla="*/ 622216 w 772125"/>
              <a:gd name="connsiteY113" fmla="*/ 349413 h 753145"/>
              <a:gd name="connsiteX114" fmla="*/ 628244 w 772125"/>
              <a:gd name="connsiteY114" fmla="*/ 352501 h 753145"/>
              <a:gd name="connsiteX115" fmla="*/ 629137 w 772125"/>
              <a:gd name="connsiteY115" fmla="*/ 359347 h 753145"/>
              <a:gd name="connsiteX116" fmla="*/ 601641 w 772125"/>
              <a:gd name="connsiteY116" fmla="*/ 435435 h 753145"/>
              <a:gd name="connsiteX117" fmla="*/ 601679 w 772125"/>
              <a:gd name="connsiteY117" fmla="*/ 435435 h 753145"/>
              <a:gd name="connsiteX118" fmla="*/ 605733 w 772125"/>
              <a:gd name="connsiteY118" fmla="*/ 448942 h 753145"/>
              <a:gd name="connsiteX119" fmla="*/ 619909 w 772125"/>
              <a:gd name="connsiteY119" fmla="*/ 448942 h 753145"/>
              <a:gd name="connsiteX120" fmla="*/ 742134 w 772125"/>
              <a:gd name="connsiteY120" fmla="*/ 354287 h 753145"/>
              <a:gd name="connsiteX121" fmla="*/ 742171 w 772125"/>
              <a:gd name="connsiteY121" fmla="*/ 354287 h 753145"/>
              <a:gd name="connsiteX122" fmla="*/ 757241 w 772125"/>
              <a:gd name="connsiteY122" fmla="*/ 323405 h 753145"/>
              <a:gd name="connsiteX123" fmla="*/ 742171 w 772125"/>
              <a:gd name="connsiteY123" fmla="*/ 292560 h 753145"/>
              <a:gd name="connsiteX124" fmla="*/ 624966 w 772125"/>
              <a:gd name="connsiteY124" fmla="*/ 201663 h 753145"/>
              <a:gd name="connsiteX125" fmla="*/ 610568 w 772125"/>
              <a:gd name="connsiteY125" fmla="*/ 201515 h 753145"/>
              <a:gd name="connsiteX126" fmla="*/ 606921 w 772125"/>
              <a:gd name="connsiteY126" fmla="*/ 215467 h 753145"/>
              <a:gd name="connsiteX127" fmla="*/ 629059 w 772125"/>
              <a:gd name="connsiteY127" fmla="*/ 268635 h 753145"/>
              <a:gd name="connsiteX128" fmla="*/ 628092 w 772125"/>
              <a:gd name="connsiteY128" fmla="*/ 275333 h 753145"/>
              <a:gd name="connsiteX129" fmla="*/ 622214 w 772125"/>
              <a:gd name="connsiteY129" fmla="*/ 278570 h 753145"/>
              <a:gd name="connsiteX130" fmla="*/ 394804 w 772125"/>
              <a:gd name="connsiteY130" fmla="*/ 403881 h 753145"/>
              <a:gd name="connsiteX131" fmla="*/ 434467 w 772125"/>
              <a:gd name="connsiteY131" fmla="*/ 548547 h 753145"/>
              <a:gd name="connsiteX132" fmla="*/ 434467 w 772125"/>
              <a:gd name="connsiteY132" fmla="*/ 702433 h 753145"/>
              <a:gd name="connsiteX133" fmla="*/ 421073 w 772125"/>
              <a:gd name="connsiteY133" fmla="*/ 738151 h 753145"/>
              <a:gd name="connsiteX134" fmla="*/ 386024 w 772125"/>
              <a:gd name="connsiteY134" fmla="*/ 753146 h 753145"/>
              <a:gd name="connsiteX135" fmla="*/ 350938 w 772125"/>
              <a:gd name="connsiteY135" fmla="*/ 738151 h 753145"/>
              <a:gd name="connsiteX136" fmla="*/ 337544 w 772125"/>
              <a:gd name="connsiteY136" fmla="*/ 702433 h 753145"/>
              <a:gd name="connsiteX137" fmla="*/ 337544 w 772125"/>
              <a:gd name="connsiteY137" fmla="*/ 624558 h 753145"/>
              <a:gd name="connsiteX138" fmla="*/ 344985 w 772125"/>
              <a:gd name="connsiteY138" fmla="*/ 617116 h 753145"/>
              <a:gd name="connsiteX139" fmla="*/ 352427 w 772125"/>
              <a:gd name="connsiteY139" fmla="*/ 624558 h 753145"/>
              <a:gd name="connsiteX140" fmla="*/ 352427 w 772125"/>
              <a:gd name="connsiteY140" fmla="*/ 702433 h 753145"/>
              <a:gd name="connsiteX141" fmla="*/ 361579 w 772125"/>
              <a:gd name="connsiteY141" fmla="*/ 727399 h 753145"/>
              <a:gd name="connsiteX142" fmla="*/ 386024 w 772125"/>
              <a:gd name="connsiteY142" fmla="*/ 737891 h 753145"/>
              <a:gd name="connsiteX143" fmla="*/ 410432 w 772125"/>
              <a:gd name="connsiteY143" fmla="*/ 727399 h 753145"/>
              <a:gd name="connsiteX144" fmla="*/ 419585 w 772125"/>
              <a:gd name="connsiteY144" fmla="*/ 702433 h 753145"/>
              <a:gd name="connsiteX145" fmla="*/ 419585 w 772125"/>
              <a:gd name="connsiteY145" fmla="*/ 548547 h 753145"/>
              <a:gd name="connsiteX146" fmla="*/ 382304 w 772125"/>
              <a:gd name="connsiteY146" fmla="*/ 411815 h 753145"/>
              <a:gd name="connsiteX147" fmla="*/ 381299 w 772125"/>
              <a:gd name="connsiteY147" fmla="*/ 411815 h 753145"/>
              <a:gd name="connsiteX148" fmla="*/ 377838 w 772125"/>
              <a:gd name="connsiteY148" fmla="*/ 404969 h 753145"/>
              <a:gd name="connsiteX149" fmla="*/ 149610 w 772125"/>
              <a:gd name="connsiteY149" fmla="*/ 279286 h 753145"/>
              <a:gd name="connsiteX150" fmla="*/ 143731 w 772125"/>
              <a:gd name="connsiteY150" fmla="*/ 276013 h 753145"/>
              <a:gd name="connsiteX151" fmla="*/ 142764 w 772125"/>
              <a:gd name="connsiteY151" fmla="*/ 269353 h 753145"/>
              <a:gd name="connsiteX152" fmla="*/ 164902 w 772125"/>
              <a:gd name="connsiteY152" fmla="*/ 216184 h 753145"/>
              <a:gd name="connsiteX153" fmla="*/ 161256 w 772125"/>
              <a:gd name="connsiteY153" fmla="*/ 202232 h 753145"/>
              <a:gd name="connsiteX154" fmla="*/ 146857 w 772125"/>
              <a:gd name="connsiteY154" fmla="*/ 202381 h 753145"/>
              <a:gd name="connsiteX155" fmla="*/ 29957 w 772125"/>
              <a:gd name="connsiteY155" fmla="*/ 292384 h 753145"/>
              <a:gd name="connsiteX156" fmla="*/ 14888 w 772125"/>
              <a:gd name="connsiteY156" fmla="*/ 323229 h 753145"/>
              <a:gd name="connsiteX157" fmla="*/ 29957 w 772125"/>
              <a:gd name="connsiteY157" fmla="*/ 354074 h 753145"/>
              <a:gd name="connsiteX158" fmla="*/ 152181 w 772125"/>
              <a:gd name="connsiteY158" fmla="*/ 448728 h 753145"/>
              <a:gd name="connsiteX159" fmla="*/ 152219 w 772125"/>
              <a:gd name="connsiteY159" fmla="*/ 448728 h 753145"/>
              <a:gd name="connsiteX160" fmla="*/ 166395 w 772125"/>
              <a:gd name="connsiteY160" fmla="*/ 448728 h 753145"/>
              <a:gd name="connsiteX161" fmla="*/ 170449 w 772125"/>
              <a:gd name="connsiteY161" fmla="*/ 435259 h 753145"/>
              <a:gd name="connsiteX162" fmla="*/ 142991 w 772125"/>
              <a:gd name="connsiteY162" fmla="*/ 359356 h 753145"/>
              <a:gd name="connsiteX163" fmla="*/ 143884 w 772125"/>
              <a:gd name="connsiteY163" fmla="*/ 352510 h 753145"/>
              <a:gd name="connsiteX164" fmla="*/ 149912 w 772125"/>
              <a:gd name="connsiteY164" fmla="*/ 349422 h 753145"/>
              <a:gd name="connsiteX165" fmla="*/ 292977 w 772125"/>
              <a:gd name="connsiteY165" fmla="*/ 408693 h 753145"/>
              <a:gd name="connsiteX166" fmla="*/ 352323 w 772125"/>
              <a:gd name="connsiteY166" fmla="*/ 551720 h 753145"/>
              <a:gd name="connsiteX167" fmla="*/ 344882 w 772125"/>
              <a:gd name="connsiteY167" fmla="*/ 559162 h 753145"/>
              <a:gd name="connsiteX168" fmla="*/ 337440 w 772125"/>
              <a:gd name="connsiteY168" fmla="*/ 551720 h 753145"/>
              <a:gd name="connsiteX169" fmla="*/ 286020 w 772125"/>
              <a:gd name="connsiteY169" fmla="*/ 423390 h 753145"/>
              <a:gd name="connsiteX170" fmla="*/ 160633 w 772125"/>
              <a:gd name="connsiteY170" fmla="*/ 365087 h 753145"/>
              <a:gd name="connsiteX171" fmla="*/ 184445 w 772125"/>
              <a:gd name="connsiteY171" fmla="*/ 430757 h 753145"/>
              <a:gd name="connsiteX172" fmla="*/ 184445 w 772125"/>
              <a:gd name="connsiteY172" fmla="*/ 430794 h 753145"/>
              <a:gd name="connsiteX173" fmla="*/ 174735 w 772125"/>
              <a:gd name="connsiteY173" fmla="*/ 460895 h 753145"/>
              <a:gd name="connsiteX174" fmla="*/ 143072 w 772125"/>
              <a:gd name="connsiteY174" fmla="*/ 460560 h 753145"/>
              <a:gd name="connsiteX175" fmla="*/ 20847 w 772125"/>
              <a:gd name="connsiteY175" fmla="*/ 365906 h 753145"/>
              <a:gd name="connsiteX176" fmla="*/ 11 w 772125"/>
              <a:gd name="connsiteY176" fmla="*/ 323229 h 75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Lst>
            <a:rect l="l" t="t" r="r" b="b"/>
            <a:pathLst>
              <a:path w="772125" h="753145">
                <a:moveTo>
                  <a:pt x="75605" y="605990"/>
                </a:moveTo>
                <a:cubicBezTo>
                  <a:pt x="75605" y="637727"/>
                  <a:pt x="94730" y="666340"/>
                  <a:pt x="124048" y="678507"/>
                </a:cubicBezTo>
                <a:cubicBezTo>
                  <a:pt x="153367" y="690636"/>
                  <a:pt x="187152" y="683939"/>
                  <a:pt x="209588" y="661503"/>
                </a:cubicBezTo>
                <a:cubicBezTo>
                  <a:pt x="232024" y="639029"/>
                  <a:pt x="238758" y="605283"/>
                  <a:pt x="226592" y="575963"/>
                </a:cubicBezTo>
                <a:cubicBezTo>
                  <a:pt x="214463" y="546645"/>
                  <a:pt x="185813" y="527520"/>
                  <a:pt x="154075" y="527520"/>
                </a:cubicBezTo>
                <a:cubicBezTo>
                  <a:pt x="110729" y="527520"/>
                  <a:pt x="75605" y="562644"/>
                  <a:pt x="75605" y="605990"/>
                </a:cubicBezTo>
                <a:close/>
                <a:moveTo>
                  <a:pt x="217585" y="605990"/>
                </a:moveTo>
                <a:cubicBezTo>
                  <a:pt x="217585" y="631737"/>
                  <a:pt x="202070" y="654917"/>
                  <a:pt x="178294" y="664740"/>
                </a:cubicBezTo>
                <a:cubicBezTo>
                  <a:pt x="154519" y="674601"/>
                  <a:pt x="127172" y="669130"/>
                  <a:pt x="108978" y="650937"/>
                </a:cubicBezTo>
                <a:cubicBezTo>
                  <a:pt x="90783" y="632705"/>
                  <a:pt x="85388" y="605358"/>
                  <a:pt x="95249" y="581583"/>
                </a:cubicBezTo>
                <a:cubicBezTo>
                  <a:pt x="105146" y="557808"/>
                  <a:pt x="128363" y="542367"/>
                  <a:pt x="154073" y="542404"/>
                </a:cubicBezTo>
                <a:cubicBezTo>
                  <a:pt x="189085" y="542553"/>
                  <a:pt x="217399" y="570979"/>
                  <a:pt x="217399" y="605991"/>
                </a:cubicBezTo>
                <a:close/>
                <a:moveTo>
                  <a:pt x="141980" y="618306"/>
                </a:moveTo>
                <a:lnTo>
                  <a:pt x="182573" y="577825"/>
                </a:lnTo>
                <a:cubicBezTo>
                  <a:pt x="185475" y="575071"/>
                  <a:pt x="190052" y="575145"/>
                  <a:pt x="192879" y="578010"/>
                </a:cubicBezTo>
                <a:cubicBezTo>
                  <a:pt x="195744" y="580838"/>
                  <a:pt x="195818" y="585415"/>
                  <a:pt x="193065" y="588316"/>
                </a:cubicBezTo>
                <a:lnTo>
                  <a:pt x="147226" y="634044"/>
                </a:lnTo>
                <a:lnTo>
                  <a:pt x="147226" y="634081"/>
                </a:lnTo>
                <a:cubicBezTo>
                  <a:pt x="145886" y="635496"/>
                  <a:pt x="143952" y="636314"/>
                  <a:pt x="141980" y="636240"/>
                </a:cubicBezTo>
                <a:cubicBezTo>
                  <a:pt x="140008" y="636277"/>
                  <a:pt x="138110" y="635459"/>
                  <a:pt x="136734" y="634081"/>
                </a:cubicBezTo>
                <a:lnTo>
                  <a:pt x="115080" y="612427"/>
                </a:lnTo>
                <a:cubicBezTo>
                  <a:pt x="113628" y="611051"/>
                  <a:pt x="112773" y="609153"/>
                  <a:pt x="112736" y="607144"/>
                </a:cubicBezTo>
                <a:cubicBezTo>
                  <a:pt x="112698" y="605098"/>
                  <a:pt x="113479" y="603163"/>
                  <a:pt x="114893" y="601749"/>
                </a:cubicBezTo>
                <a:cubicBezTo>
                  <a:pt x="116345" y="600298"/>
                  <a:pt x="118279" y="599517"/>
                  <a:pt x="120289" y="599554"/>
                </a:cubicBezTo>
                <a:cubicBezTo>
                  <a:pt x="122298" y="599591"/>
                  <a:pt x="124232" y="600447"/>
                  <a:pt x="125609" y="601935"/>
                </a:cubicBezTo>
                <a:close/>
                <a:moveTo>
                  <a:pt x="696516" y="605990"/>
                </a:moveTo>
                <a:cubicBezTo>
                  <a:pt x="696553" y="574253"/>
                  <a:pt x="677466" y="545603"/>
                  <a:pt x="648147" y="533399"/>
                </a:cubicBezTo>
                <a:cubicBezTo>
                  <a:pt x="618828" y="521233"/>
                  <a:pt x="585044" y="527930"/>
                  <a:pt x="562571" y="550365"/>
                </a:cubicBezTo>
                <a:cubicBezTo>
                  <a:pt x="540098" y="572801"/>
                  <a:pt x="533363" y="606547"/>
                  <a:pt x="545530" y="635904"/>
                </a:cubicBezTo>
                <a:cubicBezTo>
                  <a:pt x="557659" y="665223"/>
                  <a:pt x="586271" y="684385"/>
                  <a:pt x="618046" y="684385"/>
                </a:cubicBezTo>
                <a:cubicBezTo>
                  <a:pt x="661318" y="684310"/>
                  <a:pt x="696405" y="649261"/>
                  <a:pt x="696516" y="605989"/>
                </a:cubicBezTo>
                <a:close/>
                <a:moveTo>
                  <a:pt x="554717" y="605990"/>
                </a:moveTo>
                <a:cubicBezTo>
                  <a:pt x="554680" y="580243"/>
                  <a:pt x="570158" y="557026"/>
                  <a:pt x="593934" y="547166"/>
                </a:cubicBezTo>
                <a:cubicBezTo>
                  <a:pt x="617709" y="537268"/>
                  <a:pt x="645094" y="542701"/>
                  <a:pt x="663287" y="560932"/>
                </a:cubicBezTo>
                <a:cubicBezTo>
                  <a:pt x="681519" y="579127"/>
                  <a:pt x="686951" y="606511"/>
                  <a:pt x="677054" y="630285"/>
                </a:cubicBezTo>
                <a:cubicBezTo>
                  <a:pt x="667193" y="654061"/>
                  <a:pt x="643976" y="669539"/>
                  <a:pt x="618229" y="669502"/>
                </a:cubicBezTo>
                <a:cubicBezTo>
                  <a:pt x="583180" y="669428"/>
                  <a:pt x="554791" y="641038"/>
                  <a:pt x="554717" y="605989"/>
                </a:cubicBezTo>
                <a:close/>
                <a:moveTo>
                  <a:pt x="618230" y="616520"/>
                </a:moveTo>
                <a:lnTo>
                  <a:pt x="600668" y="634082"/>
                </a:lnTo>
                <a:cubicBezTo>
                  <a:pt x="597729" y="636984"/>
                  <a:pt x="593003" y="636984"/>
                  <a:pt x="590064" y="634082"/>
                </a:cubicBezTo>
                <a:cubicBezTo>
                  <a:pt x="587162" y="631180"/>
                  <a:pt x="587162" y="626455"/>
                  <a:pt x="590064" y="623552"/>
                </a:cubicBezTo>
                <a:lnTo>
                  <a:pt x="607738" y="605990"/>
                </a:lnTo>
                <a:lnTo>
                  <a:pt x="589841" y="588316"/>
                </a:lnTo>
                <a:cubicBezTo>
                  <a:pt x="586939" y="585414"/>
                  <a:pt x="586939" y="580726"/>
                  <a:pt x="589841" y="577824"/>
                </a:cubicBezTo>
                <a:cubicBezTo>
                  <a:pt x="592817" y="574959"/>
                  <a:pt x="597506" y="574959"/>
                  <a:pt x="600482" y="577824"/>
                </a:cubicBezTo>
                <a:lnTo>
                  <a:pt x="618045" y="595497"/>
                </a:lnTo>
                <a:lnTo>
                  <a:pt x="635718" y="577824"/>
                </a:lnTo>
                <a:lnTo>
                  <a:pt x="635681" y="577824"/>
                </a:lnTo>
                <a:cubicBezTo>
                  <a:pt x="638620" y="575070"/>
                  <a:pt x="643197" y="575145"/>
                  <a:pt x="646024" y="578009"/>
                </a:cubicBezTo>
                <a:cubicBezTo>
                  <a:pt x="648852" y="580837"/>
                  <a:pt x="648926" y="585414"/>
                  <a:pt x="646210" y="588315"/>
                </a:cubicBezTo>
                <a:lnTo>
                  <a:pt x="628536" y="605989"/>
                </a:lnTo>
                <a:lnTo>
                  <a:pt x="646210" y="623551"/>
                </a:lnTo>
                <a:cubicBezTo>
                  <a:pt x="649112" y="626454"/>
                  <a:pt x="649112" y="631179"/>
                  <a:pt x="646210" y="634081"/>
                </a:cubicBezTo>
                <a:cubicBezTo>
                  <a:pt x="644834" y="635459"/>
                  <a:pt x="642936" y="636277"/>
                  <a:pt x="640964" y="636240"/>
                </a:cubicBezTo>
                <a:cubicBezTo>
                  <a:pt x="638992" y="636277"/>
                  <a:pt x="637057" y="635496"/>
                  <a:pt x="635681" y="634081"/>
                </a:cubicBezTo>
                <a:close/>
                <a:moveTo>
                  <a:pt x="1" y="323217"/>
                </a:moveTo>
                <a:cubicBezTo>
                  <a:pt x="-74" y="306511"/>
                  <a:pt x="7628" y="290734"/>
                  <a:pt x="20836" y="280540"/>
                </a:cubicBezTo>
                <a:lnTo>
                  <a:pt x="138004" y="189867"/>
                </a:lnTo>
                <a:cubicBezTo>
                  <a:pt x="147603" y="182463"/>
                  <a:pt x="160961" y="182425"/>
                  <a:pt x="170560" y="189792"/>
                </a:cubicBezTo>
                <a:cubicBezTo>
                  <a:pt x="180196" y="197122"/>
                  <a:pt x="183657" y="210033"/>
                  <a:pt x="179006" y="221232"/>
                </a:cubicBezTo>
                <a:lnTo>
                  <a:pt x="161035" y="264281"/>
                </a:lnTo>
                <a:cubicBezTo>
                  <a:pt x="222129" y="266625"/>
                  <a:pt x="280802" y="288688"/>
                  <a:pt x="328313" y="327198"/>
                </a:cubicBezTo>
                <a:lnTo>
                  <a:pt x="328313" y="200173"/>
                </a:lnTo>
                <a:cubicBezTo>
                  <a:pt x="328387" y="196452"/>
                  <a:pt x="326639" y="192917"/>
                  <a:pt x="323662" y="190648"/>
                </a:cubicBezTo>
                <a:cubicBezTo>
                  <a:pt x="320685" y="188378"/>
                  <a:pt x="316816" y="187708"/>
                  <a:pt x="313244" y="188787"/>
                </a:cubicBezTo>
                <a:lnTo>
                  <a:pt x="269600" y="201289"/>
                </a:lnTo>
                <a:lnTo>
                  <a:pt x="269563" y="201289"/>
                </a:lnTo>
                <a:cubicBezTo>
                  <a:pt x="258289" y="204600"/>
                  <a:pt x="246160" y="200136"/>
                  <a:pt x="239686" y="190276"/>
                </a:cubicBezTo>
                <a:cubicBezTo>
                  <a:pt x="233250" y="180454"/>
                  <a:pt x="234031" y="167543"/>
                  <a:pt x="241584" y="158502"/>
                </a:cubicBezTo>
                <a:lnTo>
                  <a:pt x="365523" y="9674"/>
                </a:lnTo>
                <a:cubicBezTo>
                  <a:pt x="370583" y="3534"/>
                  <a:pt x="378099" y="0"/>
                  <a:pt x="386061" y="0"/>
                </a:cubicBezTo>
                <a:cubicBezTo>
                  <a:pt x="394023" y="0"/>
                  <a:pt x="401539" y="3535"/>
                  <a:pt x="406599" y="9674"/>
                </a:cubicBezTo>
                <a:lnTo>
                  <a:pt x="530538" y="158502"/>
                </a:lnTo>
                <a:cubicBezTo>
                  <a:pt x="538091" y="167543"/>
                  <a:pt x="538873" y="180454"/>
                  <a:pt x="532436" y="190276"/>
                </a:cubicBezTo>
                <a:cubicBezTo>
                  <a:pt x="525962" y="200136"/>
                  <a:pt x="513832" y="204601"/>
                  <a:pt x="502559" y="201289"/>
                </a:cubicBezTo>
                <a:lnTo>
                  <a:pt x="458915" y="188787"/>
                </a:lnTo>
                <a:lnTo>
                  <a:pt x="458878" y="188787"/>
                </a:lnTo>
                <a:cubicBezTo>
                  <a:pt x="455306" y="187708"/>
                  <a:pt x="451436" y="188378"/>
                  <a:pt x="448459" y="190648"/>
                </a:cubicBezTo>
                <a:cubicBezTo>
                  <a:pt x="445482" y="192917"/>
                  <a:pt x="443734" y="196452"/>
                  <a:pt x="443808" y="200173"/>
                </a:cubicBezTo>
                <a:lnTo>
                  <a:pt x="443808" y="294455"/>
                </a:lnTo>
                <a:cubicBezTo>
                  <a:pt x="443808" y="298548"/>
                  <a:pt x="440459" y="301896"/>
                  <a:pt x="436367" y="301896"/>
                </a:cubicBezTo>
                <a:cubicBezTo>
                  <a:pt x="432274" y="301896"/>
                  <a:pt x="428926" y="298548"/>
                  <a:pt x="428926" y="294455"/>
                </a:cubicBezTo>
                <a:lnTo>
                  <a:pt x="428926" y="200173"/>
                </a:lnTo>
                <a:cubicBezTo>
                  <a:pt x="428888" y="191764"/>
                  <a:pt x="432832" y="183839"/>
                  <a:pt x="439530" y="178741"/>
                </a:cubicBezTo>
                <a:cubicBezTo>
                  <a:pt x="446227" y="173681"/>
                  <a:pt x="454934" y="172119"/>
                  <a:pt x="462970" y="174500"/>
                </a:cubicBezTo>
                <a:lnTo>
                  <a:pt x="506726" y="187001"/>
                </a:lnTo>
                <a:cubicBezTo>
                  <a:pt x="511711" y="188415"/>
                  <a:pt x="517069" y="186443"/>
                  <a:pt x="519897" y="182090"/>
                </a:cubicBezTo>
                <a:cubicBezTo>
                  <a:pt x="522725" y="177699"/>
                  <a:pt x="522353" y="172007"/>
                  <a:pt x="519004" y="168026"/>
                </a:cubicBezTo>
                <a:lnTo>
                  <a:pt x="395179" y="18598"/>
                </a:lnTo>
                <a:cubicBezTo>
                  <a:pt x="392834" y="16067"/>
                  <a:pt x="389524" y="14616"/>
                  <a:pt x="386063" y="14616"/>
                </a:cubicBezTo>
                <a:cubicBezTo>
                  <a:pt x="382603" y="14616"/>
                  <a:pt x="379292" y="16067"/>
                  <a:pt x="376948" y="18598"/>
                </a:cubicBezTo>
                <a:lnTo>
                  <a:pt x="253123" y="168026"/>
                </a:lnTo>
                <a:cubicBezTo>
                  <a:pt x="249774" y="172006"/>
                  <a:pt x="249402" y="177699"/>
                  <a:pt x="252229" y="182090"/>
                </a:cubicBezTo>
                <a:cubicBezTo>
                  <a:pt x="255057" y="186443"/>
                  <a:pt x="260415" y="188415"/>
                  <a:pt x="265400" y="187001"/>
                </a:cubicBezTo>
                <a:lnTo>
                  <a:pt x="309156" y="174500"/>
                </a:lnTo>
                <a:cubicBezTo>
                  <a:pt x="317194" y="172119"/>
                  <a:pt x="325899" y="173681"/>
                  <a:pt x="332596" y="178741"/>
                </a:cubicBezTo>
                <a:cubicBezTo>
                  <a:pt x="339293" y="183838"/>
                  <a:pt x="343238" y="191764"/>
                  <a:pt x="343201" y="200173"/>
                </a:cubicBezTo>
                <a:lnTo>
                  <a:pt x="343201" y="340076"/>
                </a:lnTo>
                <a:cubicBezTo>
                  <a:pt x="359348" y="354922"/>
                  <a:pt x="373747" y="371553"/>
                  <a:pt x="386063" y="389710"/>
                </a:cubicBezTo>
                <a:cubicBezTo>
                  <a:pt x="436479" y="314068"/>
                  <a:pt x="520232" y="267371"/>
                  <a:pt x="611091" y="264284"/>
                </a:cubicBezTo>
                <a:lnTo>
                  <a:pt x="593120" y="221236"/>
                </a:lnTo>
                <a:cubicBezTo>
                  <a:pt x="588469" y="210037"/>
                  <a:pt x="591930" y="197127"/>
                  <a:pt x="601566" y="189796"/>
                </a:cubicBezTo>
                <a:cubicBezTo>
                  <a:pt x="611165" y="182429"/>
                  <a:pt x="624523" y="182467"/>
                  <a:pt x="634123" y="189870"/>
                </a:cubicBezTo>
                <a:lnTo>
                  <a:pt x="751290" y="280544"/>
                </a:lnTo>
                <a:cubicBezTo>
                  <a:pt x="764461" y="290813"/>
                  <a:pt x="772126" y="306552"/>
                  <a:pt x="772126" y="323220"/>
                </a:cubicBezTo>
                <a:cubicBezTo>
                  <a:pt x="772126" y="339889"/>
                  <a:pt x="764462" y="355627"/>
                  <a:pt x="751290" y="365897"/>
                </a:cubicBezTo>
                <a:lnTo>
                  <a:pt x="629065" y="460552"/>
                </a:lnTo>
                <a:cubicBezTo>
                  <a:pt x="619615" y="467807"/>
                  <a:pt x="606443" y="467807"/>
                  <a:pt x="596992" y="460552"/>
                </a:cubicBezTo>
                <a:cubicBezTo>
                  <a:pt x="587244" y="453668"/>
                  <a:pt x="583412" y="441018"/>
                  <a:pt x="587691" y="429893"/>
                </a:cubicBezTo>
                <a:lnTo>
                  <a:pt x="611504" y="365078"/>
                </a:lnTo>
                <a:cubicBezTo>
                  <a:pt x="551414" y="368390"/>
                  <a:pt x="496613" y="400387"/>
                  <a:pt x="464238" y="451100"/>
                </a:cubicBezTo>
                <a:cubicBezTo>
                  <a:pt x="462079" y="454412"/>
                  <a:pt x="457689" y="455416"/>
                  <a:pt x="454340" y="453296"/>
                </a:cubicBezTo>
                <a:cubicBezTo>
                  <a:pt x="451028" y="451137"/>
                  <a:pt x="450024" y="446747"/>
                  <a:pt x="452033" y="443361"/>
                </a:cubicBezTo>
                <a:cubicBezTo>
                  <a:pt x="488943" y="384983"/>
                  <a:pt x="553160" y="349562"/>
                  <a:pt x="622216" y="349413"/>
                </a:cubicBezTo>
                <a:cubicBezTo>
                  <a:pt x="624598" y="349376"/>
                  <a:pt x="626868" y="350530"/>
                  <a:pt x="628244" y="352501"/>
                </a:cubicBezTo>
                <a:cubicBezTo>
                  <a:pt x="629620" y="354510"/>
                  <a:pt x="629955" y="357040"/>
                  <a:pt x="629137" y="359347"/>
                </a:cubicBezTo>
                <a:lnTo>
                  <a:pt x="601641" y="435435"/>
                </a:lnTo>
                <a:lnTo>
                  <a:pt x="601679" y="435435"/>
                </a:lnTo>
                <a:cubicBezTo>
                  <a:pt x="599706" y="440347"/>
                  <a:pt x="601380" y="445928"/>
                  <a:pt x="605733" y="448942"/>
                </a:cubicBezTo>
                <a:cubicBezTo>
                  <a:pt x="609901" y="452217"/>
                  <a:pt x="615779" y="452217"/>
                  <a:pt x="619909" y="448942"/>
                </a:cubicBezTo>
                <a:lnTo>
                  <a:pt x="742134" y="354287"/>
                </a:lnTo>
                <a:lnTo>
                  <a:pt x="742171" y="354287"/>
                </a:lnTo>
                <a:cubicBezTo>
                  <a:pt x="751696" y="346883"/>
                  <a:pt x="757241" y="335497"/>
                  <a:pt x="757241" y="323405"/>
                </a:cubicBezTo>
                <a:cubicBezTo>
                  <a:pt x="757241" y="311350"/>
                  <a:pt x="751696" y="299965"/>
                  <a:pt x="742171" y="292560"/>
                </a:cubicBezTo>
                <a:lnTo>
                  <a:pt x="624966" y="201663"/>
                </a:lnTo>
                <a:cubicBezTo>
                  <a:pt x="620762" y="198315"/>
                  <a:pt x="614846" y="198241"/>
                  <a:pt x="610568" y="201515"/>
                </a:cubicBezTo>
                <a:cubicBezTo>
                  <a:pt x="606289" y="204789"/>
                  <a:pt x="604801" y="210519"/>
                  <a:pt x="606921" y="215467"/>
                </a:cubicBezTo>
                <a:lnTo>
                  <a:pt x="629059" y="268635"/>
                </a:lnTo>
                <a:cubicBezTo>
                  <a:pt x="629804" y="270905"/>
                  <a:pt x="629432" y="273361"/>
                  <a:pt x="628092" y="275333"/>
                </a:cubicBezTo>
                <a:cubicBezTo>
                  <a:pt x="626753" y="277268"/>
                  <a:pt x="624558" y="278459"/>
                  <a:pt x="622214" y="278570"/>
                </a:cubicBezTo>
                <a:cubicBezTo>
                  <a:pt x="529866" y="278346"/>
                  <a:pt x="443915" y="325711"/>
                  <a:pt x="394804" y="403881"/>
                </a:cubicBezTo>
                <a:cubicBezTo>
                  <a:pt x="420849" y="447637"/>
                  <a:pt x="434542" y="497605"/>
                  <a:pt x="434467" y="548547"/>
                </a:cubicBezTo>
                <a:lnTo>
                  <a:pt x="434467" y="702433"/>
                </a:lnTo>
                <a:cubicBezTo>
                  <a:pt x="435063" y="715678"/>
                  <a:pt x="430226" y="728589"/>
                  <a:pt x="421073" y="738151"/>
                </a:cubicBezTo>
                <a:cubicBezTo>
                  <a:pt x="411920" y="747713"/>
                  <a:pt x="399270" y="753146"/>
                  <a:pt x="386024" y="753146"/>
                </a:cubicBezTo>
                <a:cubicBezTo>
                  <a:pt x="372779" y="753146"/>
                  <a:pt x="360090" y="747713"/>
                  <a:pt x="350938" y="738151"/>
                </a:cubicBezTo>
                <a:cubicBezTo>
                  <a:pt x="341785" y="728589"/>
                  <a:pt x="336947" y="715678"/>
                  <a:pt x="337544" y="702433"/>
                </a:cubicBezTo>
                <a:lnTo>
                  <a:pt x="337544" y="624558"/>
                </a:lnTo>
                <a:cubicBezTo>
                  <a:pt x="337544" y="620428"/>
                  <a:pt x="340892" y="617116"/>
                  <a:pt x="344985" y="617116"/>
                </a:cubicBezTo>
                <a:cubicBezTo>
                  <a:pt x="349078" y="617116"/>
                  <a:pt x="352427" y="620428"/>
                  <a:pt x="352427" y="624558"/>
                </a:cubicBezTo>
                <a:lnTo>
                  <a:pt x="352427" y="702433"/>
                </a:lnTo>
                <a:cubicBezTo>
                  <a:pt x="351943" y="711659"/>
                  <a:pt x="355254" y="720664"/>
                  <a:pt x="361579" y="727399"/>
                </a:cubicBezTo>
                <a:cubicBezTo>
                  <a:pt x="367942" y="734096"/>
                  <a:pt x="376760" y="737891"/>
                  <a:pt x="386024" y="737891"/>
                </a:cubicBezTo>
                <a:cubicBezTo>
                  <a:pt x="395252" y="737891"/>
                  <a:pt x="404069" y="734096"/>
                  <a:pt x="410432" y="727399"/>
                </a:cubicBezTo>
                <a:cubicBezTo>
                  <a:pt x="416795" y="720663"/>
                  <a:pt x="420105" y="711660"/>
                  <a:pt x="419585" y="702433"/>
                </a:cubicBezTo>
                <a:lnTo>
                  <a:pt x="419585" y="548547"/>
                </a:lnTo>
                <a:cubicBezTo>
                  <a:pt x="419660" y="500438"/>
                  <a:pt x="406786" y="453220"/>
                  <a:pt x="382304" y="411815"/>
                </a:cubicBezTo>
                <a:lnTo>
                  <a:pt x="381299" y="411815"/>
                </a:lnTo>
                <a:cubicBezTo>
                  <a:pt x="378992" y="410327"/>
                  <a:pt x="377653" y="407722"/>
                  <a:pt x="377838" y="404969"/>
                </a:cubicBezTo>
                <a:cubicBezTo>
                  <a:pt x="328427" y="326648"/>
                  <a:pt x="242259" y="279172"/>
                  <a:pt x="149610" y="279286"/>
                </a:cubicBezTo>
                <a:cubicBezTo>
                  <a:pt x="147266" y="279175"/>
                  <a:pt x="145071" y="277984"/>
                  <a:pt x="143731" y="276013"/>
                </a:cubicBezTo>
                <a:cubicBezTo>
                  <a:pt x="142392" y="274078"/>
                  <a:pt x="142019" y="271584"/>
                  <a:pt x="142764" y="269353"/>
                </a:cubicBezTo>
                <a:lnTo>
                  <a:pt x="164902" y="216184"/>
                </a:lnTo>
                <a:cubicBezTo>
                  <a:pt x="167022" y="211235"/>
                  <a:pt x="165535" y="205469"/>
                  <a:pt x="161256" y="202232"/>
                </a:cubicBezTo>
                <a:cubicBezTo>
                  <a:pt x="156976" y="198957"/>
                  <a:pt x="151061" y="199032"/>
                  <a:pt x="146857" y="202381"/>
                </a:cubicBezTo>
                <a:lnTo>
                  <a:pt x="29957" y="292384"/>
                </a:lnTo>
                <a:cubicBezTo>
                  <a:pt x="20432" y="299788"/>
                  <a:pt x="14888" y="311174"/>
                  <a:pt x="14888" y="323229"/>
                </a:cubicBezTo>
                <a:cubicBezTo>
                  <a:pt x="14888" y="335284"/>
                  <a:pt x="20432" y="346669"/>
                  <a:pt x="29957" y="354074"/>
                </a:cubicBezTo>
                <a:lnTo>
                  <a:pt x="152181" y="448728"/>
                </a:lnTo>
                <a:lnTo>
                  <a:pt x="152219" y="448728"/>
                </a:lnTo>
                <a:cubicBezTo>
                  <a:pt x="156349" y="452039"/>
                  <a:pt x="162227" y="452039"/>
                  <a:pt x="166395" y="448728"/>
                </a:cubicBezTo>
                <a:cubicBezTo>
                  <a:pt x="170748" y="445752"/>
                  <a:pt x="172422" y="440133"/>
                  <a:pt x="170449" y="435259"/>
                </a:cubicBezTo>
                <a:lnTo>
                  <a:pt x="142991" y="359356"/>
                </a:lnTo>
                <a:cubicBezTo>
                  <a:pt x="142173" y="357049"/>
                  <a:pt x="142508" y="354520"/>
                  <a:pt x="143884" y="352510"/>
                </a:cubicBezTo>
                <a:cubicBezTo>
                  <a:pt x="145261" y="350538"/>
                  <a:pt x="147530" y="349385"/>
                  <a:pt x="149912" y="349422"/>
                </a:cubicBezTo>
                <a:cubicBezTo>
                  <a:pt x="203564" y="349459"/>
                  <a:pt x="255020" y="370779"/>
                  <a:pt x="292977" y="408693"/>
                </a:cubicBezTo>
                <a:cubicBezTo>
                  <a:pt x="330929" y="446644"/>
                  <a:pt x="352286" y="498064"/>
                  <a:pt x="352323" y="551720"/>
                </a:cubicBezTo>
                <a:cubicBezTo>
                  <a:pt x="352323" y="555850"/>
                  <a:pt x="349011" y="559162"/>
                  <a:pt x="344882" y="559162"/>
                </a:cubicBezTo>
                <a:cubicBezTo>
                  <a:pt x="340789" y="559162"/>
                  <a:pt x="337440" y="555850"/>
                  <a:pt x="337440" y="551720"/>
                </a:cubicBezTo>
                <a:cubicBezTo>
                  <a:pt x="337291" y="503947"/>
                  <a:pt x="318874" y="458071"/>
                  <a:pt x="286020" y="423390"/>
                </a:cubicBezTo>
                <a:cubicBezTo>
                  <a:pt x="253166" y="388676"/>
                  <a:pt x="208332" y="367840"/>
                  <a:pt x="160633" y="365087"/>
                </a:cubicBezTo>
                <a:lnTo>
                  <a:pt x="184445" y="430757"/>
                </a:lnTo>
                <a:lnTo>
                  <a:pt x="184445" y="430794"/>
                </a:lnTo>
                <a:cubicBezTo>
                  <a:pt x="188166" y="441882"/>
                  <a:pt x="184223" y="454085"/>
                  <a:pt x="174735" y="460895"/>
                </a:cubicBezTo>
                <a:cubicBezTo>
                  <a:pt x="165247" y="467704"/>
                  <a:pt x="152410" y="467592"/>
                  <a:pt x="143072" y="460560"/>
                </a:cubicBezTo>
                <a:lnTo>
                  <a:pt x="20847" y="365906"/>
                </a:lnTo>
                <a:cubicBezTo>
                  <a:pt x="7639" y="355711"/>
                  <a:pt x="-100" y="339935"/>
                  <a:pt x="11" y="323229"/>
                </a:cubicBezTo>
                <a:close/>
              </a:path>
            </a:pathLst>
          </a:custGeom>
          <a:solidFill>
            <a:srgbClr val="1E798D">
              <a:lumMod val="75000"/>
            </a:srgb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000000"/>
              </a:solidFill>
              <a:effectLst/>
              <a:uLnTx/>
              <a:uFillTx/>
              <a:latin typeface="Arial"/>
              <a:cs typeface="Arial"/>
              <a:sym typeface="Arial"/>
            </a:endParaRPr>
          </a:p>
        </p:txBody>
      </p:sp>
      <p:sp>
        <p:nvSpPr>
          <p:cNvPr id="100" name="Freeform: Shape 99">
            <a:extLst>
              <a:ext uri="{FF2B5EF4-FFF2-40B4-BE49-F238E27FC236}">
                <a16:creationId xmlns:a16="http://schemas.microsoft.com/office/drawing/2014/main" id="{CE358BA6-8B41-542F-5F31-90FE9A5E77A2}"/>
              </a:ext>
            </a:extLst>
          </p:cNvPr>
          <p:cNvSpPr/>
          <p:nvPr/>
        </p:nvSpPr>
        <p:spPr>
          <a:xfrm>
            <a:off x="6230539" y="5373117"/>
            <a:ext cx="228300" cy="286101"/>
          </a:xfrm>
          <a:custGeom>
            <a:avLst/>
            <a:gdLst>
              <a:gd name="connsiteX0" fmla="*/ 636247 w 677171"/>
              <a:gd name="connsiteY0" fmla="*/ 238121 h 848618"/>
              <a:gd name="connsiteX1" fmla="*/ 282441 w 677171"/>
              <a:gd name="connsiteY1" fmla="*/ 238121 h 848618"/>
              <a:gd name="connsiteX2" fmla="*/ 305100 w 677171"/>
              <a:gd name="connsiteY2" fmla="*/ 174869 h 848618"/>
              <a:gd name="connsiteX3" fmla="*/ 204640 w 677171"/>
              <a:gd name="connsiteY3" fmla="*/ 74409 h 848618"/>
              <a:gd name="connsiteX4" fmla="*/ 104180 w 677171"/>
              <a:gd name="connsiteY4" fmla="*/ 174869 h 848618"/>
              <a:gd name="connsiteX5" fmla="*/ 126839 w 677171"/>
              <a:gd name="connsiteY5" fmla="*/ 238121 h 848618"/>
              <a:gd name="connsiteX6" fmla="*/ 40928 w 677171"/>
              <a:gd name="connsiteY6" fmla="*/ 238121 h 848618"/>
              <a:gd name="connsiteX7" fmla="*/ 0 w 677171"/>
              <a:gd name="connsiteY7" fmla="*/ 279049 h 848618"/>
              <a:gd name="connsiteX8" fmla="*/ 0 w 677171"/>
              <a:gd name="connsiteY8" fmla="*/ 308815 h 848618"/>
              <a:gd name="connsiteX9" fmla="*/ 40928 w 677171"/>
              <a:gd name="connsiteY9" fmla="*/ 349743 h 848618"/>
              <a:gd name="connsiteX10" fmla="*/ 45765 w 677171"/>
              <a:gd name="connsiteY10" fmla="*/ 349743 h 848618"/>
              <a:gd name="connsiteX11" fmla="*/ 253010 w 677171"/>
              <a:gd name="connsiteY11" fmla="*/ 639808 h 848618"/>
              <a:gd name="connsiteX12" fmla="*/ 253010 w 677171"/>
              <a:gd name="connsiteY12" fmla="*/ 822573 h 848618"/>
              <a:gd name="connsiteX13" fmla="*/ 264358 w 677171"/>
              <a:gd name="connsiteY13" fmla="*/ 844116 h 848618"/>
              <a:gd name="connsiteX14" fmla="*/ 279018 w 677171"/>
              <a:gd name="connsiteY14" fmla="*/ 848619 h 848618"/>
              <a:gd name="connsiteX15" fmla="*/ 288691 w 677171"/>
              <a:gd name="connsiteY15" fmla="*/ 846758 h 848618"/>
              <a:gd name="connsiteX16" fmla="*/ 407716 w 677171"/>
              <a:gd name="connsiteY16" fmla="*/ 799170 h 848618"/>
              <a:gd name="connsiteX17" fmla="*/ 424162 w 677171"/>
              <a:gd name="connsiteY17" fmla="*/ 774948 h 848618"/>
              <a:gd name="connsiteX18" fmla="*/ 424162 w 677171"/>
              <a:gd name="connsiteY18" fmla="*/ 639807 h 848618"/>
              <a:gd name="connsiteX19" fmla="*/ 631407 w 677171"/>
              <a:gd name="connsiteY19" fmla="*/ 349742 h 848618"/>
              <a:gd name="connsiteX20" fmla="*/ 636243 w 677171"/>
              <a:gd name="connsiteY20" fmla="*/ 349742 h 848618"/>
              <a:gd name="connsiteX21" fmla="*/ 677171 w 677171"/>
              <a:gd name="connsiteY21" fmla="*/ 308815 h 848618"/>
              <a:gd name="connsiteX22" fmla="*/ 677171 w 677171"/>
              <a:gd name="connsiteY22" fmla="*/ 279049 h 848618"/>
              <a:gd name="connsiteX23" fmla="*/ 636243 w 677171"/>
              <a:gd name="connsiteY23" fmla="*/ 238120 h 848618"/>
              <a:gd name="connsiteX24" fmla="*/ 126507 w 677171"/>
              <a:gd name="connsiteY24" fmla="*/ 174869 h 848618"/>
              <a:gd name="connsiteX25" fmla="*/ 204642 w 677171"/>
              <a:gd name="connsiteY25" fmla="*/ 96735 h 848618"/>
              <a:gd name="connsiteX26" fmla="*/ 282776 w 677171"/>
              <a:gd name="connsiteY26" fmla="*/ 174869 h 848618"/>
              <a:gd name="connsiteX27" fmla="*/ 250183 w 677171"/>
              <a:gd name="connsiteY27" fmla="*/ 238121 h 848618"/>
              <a:gd name="connsiteX28" fmla="*/ 159063 w 677171"/>
              <a:gd name="connsiteY28" fmla="*/ 238121 h 848618"/>
              <a:gd name="connsiteX29" fmla="*/ 126469 w 677171"/>
              <a:gd name="connsiteY29" fmla="*/ 174869 h 848618"/>
              <a:gd name="connsiteX30" fmla="*/ 403923 w 677171"/>
              <a:gd name="connsiteY30" fmla="*/ 629764 h 848618"/>
              <a:gd name="connsiteX31" fmla="*/ 401840 w 677171"/>
              <a:gd name="connsiteY31" fmla="*/ 636239 h 848618"/>
              <a:gd name="connsiteX32" fmla="*/ 401840 w 677171"/>
              <a:gd name="connsiteY32" fmla="*/ 774942 h 848618"/>
              <a:gd name="connsiteX33" fmla="*/ 399496 w 677171"/>
              <a:gd name="connsiteY33" fmla="*/ 778439 h 848618"/>
              <a:gd name="connsiteX34" fmla="*/ 280509 w 677171"/>
              <a:gd name="connsiteY34" fmla="*/ 826027 h 848618"/>
              <a:gd name="connsiteX35" fmla="*/ 276975 w 677171"/>
              <a:gd name="connsiteY35" fmla="*/ 825655 h 848618"/>
              <a:gd name="connsiteX36" fmla="*/ 275374 w 677171"/>
              <a:gd name="connsiteY36" fmla="*/ 822567 h 848618"/>
              <a:gd name="connsiteX37" fmla="*/ 275374 w 677171"/>
              <a:gd name="connsiteY37" fmla="*/ 636239 h 848618"/>
              <a:gd name="connsiteX38" fmla="*/ 273290 w 677171"/>
              <a:gd name="connsiteY38" fmla="*/ 629764 h 848618"/>
              <a:gd name="connsiteX39" fmla="*/ 73228 w 677171"/>
              <a:gd name="connsiteY39" fmla="*/ 349749 h 848618"/>
              <a:gd name="connsiteX40" fmla="*/ 604027 w 677171"/>
              <a:gd name="connsiteY40" fmla="*/ 349749 h 848618"/>
              <a:gd name="connsiteX41" fmla="*/ 403964 w 677171"/>
              <a:gd name="connsiteY41" fmla="*/ 629764 h 848618"/>
              <a:gd name="connsiteX42" fmla="*/ 654850 w 677171"/>
              <a:gd name="connsiteY42" fmla="*/ 308820 h 848618"/>
              <a:gd name="connsiteX43" fmla="*/ 636246 w 677171"/>
              <a:gd name="connsiteY43" fmla="*/ 327423 h 848618"/>
              <a:gd name="connsiteX44" fmla="*/ 40934 w 677171"/>
              <a:gd name="connsiteY44" fmla="*/ 327423 h 848618"/>
              <a:gd name="connsiteX45" fmla="*/ 22330 w 677171"/>
              <a:gd name="connsiteY45" fmla="*/ 308820 h 848618"/>
              <a:gd name="connsiteX46" fmla="*/ 22330 w 677171"/>
              <a:gd name="connsiteY46" fmla="*/ 279054 h 848618"/>
              <a:gd name="connsiteX47" fmla="*/ 40934 w 677171"/>
              <a:gd name="connsiteY47" fmla="*/ 260451 h 848618"/>
              <a:gd name="connsiteX48" fmla="*/ 636246 w 677171"/>
              <a:gd name="connsiteY48" fmla="*/ 260451 h 848618"/>
              <a:gd name="connsiteX49" fmla="*/ 654850 w 677171"/>
              <a:gd name="connsiteY49" fmla="*/ 279054 h 848618"/>
              <a:gd name="connsiteX50" fmla="*/ 472531 w 677171"/>
              <a:gd name="connsiteY50" fmla="*/ 200920 h 848618"/>
              <a:gd name="connsiteX51" fmla="*/ 572992 w 677171"/>
              <a:gd name="connsiteY51" fmla="*/ 100460 h 848618"/>
              <a:gd name="connsiteX52" fmla="*/ 472531 w 677171"/>
              <a:gd name="connsiteY52" fmla="*/ 0 h 848618"/>
              <a:gd name="connsiteX53" fmla="*/ 372071 w 677171"/>
              <a:gd name="connsiteY53" fmla="*/ 100460 h 848618"/>
              <a:gd name="connsiteX54" fmla="*/ 472531 w 677171"/>
              <a:gd name="connsiteY54" fmla="*/ 200920 h 848618"/>
              <a:gd name="connsiteX55" fmla="*/ 472531 w 677171"/>
              <a:gd name="connsiteY55" fmla="*/ 22327 h 848618"/>
              <a:gd name="connsiteX56" fmla="*/ 550666 w 677171"/>
              <a:gd name="connsiteY56" fmla="*/ 100461 h 848618"/>
              <a:gd name="connsiteX57" fmla="*/ 472531 w 677171"/>
              <a:gd name="connsiteY57" fmla="*/ 178596 h 848618"/>
              <a:gd name="connsiteX58" fmla="*/ 394397 w 677171"/>
              <a:gd name="connsiteY58" fmla="*/ 100461 h 848618"/>
              <a:gd name="connsiteX59" fmla="*/ 472531 w 677171"/>
              <a:gd name="connsiteY59" fmla="*/ 22327 h 84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77171" h="848618">
                <a:moveTo>
                  <a:pt x="636247" y="238121"/>
                </a:moveTo>
                <a:lnTo>
                  <a:pt x="282441" y="238121"/>
                </a:lnTo>
                <a:cubicBezTo>
                  <a:pt x="296840" y="220485"/>
                  <a:pt x="305100" y="198310"/>
                  <a:pt x="305100" y="174869"/>
                </a:cubicBezTo>
                <a:cubicBezTo>
                  <a:pt x="305100" y="119468"/>
                  <a:pt x="260042" y="74409"/>
                  <a:pt x="204640" y="74409"/>
                </a:cubicBezTo>
                <a:cubicBezTo>
                  <a:pt x="149238" y="74409"/>
                  <a:pt x="104180" y="119467"/>
                  <a:pt x="104180" y="174869"/>
                </a:cubicBezTo>
                <a:cubicBezTo>
                  <a:pt x="104180" y="198310"/>
                  <a:pt x="112440" y="220486"/>
                  <a:pt x="126839" y="238121"/>
                </a:cubicBezTo>
                <a:lnTo>
                  <a:pt x="40928" y="238121"/>
                </a:lnTo>
                <a:cubicBezTo>
                  <a:pt x="18343" y="238121"/>
                  <a:pt x="0" y="256464"/>
                  <a:pt x="0" y="279049"/>
                </a:cubicBezTo>
                <a:lnTo>
                  <a:pt x="0" y="308815"/>
                </a:lnTo>
                <a:cubicBezTo>
                  <a:pt x="0" y="331400"/>
                  <a:pt x="18343" y="349743"/>
                  <a:pt x="40928" y="349743"/>
                </a:cubicBezTo>
                <a:lnTo>
                  <a:pt x="45765" y="349743"/>
                </a:lnTo>
                <a:lnTo>
                  <a:pt x="253010" y="639808"/>
                </a:lnTo>
                <a:lnTo>
                  <a:pt x="253010" y="822573"/>
                </a:lnTo>
                <a:cubicBezTo>
                  <a:pt x="253010" y="831205"/>
                  <a:pt x="257251" y="839279"/>
                  <a:pt x="264358" y="844116"/>
                </a:cubicBezTo>
                <a:cubicBezTo>
                  <a:pt x="268748" y="847093"/>
                  <a:pt x="273846" y="848619"/>
                  <a:pt x="279018" y="848619"/>
                </a:cubicBezTo>
                <a:cubicBezTo>
                  <a:pt x="282292" y="848619"/>
                  <a:pt x="285566" y="848023"/>
                  <a:pt x="288691" y="846758"/>
                </a:cubicBezTo>
                <a:lnTo>
                  <a:pt x="407716" y="799170"/>
                </a:lnTo>
                <a:cubicBezTo>
                  <a:pt x="417687" y="795226"/>
                  <a:pt x="424162" y="785701"/>
                  <a:pt x="424162" y="774948"/>
                </a:cubicBezTo>
                <a:lnTo>
                  <a:pt x="424162" y="639807"/>
                </a:lnTo>
                <a:lnTo>
                  <a:pt x="631407" y="349742"/>
                </a:lnTo>
                <a:lnTo>
                  <a:pt x="636243" y="349742"/>
                </a:lnTo>
                <a:cubicBezTo>
                  <a:pt x="658828" y="349742"/>
                  <a:pt x="677171" y="331399"/>
                  <a:pt x="677171" y="308815"/>
                </a:cubicBezTo>
                <a:lnTo>
                  <a:pt x="677171" y="279049"/>
                </a:lnTo>
                <a:cubicBezTo>
                  <a:pt x="677171" y="256463"/>
                  <a:pt x="658828" y="238120"/>
                  <a:pt x="636243" y="238120"/>
                </a:cubicBezTo>
                <a:close/>
                <a:moveTo>
                  <a:pt x="126507" y="174869"/>
                </a:moveTo>
                <a:cubicBezTo>
                  <a:pt x="126507" y="131784"/>
                  <a:pt x="161556" y="96735"/>
                  <a:pt x="204642" y="96735"/>
                </a:cubicBezTo>
                <a:cubicBezTo>
                  <a:pt x="247727" y="96735"/>
                  <a:pt x="282776" y="131784"/>
                  <a:pt x="282776" y="174869"/>
                </a:cubicBezTo>
                <a:cubicBezTo>
                  <a:pt x="282776" y="200133"/>
                  <a:pt x="270610" y="223462"/>
                  <a:pt x="250183" y="238121"/>
                </a:cubicBezTo>
                <a:lnTo>
                  <a:pt x="159063" y="238121"/>
                </a:lnTo>
                <a:cubicBezTo>
                  <a:pt x="138674" y="223461"/>
                  <a:pt x="126469" y="200133"/>
                  <a:pt x="126469" y="174869"/>
                </a:cubicBezTo>
                <a:close/>
                <a:moveTo>
                  <a:pt x="403923" y="629764"/>
                </a:moveTo>
                <a:cubicBezTo>
                  <a:pt x="402584" y="631662"/>
                  <a:pt x="401840" y="633932"/>
                  <a:pt x="401840" y="636239"/>
                </a:cubicBezTo>
                <a:lnTo>
                  <a:pt x="401840" y="774942"/>
                </a:lnTo>
                <a:cubicBezTo>
                  <a:pt x="401840" y="776468"/>
                  <a:pt x="400909" y="777844"/>
                  <a:pt x="399496" y="778439"/>
                </a:cubicBezTo>
                <a:lnTo>
                  <a:pt x="280509" y="826027"/>
                </a:lnTo>
                <a:cubicBezTo>
                  <a:pt x="278835" y="826660"/>
                  <a:pt x="277570" y="826064"/>
                  <a:pt x="276975" y="825655"/>
                </a:cubicBezTo>
                <a:cubicBezTo>
                  <a:pt x="276379" y="825245"/>
                  <a:pt x="275374" y="824315"/>
                  <a:pt x="275374" y="822567"/>
                </a:cubicBezTo>
                <a:lnTo>
                  <a:pt x="275374" y="636239"/>
                </a:lnTo>
                <a:cubicBezTo>
                  <a:pt x="275374" y="633932"/>
                  <a:pt x="274631" y="631662"/>
                  <a:pt x="273290" y="629764"/>
                </a:cubicBezTo>
                <a:lnTo>
                  <a:pt x="73228" y="349749"/>
                </a:lnTo>
                <a:lnTo>
                  <a:pt x="604027" y="349749"/>
                </a:lnTo>
                <a:lnTo>
                  <a:pt x="403964" y="629764"/>
                </a:lnTo>
                <a:close/>
                <a:moveTo>
                  <a:pt x="654850" y="308820"/>
                </a:moveTo>
                <a:cubicBezTo>
                  <a:pt x="654850" y="319088"/>
                  <a:pt x="646515" y="327423"/>
                  <a:pt x="636246" y="327423"/>
                </a:cubicBezTo>
                <a:lnTo>
                  <a:pt x="40934" y="327423"/>
                </a:lnTo>
                <a:cubicBezTo>
                  <a:pt x="30665" y="327423"/>
                  <a:pt x="22330" y="319088"/>
                  <a:pt x="22330" y="308820"/>
                </a:cubicBezTo>
                <a:lnTo>
                  <a:pt x="22330" y="279054"/>
                </a:lnTo>
                <a:cubicBezTo>
                  <a:pt x="22330" y="268785"/>
                  <a:pt x="30665" y="260451"/>
                  <a:pt x="40934" y="260451"/>
                </a:cubicBezTo>
                <a:lnTo>
                  <a:pt x="636246" y="260451"/>
                </a:lnTo>
                <a:cubicBezTo>
                  <a:pt x="646515" y="260451"/>
                  <a:pt x="654850" y="268785"/>
                  <a:pt x="654850" y="279054"/>
                </a:cubicBezTo>
                <a:close/>
                <a:moveTo>
                  <a:pt x="472531" y="200920"/>
                </a:moveTo>
                <a:cubicBezTo>
                  <a:pt x="527933" y="200920"/>
                  <a:pt x="572992" y="155862"/>
                  <a:pt x="572992" y="100460"/>
                </a:cubicBezTo>
                <a:cubicBezTo>
                  <a:pt x="572992" y="45058"/>
                  <a:pt x="527934" y="0"/>
                  <a:pt x="472531" y="0"/>
                </a:cubicBezTo>
                <a:cubicBezTo>
                  <a:pt x="417129" y="0"/>
                  <a:pt x="372071" y="45058"/>
                  <a:pt x="372071" y="100460"/>
                </a:cubicBezTo>
                <a:cubicBezTo>
                  <a:pt x="372071" y="155862"/>
                  <a:pt x="417129" y="200920"/>
                  <a:pt x="472531" y="200920"/>
                </a:cubicBezTo>
                <a:close/>
                <a:moveTo>
                  <a:pt x="472531" y="22327"/>
                </a:moveTo>
                <a:cubicBezTo>
                  <a:pt x="515617" y="22327"/>
                  <a:pt x="550666" y="57376"/>
                  <a:pt x="550666" y="100461"/>
                </a:cubicBezTo>
                <a:cubicBezTo>
                  <a:pt x="550666" y="143547"/>
                  <a:pt x="515617" y="178596"/>
                  <a:pt x="472531" y="178596"/>
                </a:cubicBezTo>
                <a:cubicBezTo>
                  <a:pt x="429446" y="178596"/>
                  <a:pt x="394397" y="143547"/>
                  <a:pt x="394397" y="100461"/>
                </a:cubicBezTo>
                <a:cubicBezTo>
                  <a:pt x="394397" y="57376"/>
                  <a:pt x="429446" y="22327"/>
                  <a:pt x="472531" y="22327"/>
                </a:cubicBezTo>
                <a:close/>
              </a:path>
            </a:pathLst>
          </a:custGeom>
          <a:solidFill>
            <a:srgbClr val="1E798D">
              <a:lumMod val="75000"/>
            </a:srgb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000000"/>
              </a:solidFill>
              <a:effectLst/>
              <a:uLnTx/>
              <a:uFillTx/>
              <a:latin typeface="Arial"/>
              <a:cs typeface="Arial"/>
              <a:sym typeface="Arial"/>
            </a:endParaRPr>
          </a:p>
        </p:txBody>
      </p:sp>
      <p:sp>
        <p:nvSpPr>
          <p:cNvPr id="101" name="Freeform: Shape 100">
            <a:extLst>
              <a:ext uri="{FF2B5EF4-FFF2-40B4-BE49-F238E27FC236}">
                <a16:creationId xmlns:a16="http://schemas.microsoft.com/office/drawing/2014/main" id="{20D15144-B9EC-6A21-DF9D-ECFB0C765D16}"/>
              </a:ext>
            </a:extLst>
          </p:cNvPr>
          <p:cNvSpPr/>
          <p:nvPr/>
        </p:nvSpPr>
        <p:spPr>
          <a:xfrm>
            <a:off x="6223564" y="5980863"/>
            <a:ext cx="242251" cy="242251"/>
          </a:xfrm>
          <a:custGeom>
            <a:avLst/>
            <a:gdLst>
              <a:gd name="connsiteX0" fmla="*/ 678942 w 895350"/>
              <a:gd name="connsiteY0" fmla="*/ 818388 h 895350"/>
              <a:gd name="connsiteX1" fmla="*/ 675132 w 895350"/>
              <a:gd name="connsiteY1" fmla="*/ 833342 h 895350"/>
              <a:gd name="connsiteX2" fmla="*/ 447675 w 895350"/>
              <a:gd name="connsiteY2" fmla="*/ 895350 h 895350"/>
              <a:gd name="connsiteX3" fmla="*/ 131159 w 895350"/>
              <a:gd name="connsiteY3" fmla="*/ 764191 h 895350"/>
              <a:gd name="connsiteX4" fmla="*/ 0 w 895350"/>
              <a:gd name="connsiteY4" fmla="*/ 447675 h 895350"/>
              <a:gd name="connsiteX5" fmla="*/ 144399 w 895350"/>
              <a:gd name="connsiteY5" fmla="*/ 118396 h 895350"/>
              <a:gd name="connsiteX6" fmla="*/ 96774 w 895350"/>
              <a:gd name="connsiteY6" fmla="*/ 118396 h 895350"/>
              <a:gd name="connsiteX7" fmla="*/ 85820 w 895350"/>
              <a:gd name="connsiteY7" fmla="*/ 107442 h 895350"/>
              <a:gd name="connsiteX8" fmla="*/ 96774 w 895350"/>
              <a:gd name="connsiteY8" fmla="*/ 96488 h 895350"/>
              <a:gd name="connsiteX9" fmla="*/ 173831 w 895350"/>
              <a:gd name="connsiteY9" fmla="*/ 96488 h 895350"/>
              <a:gd name="connsiteX10" fmla="*/ 181547 w 895350"/>
              <a:gd name="connsiteY10" fmla="*/ 99727 h 895350"/>
              <a:gd name="connsiteX11" fmla="*/ 184785 w 895350"/>
              <a:gd name="connsiteY11" fmla="*/ 107442 h 895350"/>
              <a:gd name="connsiteX12" fmla="*/ 184785 w 895350"/>
              <a:gd name="connsiteY12" fmla="*/ 184499 h 895350"/>
              <a:gd name="connsiteX13" fmla="*/ 173831 w 895350"/>
              <a:gd name="connsiteY13" fmla="*/ 195453 h 895350"/>
              <a:gd name="connsiteX14" fmla="*/ 162878 w 895350"/>
              <a:gd name="connsiteY14" fmla="*/ 184499 h 895350"/>
              <a:gd name="connsiteX15" fmla="*/ 162878 w 895350"/>
              <a:gd name="connsiteY15" fmla="*/ 131064 h 895350"/>
              <a:gd name="connsiteX16" fmla="*/ 21812 w 895350"/>
              <a:gd name="connsiteY16" fmla="*/ 447675 h 895350"/>
              <a:gd name="connsiteX17" fmla="*/ 447675 w 895350"/>
              <a:gd name="connsiteY17" fmla="*/ 873538 h 895350"/>
              <a:gd name="connsiteX18" fmla="*/ 663988 w 895350"/>
              <a:gd name="connsiteY18" fmla="*/ 814578 h 895350"/>
              <a:gd name="connsiteX19" fmla="*/ 678942 w 895350"/>
              <a:gd name="connsiteY19" fmla="*/ 818388 h 895350"/>
              <a:gd name="connsiteX20" fmla="*/ 798576 w 895350"/>
              <a:gd name="connsiteY20" fmla="*/ 776954 h 895350"/>
              <a:gd name="connsiteX21" fmla="*/ 750951 w 895350"/>
              <a:gd name="connsiteY21" fmla="*/ 776954 h 895350"/>
              <a:gd name="connsiteX22" fmla="*/ 895350 w 895350"/>
              <a:gd name="connsiteY22" fmla="*/ 447675 h 895350"/>
              <a:gd name="connsiteX23" fmla="*/ 764191 w 895350"/>
              <a:gd name="connsiteY23" fmla="*/ 131159 h 895350"/>
              <a:gd name="connsiteX24" fmla="*/ 447675 w 895350"/>
              <a:gd name="connsiteY24" fmla="*/ 0 h 895350"/>
              <a:gd name="connsiteX25" fmla="*/ 220218 w 895350"/>
              <a:gd name="connsiteY25" fmla="*/ 62008 h 895350"/>
              <a:gd name="connsiteX26" fmla="*/ 216408 w 895350"/>
              <a:gd name="connsiteY26" fmla="*/ 76962 h 895350"/>
              <a:gd name="connsiteX27" fmla="*/ 231362 w 895350"/>
              <a:gd name="connsiteY27" fmla="*/ 80772 h 895350"/>
              <a:gd name="connsiteX28" fmla="*/ 447675 w 895350"/>
              <a:gd name="connsiteY28" fmla="*/ 21812 h 895350"/>
              <a:gd name="connsiteX29" fmla="*/ 873538 w 895350"/>
              <a:gd name="connsiteY29" fmla="*/ 447675 h 895350"/>
              <a:gd name="connsiteX30" fmla="*/ 732473 w 895350"/>
              <a:gd name="connsiteY30" fmla="*/ 764286 h 895350"/>
              <a:gd name="connsiteX31" fmla="*/ 732473 w 895350"/>
              <a:gd name="connsiteY31" fmla="*/ 710851 h 895350"/>
              <a:gd name="connsiteX32" fmla="*/ 721519 w 895350"/>
              <a:gd name="connsiteY32" fmla="*/ 699897 h 895350"/>
              <a:gd name="connsiteX33" fmla="*/ 710565 w 895350"/>
              <a:gd name="connsiteY33" fmla="*/ 710851 h 895350"/>
              <a:gd name="connsiteX34" fmla="*/ 710565 w 895350"/>
              <a:gd name="connsiteY34" fmla="*/ 787908 h 895350"/>
              <a:gd name="connsiteX35" fmla="*/ 713804 w 895350"/>
              <a:gd name="connsiteY35" fmla="*/ 795623 h 895350"/>
              <a:gd name="connsiteX36" fmla="*/ 721519 w 895350"/>
              <a:gd name="connsiteY36" fmla="*/ 798862 h 895350"/>
              <a:gd name="connsiteX37" fmla="*/ 798576 w 895350"/>
              <a:gd name="connsiteY37" fmla="*/ 798862 h 895350"/>
              <a:gd name="connsiteX38" fmla="*/ 809530 w 895350"/>
              <a:gd name="connsiteY38" fmla="*/ 787908 h 895350"/>
              <a:gd name="connsiteX39" fmla="*/ 798576 w 895350"/>
              <a:gd name="connsiteY39" fmla="*/ 776954 h 895350"/>
              <a:gd name="connsiteX40" fmla="*/ 447675 w 895350"/>
              <a:gd name="connsiteY40" fmla="*/ 372332 h 895350"/>
              <a:gd name="connsiteX41" fmla="*/ 334804 w 895350"/>
              <a:gd name="connsiteY41" fmla="*/ 259461 h 895350"/>
              <a:gd name="connsiteX42" fmla="*/ 447675 w 895350"/>
              <a:gd name="connsiteY42" fmla="*/ 146590 h 895350"/>
              <a:gd name="connsiteX43" fmla="*/ 560546 w 895350"/>
              <a:gd name="connsiteY43" fmla="*/ 259461 h 895350"/>
              <a:gd name="connsiteX44" fmla="*/ 447675 w 895350"/>
              <a:gd name="connsiteY44" fmla="*/ 372332 h 895350"/>
              <a:gd name="connsiteX45" fmla="*/ 447675 w 895350"/>
              <a:gd name="connsiteY45" fmla="*/ 350425 h 895350"/>
              <a:gd name="connsiteX46" fmla="*/ 538734 w 895350"/>
              <a:gd name="connsiteY46" fmla="*/ 259366 h 895350"/>
              <a:gd name="connsiteX47" fmla="*/ 447675 w 895350"/>
              <a:gd name="connsiteY47" fmla="*/ 168307 h 895350"/>
              <a:gd name="connsiteX48" fmla="*/ 356616 w 895350"/>
              <a:gd name="connsiteY48" fmla="*/ 259366 h 895350"/>
              <a:gd name="connsiteX49" fmla="*/ 447675 w 895350"/>
              <a:gd name="connsiteY49" fmla="*/ 350425 h 895350"/>
              <a:gd name="connsiteX50" fmla="*/ 447675 w 895350"/>
              <a:gd name="connsiteY50" fmla="*/ 391382 h 895350"/>
              <a:gd name="connsiteX51" fmla="*/ 669988 w 895350"/>
              <a:gd name="connsiteY51" fmla="*/ 613696 h 895350"/>
              <a:gd name="connsiteX52" fmla="*/ 669988 w 895350"/>
              <a:gd name="connsiteY52" fmla="*/ 637794 h 895350"/>
              <a:gd name="connsiteX53" fmla="*/ 631793 w 895350"/>
              <a:gd name="connsiteY53" fmla="*/ 675989 h 895350"/>
              <a:gd name="connsiteX54" fmla="*/ 263652 w 895350"/>
              <a:gd name="connsiteY54" fmla="*/ 675989 h 895350"/>
              <a:gd name="connsiteX55" fmla="*/ 225457 w 895350"/>
              <a:gd name="connsiteY55" fmla="*/ 637794 h 895350"/>
              <a:gd name="connsiteX56" fmla="*/ 225457 w 895350"/>
              <a:gd name="connsiteY56" fmla="*/ 613696 h 895350"/>
              <a:gd name="connsiteX57" fmla="*/ 447675 w 895350"/>
              <a:gd name="connsiteY57" fmla="*/ 391382 h 895350"/>
              <a:gd name="connsiteX58" fmla="*/ 247269 w 895350"/>
              <a:gd name="connsiteY58" fmla="*/ 613696 h 895350"/>
              <a:gd name="connsiteX59" fmla="*/ 247269 w 895350"/>
              <a:gd name="connsiteY59" fmla="*/ 637794 h 895350"/>
              <a:gd name="connsiteX60" fmla="*/ 263652 w 895350"/>
              <a:gd name="connsiteY60" fmla="*/ 654177 h 895350"/>
              <a:gd name="connsiteX61" fmla="*/ 312515 w 895350"/>
              <a:gd name="connsiteY61" fmla="*/ 654177 h 895350"/>
              <a:gd name="connsiteX62" fmla="*/ 312515 w 895350"/>
              <a:gd name="connsiteY62" fmla="*/ 577310 h 895350"/>
              <a:gd name="connsiteX63" fmla="*/ 323469 w 895350"/>
              <a:gd name="connsiteY63" fmla="*/ 566357 h 895350"/>
              <a:gd name="connsiteX64" fmla="*/ 334423 w 895350"/>
              <a:gd name="connsiteY64" fmla="*/ 577310 h 895350"/>
              <a:gd name="connsiteX65" fmla="*/ 334423 w 895350"/>
              <a:gd name="connsiteY65" fmla="*/ 654177 h 895350"/>
              <a:gd name="connsiteX66" fmla="*/ 561023 w 895350"/>
              <a:gd name="connsiteY66" fmla="*/ 654177 h 895350"/>
              <a:gd name="connsiteX67" fmla="*/ 561023 w 895350"/>
              <a:gd name="connsiteY67" fmla="*/ 577310 h 895350"/>
              <a:gd name="connsiteX68" fmla="*/ 571976 w 895350"/>
              <a:gd name="connsiteY68" fmla="*/ 566357 h 895350"/>
              <a:gd name="connsiteX69" fmla="*/ 582930 w 895350"/>
              <a:gd name="connsiteY69" fmla="*/ 577310 h 895350"/>
              <a:gd name="connsiteX70" fmla="*/ 582930 w 895350"/>
              <a:gd name="connsiteY70" fmla="*/ 654177 h 895350"/>
              <a:gd name="connsiteX71" fmla="*/ 631793 w 895350"/>
              <a:gd name="connsiteY71" fmla="*/ 654177 h 895350"/>
              <a:gd name="connsiteX72" fmla="*/ 648176 w 895350"/>
              <a:gd name="connsiteY72" fmla="*/ 637794 h 895350"/>
              <a:gd name="connsiteX73" fmla="*/ 648176 w 895350"/>
              <a:gd name="connsiteY73" fmla="*/ 613696 h 895350"/>
              <a:gd name="connsiteX74" fmla="*/ 447770 w 895350"/>
              <a:gd name="connsiteY74" fmla="*/ 413290 h 895350"/>
              <a:gd name="connsiteX75" fmla="*/ 247269 w 895350"/>
              <a:gd name="connsiteY75" fmla="*/ 613696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895350" h="895350">
                <a:moveTo>
                  <a:pt x="678942" y="818388"/>
                </a:moveTo>
                <a:cubicBezTo>
                  <a:pt x="681990" y="823532"/>
                  <a:pt x="680276" y="830294"/>
                  <a:pt x="675132" y="833342"/>
                </a:cubicBezTo>
                <a:cubicBezTo>
                  <a:pt x="606457" y="873919"/>
                  <a:pt x="527876" y="895350"/>
                  <a:pt x="447675" y="895350"/>
                </a:cubicBezTo>
                <a:cubicBezTo>
                  <a:pt x="328136" y="895350"/>
                  <a:pt x="215646" y="848773"/>
                  <a:pt x="131159" y="764191"/>
                </a:cubicBezTo>
                <a:cubicBezTo>
                  <a:pt x="46577" y="679704"/>
                  <a:pt x="0" y="567214"/>
                  <a:pt x="0" y="447675"/>
                </a:cubicBezTo>
                <a:cubicBezTo>
                  <a:pt x="0" y="321755"/>
                  <a:pt x="52292" y="203168"/>
                  <a:pt x="144399" y="118396"/>
                </a:cubicBezTo>
                <a:lnTo>
                  <a:pt x="96774" y="118396"/>
                </a:lnTo>
                <a:cubicBezTo>
                  <a:pt x="90773" y="118396"/>
                  <a:pt x="85820" y="113538"/>
                  <a:pt x="85820" y="107442"/>
                </a:cubicBezTo>
                <a:cubicBezTo>
                  <a:pt x="85820" y="101346"/>
                  <a:pt x="90678" y="96488"/>
                  <a:pt x="96774" y="96488"/>
                </a:cubicBezTo>
                <a:lnTo>
                  <a:pt x="173831" y="96488"/>
                </a:lnTo>
                <a:cubicBezTo>
                  <a:pt x="176689" y="96488"/>
                  <a:pt x="179546" y="97631"/>
                  <a:pt x="181547" y="99727"/>
                </a:cubicBezTo>
                <a:cubicBezTo>
                  <a:pt x="183547" y="101727"/>
                  <a:pt x="184785" y="104584"/>
                  <a:pt x="184785" y="107442"/>
                </a:cubicBezTo>
                <a:lnTo>
                  <a:pt x="184785" y="184499"/>
                </a:lnTo>
                <a:cubicBezTo>
                  <a:pt x="184785" y="190500"/>
                  <a:pt x="179927" y="195453"/>
                  <a:pt x="173831" y="195453"/>
                </a:cubicBezTo>
                <a:cubicBezTo>
                  <a:pt x="167735" y="195453"/>
                  <a:pt x="162878" y="190500"/>
                  <a:pt x="162878" y="184499"/>
                </a:cubicBezTo>
                <a:lnTo>
                  <a:pt x="162878" y="131064"/>
                </a:lnTo>
                <a:cubicBezTo>
                  <a:pt x="73057" y="211931"/>
                  <a:pt x="21812" y="326231"/>
                  <a:pt x="21812" y="447675"/>
                </a:cubicBezTo>
                <a:cubicBezTo>
                  <a:pt x="21812" y="682466"/>
                  <a:pt x="212884" y="873538"/>
                  <a:pt x="447675" y="873538"/>
                </a:cubicBezTo>
                <a:cubicBezTo>
                  <a:pt x="523970" y="873538"/>
                  <a:pt x="598742" y="853154"/>
                  <a:pt x="663988" y="814578"/>
                </a:cubicBezTo>
                <a:cubicBezTo>
                  <a:pt x="669227" y="811435"/>
                  <a:pt x="675894" y="813149"/>
                  <a:pt x="678942" y="818388"/>
                </a:cubicBezTo>
                <a:close/>
                <a:moveTo>
                  <a:pt x="798576" y="776954"/>
                </a:moveTo>
                <a:lnTo>
                  <a:pt x="750951" y="776954"/>
                </a:lnTo>
                <a:cubicBezTo>
                  <a:pt x="843058" y="692182"/>
                  <a:pt x="895350" y="573596"/>
                  <a:pt x="895350" y="447675"/>
                </a:cubicBezTo>
                <a:cubicBezTo>
                  <a:pt x="895350" y="328136"/>
                  <a:pt x="848773" y="215646"/>
                  <a:pt x="764191" y="131159"/>
                </a:cubicBezTo>
                <a:cubicBezTo>
                  <a:pt x="679704" y="46577"/>
                  <a:pt x="567214" y="0"/>
                  <a:pt x="447675" y="0"/>
                </a:cubicBezTo>
                <a:cubicBezTo>
                  <a:pt x="367475" y="0"/>
                  <a:pt x="288893" y="21431"/>
                  <a:pt x="220218" y="62008"/>
                </a:cubicBezTo>
                <a:cubicBezTo>
                  <a:pt x="215075" y="65056"/>
                  <a:pt x="213265" y="71819"/>
                  <a:pt x="216408" y="76962"/>
                </a:cubicBezTo>
                <a:cubicBezTo>
                  <a:pt x="219456" y="82106"/>
                  <a:pt x="226219" y="83915"/>
                  <a:pt x="231362" y="80772"/>
                </a:cubicBezTo>
                <a:cubicBezTo>
                  <a:pt x="296609" y="42196"/>
                  <a:pt x="371380" y="21812"/>
                  <a:pt x="447675" y="21812"/>
                </a:cubicBezTo>
                <a:cubicBezTo>
                  <a:pt x="682466" y="21812"/>
                  <a:pt x="873538" y="212884"/>
                  <a:pt x="873538" y="447675"/>
                </a:cubicBezTo>
                <a:cubicBezTo>
                  <a:pt x="873538" y="569119"/>
                  <a:pt x="822388" y="683419"/>
                  <a:pt x="732473" y="764286"/>
                </a:cubicBezTo>
                <a:lnTo>
                  <a:pt x="732473" y="710851"/>
                </a:lnTo>
                <a:cubicBezTo>
                  <a:pt x="732473" y="704850"/>
                  <a:pt x="727615" y="699897"/>
                  <a:pt x="721519" y="699897"/>
                </a:cubicBezTo>
                <a:cubicBezTo>
                  <a:pt x="715518" y="699897"/>
                  <a:pt x="710565" y="704755"/>
                  <a:pt x="710565" y="710851"/>
                </a:cubicBezTo>
                <a:lnTo>
                  <a:pt x="710565" y="787908"/>
                </a:lnTo>
                <a:cubicBezTo>
                  <a:pt x="710565" y="790765"/>
                  <a:pt x="711708" y="793623"/>
                  <a:pt x="713804" y="795623"/>
                </a:cubicBezTo>
                <a:cubicBezTo>
                  <a:pt x="715899" y="797719"/>
                  <a:pt x="718661" y="798862"/>
                  <a:pt x="721519" y="798862"/>
                </a:cubicBezTo>
                <a:lnTo>
                  <a:pt x="798576" y="798862"/>
                </a:lnTo>
                <a:cubicBezTo>
                  <a:pt x="804577" y="798862"/>
                  <a:pt x="809530" y="794004"/>
                  <a:pt x="809530" y="787908"/>
                </a:cubicBezTo>
                <a:cubicBezTo>
                  <a:pt x="809530" y="781812"/>
                  <a:pt x="804577" y="776954"/>
                  <a:pt x="798576" y="776954"/>
                </a:cubicBezTo>
                <a:close/>
                <a:moveTo>
                  <a:pt x="447675" y="372332"/>
                </a:moveTo>
                <a:cubicBezTo>
                  <a:pt x="385477" y="372332"/>
                  <a:pt x="334804" y="321659"/>
                  <a:pt x="334804" y="259461"/>
                </a:cubicBezTo>
                <a:cubicBezTo>
                  <a:pt x="334804" y="197263"/>
                  <a:pt x="385477" y="146590"/>
                  <a:pt x="447675" y="146590"/>
                </a:cubicBezTo>
                <a:cubicBezTo>
                  <a:pt x="509873" y="146590"/>
                  <a:pt x="560546" y="197263"/>
                  <a:pt x="560546" y="259461"/>
                </a:cubicBezTo>
                <a:cubicBezTo>
                  <a:pt x="560546" y="321659"/>
                  <a:pt x="509873" y="372332"/>
                  <a:pt x="447675" y="372332"/>
                </a:cubicBezTo>
                <a:close/>
                <a:moveTo>
                  <a:pt x="447675" y="350425"/>
                </a:moveTo>
                <a:cubicBezTo>
                  <a:pt x="497872" y="350425"/>
                  <a:pt x="538734" y="309563"/>
                  <a:pt x="538734" y="259366"/>
                </a:cubicBezTo>
                <a:cubicBezTo>
                  <a:pt x="538734" y="209169"/>
                  <a:pt x="497872" y="168307"/>
                  <a:pt x="447675" y="168307"/>
                </a:cubicBezTo>
                <a:cubicBezTo>
                  <a:pt x="397478" y="168307"/>
                  <a:pt x="356616" y="209169"/>
                  <a:pt x="356616" y="259366"/>
                </a:cubicBezTo>
                <a:cubicBezTo>
                  <a:pt x="356616" y="309658"/>
                  <a:pt x="397478" y="350425"/>
                  <a:pt x="447675" y="350425"/>
                </a:cubicBezTo>
                <a:close/>
                <a:moveTo>
                  <a:pt x="447675" y="391382"/>
                </a:moveTo>
                <a:cubicBezTo>
                  <a:pt x="570262" y="391382"/>
                  <a:pt x="669988" y="491109"/>
                  <a:pt x="669988" y="613696"/>
                </a:cubicBezTo>
                <a:lnTo>
                  <a:pt x="669988" y="637794"/>
                </a:lnTo>
                <a:cubicBezTo>
                  <a:pt x="669988" y="658844"/>
                  <a:pt x="652844" y="675989"/>
                  <a:pt x="631793" y="675989"/>
                </a:cubicBezTo>
                <a:lnTo>
                  <a:pt x="263652" y="675989"/>
                </a:lnTo>
                <a:cubicBezTo>
                  <a:pt x="242602" y="675989"/>
                  <a:pt x="225457" y="658844"/>
                  <a:pt x="225457" y="637794"/>
                </a:cubicBezTo>
                <a:lnTo>
                  <a:pt x="225457" y="613696"/>
                </a:lnTo>
                <a:cubicBezTo>
                  <a:pt x="225362" y="491109"/>
                  <a:pt x="325088" y="391382"/>
                  <a:pt x="447675" y="391382"/>
                </a:cubicBezTo>
                <a:close/>
                <a:moveTo>
                  <a:pt x="247269" y="613696"/>
                </a:moveTo>
                <a:lnTo>
                  <a:pt x="247269" y="637794"/>
                </a:lnTo>
                <a:cubicBezTo>
                  <a:pt x="247269" y="646843"/>
                  <a:pt x="254603" y="654177"/>
                  <a:pt x="263652" y="654177"/>
                </a:cubicBezTo>
                <a:lnTo>
                  <a:pt x="312515" y="654177"/>
                </a:lnTo>
                <a:lnTo>
                  <a:pt x="312515" y="577310"/>
                </a:lnTo>
                <a:cubicBezTo>
                  <a:pt x="312515" y="571310"/>
                  <a:pt x="317373" y="566357"/>
                  <a:pt x="323469" y="566357"/>
                </a:cubicBezTo>
                <a:cubicBezTo>
                  <a:pt x="329470" y="566357"/>
                  <a:pt x="334423" y="571214"/>
                  <a:pt x="334423" y="577310"/>
                </a:cubicBezTo>
                <a:lnTo>
                  <a:pt x="334423" y="654177"/>
                </a:lnTo>
                <a:lnTo>
                  <a:pt x="561023" y="654177"/>
                </a:lnTo>
                <a:lnTo>
                  <a:pt x="561023" y="577310"/>
                </a:lnTo>
                <a:cubicBezTo>
                  <a:pt x="561023" y="571310"/>
                  <a:pt x="565880" y="566357"/>
                  <a:pt x="571976" y="566357"/>
                </a:cubicBezTo>
                <a:cubicBezTo>
                  <a:pt x="577977" y="566357"/>
                  <a:pt x="582930" y="571214"/>
                  <a:pt x="582930" y="577310"/>
                </a:cubicBezTo>
                <a:lnTo>
                  <a:pt x="582930" y="654177"/>
                </a:lnTo>
                <a:lnTo>
                  <a:pt x="631793" y="654177"/>
                </a:lnTo>
                <a:cubicBezTo>
                  <a:pt x="640842" y="654177"/>
                  <a:pt x="648176" y="646843"/>
                  <a:pt x="648176" y="637794"/>
                </a:cubicBezTo>
                <a:lnTo>
                  <a:pt x="648176" y="613696"/>
                </a:lnTo>
                <a:cubicBezTo>
                  <a:pt x="648176" y="503206"/>
                  <a:pt x="558260" y="413290"/>
                  <a:pt x="447770" y="413290"/>
                </a:cubicBezTo>
                <a:cubicBezTo>
                  <a:pt x="337185" y="413290"/>
                  <a:pt x="247269" y="503206"/>
                  <a:pt x="247269" y="613696"/>
                </a:cubicBezTo>
                <a:close/>
              </a:path>
            </a:pathLst>
          </a:custGeom>
          <a:solidFill>
            <a:srgbClr val="1E798D">
              <a:lumMod val="75000"/>
            </a:srgb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24092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25" name="Rectangle 224">
            <a:extLst>
              <a:ext uri="{FF2B5EF4-FFF2-40B4-BE49-F238E27FC236}">
                <a16:creationId xmlns:a16="http://schemas.microsoft.com/office/drawing/2014/main" id="{7BC27A13-4704-8307-1E0C-CF3F98626A19}"/>
              </a:ext>
            </a:extLst>
          </p:cNvPr>
          <p:cNvSpPr/>
          <p:nvPr/>
        </p:nvSpPr>
        <p:spPr>
          <a:xfrm>
            <a:off x="1685846" y="822663"/>
            <a:ext cx="8677680" cy="5558967"/>
          </a:xfrm>
          <a:prstGeom prst="rect">
            <a:avLst/>
          </a:prstGeom>
          <a:solidFill>
            <a:schemeClr val="accent1">
              <a:alpha val="0"/>
            </a:schemeClr>
          </a:solid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algn="ctr">
              <a:buClrTx/>
              <a:defRPr/>
            </a:pPr>
            <a:endParaRPr lang="en-US" sz="1800" kern="1200" dirty="0">
              <a:solidFill>
                <a:srgbClr val="FFFFFF"/>
              </a:solidFill>
              <a:latin typeface="Montserrat"/>
            </a:endParaRPr>
          </a:p>
        </p:txBody>
      </p:sp>
      <p:sp>
        <p:nvSpPr>
          <p:cNvPr id="223" name="Rectangle 222">
            <a:extLst>
              <a:ext uri="{FF2B5EF4-FFF2-40B4-BE49-F238E27FC236}">
                <a16:creationId xmlns:a16="http://schemas.microsoft.com/office/drawing/2014/main" id="{5EA7E597-27F4-016D-DB83-0A198F397936}"/>
              </a:ext>
            </a:extLst>
          </p:cNvPr>
          <p:cNvSpPr/>
          <p:nvPr/>
        </p:nvSpPr>
        <p:spPr>
          <a:xfrm>
            <a:off x="1685846" y="1086416"/>
            <a:ext cx="2429012" cy="4149175"/>
          </a:xfrm>
          <a:prstGeom prst="rect">
            <a:avLst/>
          </a:prstGeom>
          <a:noFill/>
          <a:effectLst>
            <a:softEdge rad="11049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highlight>
                <a:srgbClr val="FFFF00"/>
              </a:highlight>
            </a:endParaRPr>
          </a:p>
        </p:txBody>
      </p:sp>
      <p:grpSp>
        <p:nvGrpSpPr>
          <p:cNvPr id="99" name="Group 98">
            <a:extLst>
              <a:ext uri="{FF2B5EF4-FFF2-40B4-BE49-F238E27FC236}">
                <a16:creationId xmlns:a16="http://schemas.microsoft.com/office/drawing/2014/main" id="{6DDEFFA9-054F-392C-0608-4A9972E582B5}"/>
              </a:ext>
            </a:extLst>
          </p:cNvPr>
          <p:cNvGrpSpPr/>
          <p:nvPr/>
        </p:nvGrpSpPr>
        <p:grpSpPr>
          <a:xfrm>
            <a:off x="457938" y="1167788"/>
            <a:ext cx="9586205" cy="5118447"/>
            <a:chOff x="154698" y="1344033"/>
            <a:chExt cx="9586205" cy="5020529"/>
          </a:xfrm>
        </p:grpSpPr>
        <p:sp>
          <p:nvSpPr>
            <p:cNvPr id="117" name="Rectangle 116">
              <a:extLst>
                <a:ext uri="{FF2B5EF4-FFF2-40B4-BE49-F238E27FC236}">
                  <a16:creationId xmlns:a16="http://schemas.microsoft.com/office/drawing/2014/main" id="{D03539DF-DBDB-6FD4-0ED0-A3E13721F186}"/>
                </a:ext>
              </a:extLst>
            </p:cNvPr>
            <p:cNvSpPr/>
            <p:nvPr/>
          </p:nvSpPr>
          <p:spPr>
            <a:xfrm>
              <a:off x="154698" y="3097850"/>
              <a:ext cx="960271" cy="874693"/>
            </a:xfrm>
            <a:prstGeom prst="rect">
              <a:avLst/>
            </a:prstGeom>
            <a:noFill/>
            <a:ln w="25400" cap="flat" cmpd="sng" algn="ctr">
              <a:solidFill>
                <a:srgbClr val="FFFFFF">
                  <a:lumMod val="75000"/>
                </a:srgbClr>
              </a:solidFill>
              <a:prstDash val="solid"/>
            </a:ln>
            <a:effectLst/>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122" name="Graphic 23" descr="Users outline">
              <a:extLst>
                <a:ext uri="{FF2B5EF4-FFF2-40B4-BE49-F238E27FC236}">
                  <a16:creationId xmlns:a16="http://schemas.microsoft.com/office/drawing/2014/main" id="{FA7D1FA0-1B7E-699C-9642-F88AC2FB8D6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7858" b="15802"/>
            <a:stretch/>
          </p:blipFill>
          <p:spPr>
            <a:xfrm>
              <a:off x="299040" y="3444676"/>
              <a:ext cx="692042" cy="453684"/>
            </a:xfrm>
            <a:prstGeom prst="rect">
              <a:avLst/>
            </a:prstGeom>
          </p:spPr>
        </p:pic>
        <p:sp>
          <p:nvSpPr>
            <p:cNvPr id="126" name="Google Shape;91;p10">
              <a:extLst>
                <a:ext uri="{FF2B5EF4-FFF2-40B4-BE49-F238E27FC236}">
                  <a16:creationId xmlns:a16="http://schemas.microsoft.com/office/drawing/2014/main" id="{16069557-B70C-9028-7274-A35B7C11FD73}"/>
                </a:ext>
              </a:extLst>
            </p:cNvPr>
            <p:cNvSpPr/>
            <p:nvPr/>
          </p:nvSpPr>
          <p:spPr>
            <a:xfrm>
              <a:off x="1771807" y="3982038"/>
              <a:ext cx="1563098" cy="198988"/>
            </a:xfrm>
            <a:prstGeom prst="rect">
              <a:avLst/>
            </a:prstGeom>
            <a:solidFill>
              <a:srgbClr val="74CEE2">
                <a:lumMod val="20000"/>
                <a:lumOff val="80000"/>
              </a:srgbClr>
            </a:solidFill>
            <a:ln w="9525" cap="flat" cmpd="sng">
              <a:no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1" i="0" u="none" strike="noStrike" kern="0" cap="none" spc="0" normalizeH="0" baseline="0" noProof="0" dirty="0">
                  <a:ln>
                    <a:noFill/>
                  </a:ln>
                  <a:solidFill>
                    <a:srgbClr val="000000"/>
                  </a:solidFill>
                  <a:effectLst/>
                  <a:uLnTx/>
                  <a:uFillTx/>
                  <a:latin typeface="Montserrat"/>
                  <a:ea typeface="Arial"/>
                  <a:cs typeface="Arial"/>
                  <a:sym typeface="Arial"/>
                </a:rPr>
                <a:t>Load Service</a:t>
              </a:r>
              <a:endParaRPr kumimoji="0" lang="en-US" sz="1400" b="1" i="0" u="none" strike="noStrike" kern="0" cap="none" spc="0" normalizeH="0" baseline="0" noProof="0" dirty="0">
                <a:ln>
                  <a:noFill/>
                </a:ln>
                <a:solidFill>
                  <a:srgbClr val="000000"/>
                </a:solidFill>
                <a:effectLst/>
                <a:uLnTx/>
                <a:uFillTx/>
                <a:latin typeface="Montserrat"/>
                <a:cs typeface="Arial"/>
                <a:sym typeface="Arial"/>
              </a:endParaRPr>
            </a:p>
          </p:txBody>
        </p:sp>
        <p:cxnSp>
          <p:nvCxnSpPr>
            <p:cNvPr id="130" name="Straight Arrow Connector 129">
              <a:extLst>
                <a:ext uri="{FF2B5EF4-FFF2-40B4-BE49-F238E27FC236}">
                  <a16:creationId xmlns:a16="http://schemas.microsoft.com/office/drawing/2014/main" id="{1C65AAE8-7B91-EDBD-367E-E780BE2F4782}"/>
                </a:ext>
              </a:extLst>
            </p:cNvPr>
            <p:cNvCxnSpPr>
              <a:cxnSpLocks/>
              <a:stCxn id="217" idx="2"/>
            </p:cNvCxnSpPr>
            <p:nvPr/>
          </p:nvCxnSpPr>
          <p:spPr>
            <a:xfrm>
              <a:off x="2596656" y="2989185"/>
              <a:ext cx="0" cy="484082"/>
            </a:xfrm>
            <a:prstGeom prst="straightConnector1">
              <a:avLst/>
            </a:prstGeom>
            <a:noFill/>
            <a:ln w="9525" cap="flat" cmpd="sng" algn="ctr">
              <a:solidFill>
                <a:srgbClr val="000000"/>
              </a:solidFill>
              <a:prstDash val="solid"/>
              <a:headEnd type="triangle"/>
              <a:tailEnd type="triangle"/>
            </a:ln>
            <a:effectLst/>
          </p:spPr>
        </p:cxnSp>
        <p:sp>
          <p:nvSpPr>
            <p:cNvPr id="143" name="TextBox 52">
              <a:extLst>
                <a:ext uri="{FF2B5EF4-FFF2-40B4-BE49-F238E27FC236}">
                  <a16:creationId xmlns:a16="http://schemas.microsoft.com/office/drawing/2014/main" id="{48139F30-7D27-2CA5-FD64-DC7D3E7334A2}"/>
                </a:ext>
              </a:extLst>
            </p:cNvPr>
            <p:cNvSpPr txBox="1"/>
            <p:nvPr/>
          </p:nvSpPr>
          <p:spPr>
            <a:xfrm>
              <a:off x="306207" y="3163877"/>
              <a:ext cx="677709" cy="24622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Tx/>
                <a:buSzTx/>
                <a:buFont typeface="Arial"/>
                <a:buNone/>
                <a:tabLst/>
                <a:defRPr/>
              </a:pPr>
              <a:r>
                <a:rPr kumimoji="0" lang="en-US" sz="1000" b="1" i="0" u="none" strike="noStrike" kern="1200" cap="none" spc="0" normalizeH="0" baseline="0" noProof="0">
                  <a:ln>
                    <a:noFill/>
                  </a:ln>
                  <a:solidFill>
                    <a:srgbClr val="000000"/>
                  </a:solidFill>
                  <a:effectLst/>
                  <a:uLnTx/>
                  <a:uFillTx/>
                  <a:latin typeface="Montserrat"/>
                  <a:ea typeface="+mn-ea"/>
                  <a:cs typeface="Arial"/>
                  <a:sym typeface="Arial"/>
                </a:rPr>
                <a:t>USERS</a:t>
              </a:r>
              <a:endParaRPr kumimoji="0" lang="en-IN" sz="1000" b="1" i="0" u="none" strike="noStrike" kern="1200" cap="none" spc="0" normalizeH="0" baseline="0" noProof="0">
                <a:ln>
                  <a:noFill/>
                </a:ln>
                <a:solidFill>
                  <a:srgbClr val="000000"/>
                </a:solidFill>
                <a:effectLst/>
                <a:uLnTx/>
                <a:uFillTx/>
                <a:latin typeface="Montserrat"/>
                <a:ea typeface="+mn-ea"/>
                <a:cs typeface="Arial"/>
                <a:sym typeface="Arial"/>
              </a:endParaRPr>
            </a:p>
          </p:txBody>
        </p:sp>
        <p:sp>
          <p:nvSpPr>
            <p:cNvPr id="154" name="Rectangle 153">
              <a:extLst>
                <a:ext uri="{FF2B5EF4-FFF2-40B4-BE49-F238E27FC236}">
                  <a16:creationId xmlns:a16="http://schemas.microsoft.com/office/drawing/2014/main" id="{B7732E56-FE13-6CF6-C043-DE18AD9A52E5}"/>
                </a:ext>
              </a:extLst>
            </p:cNvPr>
            <p:cNvSpPr/>
            <p:nvPr/>
          </p:nvSpPr>
          <p:spPr>
            <a:xfrm>
              <a:off x="9390284" y="5010150"/>
              <a:ext cx="198216" cy="196850"/>
            </a:xfrm>
            <a:prstGeom prst="rect">
              <a:avLst/>
            </a:prstGeom>
            <a:noFill/>
            <a:ln w="25400" cap="flat" cmpd="sng" algn="ctr">
              <a:noFill/>
              <a:prstDash val="solid"/>
            </a:ln>
            <a:effectLst/>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67" b="0" i="0" u="none" strike="noStrike" kern="0" cap="none" spc="0" normalizeH="0" baseline="0" noProof="0">
                <a:ln>
                  <a:noFill/>
                </a:ln>
                <a:solidFill>
                  <a:srgbClr val="FFFFFF"/>
                </a:solidFill>
                <a:effectLst/>
                <a:uLnTx/>
                <a:uFillTx/>
                <a:latin typeface="Arial"/>
                <a:ea typeface="+mn-ea"/>
                <a:cs typeface="+mn-cs"/>
                <a:sym typeface="Arial"/>
              </a:endParaRPr>
            </a:p>
          </p:txBody>
        </p:sp>
        <p:grpSp>
          <p:nvGrpSpPr>
            <p:cNvPr id="155" name="Group 154">
              <a:extLst>
                <a:ext uri="{FF2B5EF4-FFF2-40B4-BE49-F238E27FC236}">
                  <a16:creationId xmlns:a16="http://schemas.microsoft.com/office/drawing/2014/main" id="{367155B9-0FA5-AF63-6D2D-B231A1D5CFCA}"/>
                </a:ext>
              </a:extLst>
            </p:cNvPr>
            <p:cNvGrpSpPr/>
            <p:nvPr/>
          </p:nvGrpSpPr>
          <p:grpSpPr>
            <a:xfrm>
              <a:off x="7096164" y="2714526"/>
              <a:ext cx="2644691" cy="1332636"/>
              <a:chOff x="6967059" y="2876248"/>
              <a:chExt cx="2369414" cy="1193928"/>
            </a:xfrm>
          </p:grpSpPr>
          <p:sp>
            <p:nvSpPr>
              <p:cNvPr id="186" name="Rectangle 185">
                <a:extLst>
                  <a:ext uri="{FF2B5EF4-FFF2-40B4-BE49-F238E27FC236}">
                    <a16:creationId xmlns:a16="http://schemas.microsoft.com/office/drawing/2014/main" id="{60E026DE-0BE2-0822-D61D-FB3B1EC55E14}"/>
                  </a:ext>
                </a:extLst>
              </p:cNvPr>
              <p:cNvSpPr/>
              <p:nvPr/>
            </p:nvSpPr>
            <p:spPr>
              <a:xfrm>
                <a:off x="6977073" y="2876249"/>
                <a:ext cx="2359400" cy="376605"/>
              </a:xfrm>
              <a:prstGeom prst="rect">
                <a:avLst/>
              </a:prstGeom>
              <a:solidFill>
                <a:srgbClr val="5D3379"/>
              </a:solidFill>
              <a:ln w="25400" cap="flat" cmpd="sng" algn="ctr">
                <a:noFill/>
                <a:prstDash val="solid"/>
              </a:ln>
              <a:effectLst/>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algn="ctr"/>
                <a:r>
                  <a:rPr lang="en-US" sz="1100" b="1" dirty="0">
                    <a:solidFill>
                      <a:srgbClr val="FFFFFF"/>
                    </a:solidFill>
                    <a:latin typeface="Montserrat"/>
                  </a:rPr>
                  <a:t>SUMMARIZATION</a:t>
                </a:r>
              </a:p>
            </p:txBody>
          </p:sp>
          <p:sp>
            <p:nvSpPr>
              <p:cNvPr id="187" name="Rectangle 186">
                <a:extLst>
                  <a:ext uri="{FF2B5EF4-FFF2-40B4-BE49-F238E27FC236}">
                    <a16:creationId xmlns:a16="http://schemas.microsoft.com/office/drawing/2014/main" id="{8DC7B1AF-0295-EA10-B194-12D28E8462A7}"/>
                  </a:ext>
                </a:extLst>
              </p:cNvPr>
              <p:cNvSpPr/>
              <p:nvPr/>
            </p:nvSpPr>
            <p:spPr>
              <a:xfrm>
                <a:off x="6967059" y="2876248"/>
                <a:ext cx="2363195" cy="1193928"/>
              </a:xfrm>
              <a:prstGeom prst="rect">
                <a:avLst/>
              </a:prstGeom>
              <a:noFill/>
              <a:ln w="3175" cap="flat" cmpd="sng" algn="ctr">
                <a:solidFill>
                  <a:srgbClr val="FFFFFF">
                    <a:lumMod val="75000"/>
                  </a:srgbClr>
                </a:solidFill>
                <a:prstDash val="solid"/>
              </a:ln>
              <a:effectLst/>
            </p:spPr>
            <p:txBody>
              <a:bodyPr lIns="0" tIns="91440" rIns="0" rtlCol="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Tx/>
                  <a:buSzTx/>
                  <a:buFont typeface="Arial"/>
                  <a:buNone/>
                  <a:tabLst/>
                  <a:defRPr/>
                </a:pPr>
                <a:endParaRPr kumimoji="0" lang="en-US" sz="1100" b="1" i="0" u="none" strike="noStrike" kern="1200" cap="none" spc="0" normalizeH="0" baseline="0" noProof="0">
                  <a:ln>
                    <a:noFill/>
                  </a:ln>
                  <a:solidFill>
                    <a:srgbClr val="000000"/>
                  </a:solidFill>
                  <a:effectLst/>
                  <a:uLnTx/>
                  <a:uFillTx/>
                  <a:latin typeface="Montserrat"/>
                  <a:ea typeface="+mn-ea"/>
                  <a:cs typeface="+mn-cs"/>
                  <a:sym typeface="Arial"/>
                </a:endParaRPr>
              </a:p>
            </p:txBody>
          </p:sp>
        </p:grpSp>
        <p:grpSp>
          <p:nvGrpSpPr>
            <p:cNvPr id="158" name="Group 157">
              <a:extLst>
                <a:ext uri="{FF2B5EF4-FFF2-40B4-BE49-F238E27FC236}">
                  <a16:creationId xmlns:a16="http://schemas.microsoft.com/office/drawing/2014/main" id="{EA84B13B-C454-6CC8-F91B-5A3E12BB7482}"/>
                </a:ext>
              </a:extLst>
            </p:cNvPr>
            <p:cNvGrpSpPr/>
            <p:nvPr/>
          </p:nvGrpSpPr>
          <p:grpSpPr>
            <a:xfrm>
              <a:off x="7123299" y="1344033"/>
              <a:ext cx="2617604" cy="1207611"/>
              <a:chOff x="7157845" y="1537777"/>
              <a:chExt cx="2208251" cy="1018758"/>
            </a:xfrm>
          </p:grpSpPr>
          <p:sp>
            <p:nvSpPr>
              <p:cNvPr id="183" name="Rectangle 182">
                <a:extLst>
                  <a:ext uri="{FF2B5EF4-FFF2-40B4-BE49-F238E27FC236}">
                    <a16:creationId xmlns:a16="http://schemas.microsoft.com/office/drawing/2014/main" id="{638790A5-6792-D8EE-3EC1-E6129E9E3B7D}"/>
                  </a:ext>
                </a:extLst>
              </p:cNvPr>
              <p:cNvSpPr/>
              <p:nvPr/>
            </p:nvSpPr>
            <p:spPr>
              <a:xfrm>
                <a:off x="7157845" y="1555516"/>
                <a:ext cx="2208001" cy="1001019"/>
              </a:xfrm>
              <a:prstGeom prst="rect">
                <a:avLst/>
              </a:prstGeom>
              <a:noFill/>
              <a:ln w="3175" cap="flat" cmpd="sng" algn="ctr">
                <a:solidFill>
                  <a:srgbClr val="FFFFFF">
                    <a:lumMod val="75000"/>
                  </a:srgbClr>
                </a:solidFill>
                <a:prstDash val="solid"/>
              </a:ln>
              <a:effectLst/>
            </p:spPr>
            <p:txBody>
              <a:bodyPr lIns="0" tIns="91440" rIns="0" bIns="45720" rtlCol="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100" b="1" i="0" u="none" strike="noStrike" kern="1200" cap="none" spc="0" normalizeH="0" baseline="0" noProof="0">
                  <a:ln>
                    <a:noFill/>
                  </a:ln>
                  <a:solidFill>
                    <a:srgbClr val="000000"/>
                  </a:solidFill>
                  <a:effectLst/>
                  <a:uLnTx/>
                  <a:uFillTx/>
                  <a:latin typeface="Montserrat"/>
                  <a:ea typeface="+mn-ea"/>
                  <a:cs typeface="+mn-cs"/>
                  <a:sym typeface="Arial"/>
                </a:endParaRPr>
              </a:p>
            </p:txBody>
          </p:sp>
          <p:sp>
            <p:nvSpPr>
              <p:cNvPr id="184" name="Rectangle 183">
                <a:extLst>
                  <a:ext uri="{FF2B5EF4-FFF2-40B4-BE49-F238E27FC236}">
                    <a16:creationId xmlns:a16="http://schemas.microsoft.com/office/drawing/2014/main" id="{B0CE9AE4-1434-9C36-6B3D-F7C4C4C33D88}"/>
                  </a:ext>
                </a:extLst>
              </p:cNvPr>
              <p:cNvSpPr/>
              <p:nvPr/>
            </p:nvSpPr>
            <p:spPr>
              <a:xfrm>
                <a:off x="7158095" y="1537777"/>
                <a:ext cx="2208001" cy="247930"/>
              </a:xfrm>
              <a:prstGeom prst="rect">
                <a:avLst/>
              </a:prstGeom>
              <a:solidFill>
                <a:srgbClr val="5D3379"/>
              </a:solidFill>
              <a:ln w="25400" cap="flat" cmpd="sng" algn="ctr">
                <a:noFill/>
                <a:prstDash val="solid"/>
              </a:ln>
              <a:effectLst/>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1200" cap="none" spc="0" normalizeH="0" baseline="0" noProof="0" dirty="0">
                    <a:ln>
                      <a:noFill/>
                    </a:ln>
                    <a:solidFill>
                      <a:srgbClr val="FFFFFF"/>
                    </a:solidFill>
                    <a:effectLst/>
                    <a:uLnTx/>
                    <a:uFillTx/>
                    <a:latin typeface="Montserrat"/>
                    <a:ea typeface="+mn-ea"/>
                    <a:cs typeface="+mn-cs"/>
                    <a:sym typeface="Arial"/>
                  </a:rPr>
                  <a:t>AI AGENT FRAMEWORK</a:t>
                </a:r>
              </a:p>
            </p:txBody>
          </p:sp>
        </p:grpSp>
        <p:cxnSp>
          <p:nvCxnSpPr>
            <p:cNvPr id="166" name="Connector: Elbow 1064">
              <a:extLst>
                <a:ext uri="{FF2B5EF4-FFF2-40B4-BE49-F238E27FC236}">
                  <a16:creationId xmlns:a16="http://schemas.microsoft.com/office/drawing/2014/main" id="{A915D70A-E7FC-5E68-36DC-56C093EAF367}"/>
                </a:ext>
              </a:extLst>
            </p:cNvPr>
            <p:cNvCxnSpPr>
              <a:cxnSpLocks/>
            </p:cNvCxnSpPr>
            <p:nvPr/>
          </p:nvCxnSpPr>
          <p:spPr>
            <a:xfrm flipH="1">
              <a:off x="1124900" y="3586267"/>
              <a:ext cx="257706" cy="0"/>
            </a:xfrm>
            <a:prstGeom prst="straightConnector1">
              <a:avLst/>
            </a:prstGeom>
            <a:noFill/>
            <a:ln w="3175" cap="flat" cmpd="sng" algn="ctr">
              <a:solidFill>
                <a:srgbClr val="000000"/>
              </a:solidFill>
              <a:prstDash val="solid"/>
              <a:headEnd type="triangle"/>
              <a:tailEnd type="triangle"/>
            </a:ln>
            <a:effectLst/>
          </p:spPr>
        </p:cxnSp>
        <p:pic>
          <p:nvPicPr>
            <p:cNvPr id="168" name="Picture 167" descr="See the source image">
              <a:extLst>
                <a:ext uri="{FF2B5EF4-FFF2-40B4-BE49-F238E27FC236}">
                  <a16:creationId xmlns:a16="http://schemas.microsoft.com/office/drawing/2014/main" id="{278EEB27-968B-BA1D-EFE8-4CC7CC5A0BD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714650" y="5899068"/>
              <a:ext cx="443863" cy="465494"/>
            </a:xfrm>
            <a:prstGeom prst="rect">
              <a:avLst/>
            </a:prstGeom>
            <a:extLst>
              <a:ext uri="{909E8E84-426E-40DD-AFC4-6F175D3DCCD1}">
                <a14:hiddenFill xmlns:a14="http://schemas.microsoft.com/office/drawing/2010/main">
                  <a:solidFill>
                    <a:srgbClr val="FFFFFF"/>
                  </a:solidFill>
                </a14:hiddenFill>
              </a:ext>
            </a:extLst>
          </p:spPr>
        </p:pic>
      </p:grpSp>
      <p:pic>
        <p:nvPicPr>
          <p:cNvPr id="197" name="Picture 196">
            <a:extLst>
              <a:ext uri="{FF2B5EF4-FFF2-40B4-BE49-F238E27FC236}">
                <a16:creationId xmlns:a16="http://schemas.microsoft.com/office/drawing/2014/main" id="{2289DE0E-BBCA-EE0E-04B8-45959B7FC111}"/>
              </a:ext>
            </a:extLst>
          </p:cNvPr>
          <p:cNvPicPr>
            <a:picLocks noChangeAspect="1"/>
          </p:cNvPicPr>
          <p:nvPr/>
        </p:nvPicPr>
        <p:blipFill>
          <a:blip r:embed="rId5"/>
          <a:stretch>
            <a:fillRect/>
          </a:stretch>
        </p:blipFill>
        <p:spPr>
          <a:xfrm>
            <a:off x="3719187" y="5771584"/>
            <a:ext cx="819600" cy="332487"/>
          </a:xfrm>
          <a:prstGeom prst="rect">
            <a:avLst/>
          </a:prstGeom>
        </p:spPr>
      </p:pic>
      <p:pic>
        <p:nvPicPr>
          <p:cNvPr id="1034" name="Picture 10" descr="How to Set Up a React App With Vite">
            <a:extLst>
              <a:ext uri="{FF2B5EF4-FFF2-40B4-BE49-F238E27FC236}">
                <a16:creationId xmlns:a16="http://schemas.microsoft.com/office/drawing/2014/main" id="{0369259C-0EF2-2049-7864-38858849F5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8002" y="2111341"/>
            <a:ext cx="1234901" cy="61745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What is VERCEL? Features, Benefits ...">
            <a:extLst>
              <a:ext uri="{FF2B5EF4-FFF2-40B4-BE49-F238E27FC236}">
                <a16:creationId xmlns:a16="http://schemas.microsoft.com/office/drawing/2014/main" id="{5841F717-1167-CBE1-F17E-FF534D9692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3277" y="5789662"/>
            <a:ext cx="1191778" cy="49657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mazon EC2 | AWS Cheat Sheet">
            <a:extLst>
              <a:ext uri="{FF2B5EF4-FFF2-40B4-BE49-F238E27FC236}">
                <a16:creationId xmlns:a16="http://schemas.microsoft.com/office/drawing/2014/main" id="{F32A7439-A15B-A5EE-1FE5-ADBB3328535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1815" y="5707954"/>
            <a:ext cx="1006513" cy="503257"/>
          </a:xfrm>
          <a:prstGeom prst="rect">
            <a:avLst/>
          </a:prstGeom>
          <a:noFill/>
          <a:extLst>
            <a:ext uri="{909E8E84-426E-40DD-AFC4-6F175D3DCCD1}">
              <a14:hiddenFill xmlns:a14="http://schemas.microsoft.com/office/drawing/2010/main">
                <a:solidFill>
                  <a:srgbClr val="FFFFFF"/>
                </a:solidFill>
              </a14:hiddenFill>
            </a:ext>
          </a:extLst>
        </p:spPr>
      </p:pic>
      <p:sp>
        <p:nvSpPr>
          <p:cNvPr id="200" name="Rectangle 199">
            <a:extLst>
              <a:ext uri="{FF2B5EF4-FFF2-40B4-BE49-F238E27FC236}">
                <a16:creationId xmlns:a16="http://schemas.microsoft.com/office/drawing/2014/main" id="{28A93DDA-CF4A-5A14-B016-E8BE14697271}"/>
              </a:ext>
            </a:extLst>
          </p:cNvPr>
          <p:cNvSpPr/>
          <p:nvPr/>
        </p:nvSpPr>
        <p:spPr>
          <a:xfrm>
            <a:off x="4840619" y="1724011"/>
            <a:ext cx="1274965" cy="414589"/>
          </a:xfrm>
          <a:prstGeom prst="rect">
            <a:avLst/>
          </a:prstGeom>
          <a:noFill/>
          <a:ln w="3175" cap="flat" cmpd="sng" algn="ctr">
            <a:solidFill>
              <a:srgbClr val="FFFFFF">
                <a:lumMod val="75000"/>
              </a:srgbClr>
            </a:solidFill>
            <a:prstDash val="solid"/>
          </a:ln>
          <a:effectLst/>
        </p:spPr>
        <p:txBody>
          <a:bodyPr lIns="0" tIns="0" rIns="0" bIns="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dirty="0">
                <a:ln>
                  <a:noFill/>
                </a:ln>
                <a:solidFill>
                  <a:srgbClr val="000000"/>
                </a:solidFill>
                <a:effectLst/>
                <a:uLnTx/>
                <a:uFillTx/>
                <a:latin typeface="Montserrat"/>
                <a:ea typeface="+mn-ea"/>
                <a:cs typeface="+mn-cs"/>
                <a:sym typeface="Arial"/>
              </a:rPr>
              <a:t>ASK QUERY</a:t>
            </a:r>
            <a:endParaRPr kumimoji="0" lang="en-US" sz="1100" b="1" i="0" u="none" strike="noStrike" kern="1200" cap="none" spc="0" normalizeH="0" baseline="0" noProof="0" dirty="0">
              <a:ln>
                <a:noFill/>
              </a:ln>
              <a:solidFill>
                <a:srgbClr val="000000"/>
              </a:solidFill>
              <a:effectLst/>
              <a:uLnTx/>
              <a:uFillTx/>
              <a:latin typeface="Montserrat"/>
              <a:ea typeface="+mn-ea"/>
              <a:cs typeface="+mn-cs"/>
              <a:sym typeface="Arial"/>
            </a:endParaRPr>
          </a:p>
        </p:txBody>
      </p:sp>
      <p:pic>
        <p:nvPicPr>
          <p:cNvPr id="201" name="Picture 2" descr="Vectara Ecosystem Chief Bader Hamdan Honored as 2023’s “Most Inspiring ...">
            <a:extLst>
              <a:ext uri="{FF2B5EF4-FFF2-40B4-BE49-F238E27FC236}">
                <a16:creationId xmlns:a16="http://schemas.microsoft.com/office/drawing/2014/main" id="{8B1676F4-A22C-0E9A-3045-3B85444927A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62671" y="1387395"/>
            <a:ext cx="956650" cy="95665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D0BA209B-6560-EB98-42E1-5B551D669BB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51381" y="1751293"/>
            <a:ext cx="1425333" cy="300224"/>
          </a:xfrm>
          <a:prstGeom prst="rect">
            <a:avLst/>
          </a:prstGeom>
          <a:noFill/>
          <a:extLst>
            <a:ext uri="{909E8E84-426E-40DD-AFC4-6F175D3DCCD1}">
              <a14:hiddenFill xmlns:a14="http://schemas.microsoft.com/office/drawing/2010/main">
                <a:solidFill>
                  <a:srgbClr val="FFFFFF"/>
                </a:solidFill>
              </a14:hiddenFill>
            </a:ext>
          </a:extLst>
        </p:spPr>
      </p:pic>
      <p:pic>
        <p:nvPicPr>
          <p:cNvPr id="202" name="Picture 6" descr="Groq Achieves New Benchmark in Large Language Model Speed with Meta AI ...">
            <a:extLst>
              <a:ext uri="{FF2B5EF4-FFF2-40B4-BE49-F238E27FC236}">
                <a16:creationId xmlns:a16="http://schemas.microsoft.com/office/drawing/2014/main" id="{FE74610B-A740-5407-BC3F-5987F974419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42146" y="2931691"/>
            <a:ext cx="1027384" cy="102738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Meta Launches Llama 3.3 70B AI Model ...">
            <a:extLst>
              <a:ext uri="{FF2B5EF4-FFF2-40B4-BE49-F238E27FC236}">
                <a16:creationId xmlns:a16="http://schemas.microsoft.com/office/drawing/2014/main" id="{3D1B80D9-0E9F-7E0F-EE16-600CE0A412A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78053" y="3088685"/>
            <a:ext cx="1271186" cy="662161"/>
          </a:xfrm>
          <a:prstGeom prst="rect">
            <a:avLst/>
          </a:prstGeom>
          <a:noFill/>
          <a:extLst>
            <a:ext uri="{909E8E84-426E-40DD-AFC4-6F175D3DCCD1}">
              <a14:hiddenFill xmlns:a14="http://schemas.microsoft.com/office/drawing/2010/main">
                <a:solidFill>
                  <a:srgbClr val="FFFFFF"/>
                </a:solidFill>
              </a14:hiddenFill>
            </a:ext>
          </a:extLst>
        </p:spPr>
      </p:pic>
      <p:sp>
        <p:nvSpPr>
          <p:cNvPr id="209" name="Rectangle 208">
            <a:extLst>
              <a:ext uri="{FF2B5EF4-FFF2-40B4-BE49-F238E27FC236}">
                <a16:creationId xmlns:a16="http://schemas.microsoft.com/office/drawing/2014/main" id="{B265167C-BBB7-D88F-02C2-4C6BAD5CD2B6}"/>
              </a:ext>
            </a:extLst>
          </p:cNvPr>
          <p:cNvSpPr/>
          <p:nvPr/>
        </p:nvSpPr>
        <p:spPr>
          <a:xfrm>
            <a:off x="7462269" y="4111968"/>
            <a:ext cx="2633513" cy="420358"/>
          </a:xfrm>
          <a:prstGeom prst="rect">
            <a:avLst/>
          </a:prstGeom>
          <a:solidFill>
            <a:srgbClr val="5D3379"/>
          </a:solidFill>
          <a:ln w="25400" cap="flat" cmpd="sng" algn="ctr">
            <a:noFill/>
            <a:prstDash val="solid"/>
          </a:ln>
          <a:effectLst/>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algn="ctr"/>
            <a:r>
              <a:rPr lang="en-US" sz="1100" b="1" dirty="0">
                <a:solidFill>
                  <a:srgbClr val="FFFFFF"/>
                </a:solidFill>
                <a:latin typeface="Montserrat"/>
              </a:rPr>
              <a:t>CONTENT GENERATION</a:t>
            </a:r>
          </a:p>
        </p:txBody>
      </p:sp>
      <p:sp>
        <p:nvSpPr>
          <p:cNvPr id="210" name="Rectangle 209">
            <a:extLst>
              <a:ext uri="{FF2B5EF4-FFF2-40B4-BE49-F238E27FC236}">
                <a16:creationId xmlns:a16="http://schemas.microsoft.com/office/drawing/2014/main" id="{9E811419-405D-C584-2F9C-C5D537C43520}"/>
              </a:ext>
            </a:extLst>
          </p:cNvPr>
          <p:cNvSpPr/>
          <p:nvPr/>
        </p:nvSpPr>
        <p:spPr>
          <a:xfrm>
            <a:off x="7451091" y="4111967"/>
            <a:ext cx="2637749" cy="1393192"/>
          </a:xfrm>
          <a:prstGeom prst="rect">
            <a:avLst/>
          </a:prstGeom>
          <a:noFill/>
          <a:ln w="3175" cap="flat" cmpd="sng" algn="ctr">
            <a:solidFill>
              <a:srgbClr val="FFFFFF">
                <a:lumMod val="75000"/>
              </a:srgbClr>
            </a:solidFill>
            <a:prstDash val="solid"/>
          </a:ln>
          <a:effectLst/>
        </p:spPr>
        <p:txBody>
          <a:bodyPr lIns="0" tIns="91440" rIns="0" rtlCol="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Tx/>
              <a:buSzTx/>
              <a:buFont typeface="Arial"/>
              <a:buNone/>
              <a:tabLst/>
              <a:defRPr/>
            </a:pPr>
            <a:endParaRPr kumimoji="0" lang="en-US" sz="1100" b="1" i="0" u="none" strike="noStrike" kern="1200" cap="none" spc="0" normalizeH="0" baseline="0" noProof="0">
              <a:ln>
                <a:noFill/>
              </a:ln>
              <a:solidFill>
                <a:srgbClr val="000000"/>
              </a:solidFill>
              <a:effectLst/>
              <a:uLnTx/>
              <a:uFillTx/>
              <a:latin typeface="Montserrat"/>
              <a:ea typeface="+mn-ea"/>
              <a:cs typeface="+mn-cs"/>
              <a:sym typeface="Arial"/>
            </a:endParaRPr>
          </a:p>
        </p:txBody>
      </p:sp>
      <p:pic>
        <p:nvPicPr>
          <p:cNvPr id="211" name="Picture 6" descr="Groq Achieves New Benchmark in Large Language Model Speed with Meta AI ...">
            <a:extLst>
              <a:ext uri="{FF2B5EF4-FFF2-40B4-BE49-F238E27FC236}">
                <a16:creationId xmlns:a16="http://schemas.microsoft.com/office/drawing/2014/main" id="{1E99A1FB-C2A2-BCE8-12AB-DE22EC7E2D1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62269" y="4640962"/>
            <a:ext cx="707531" cy="707531"/>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22" descr="Meta Launches Llama 3.3 70B AI Model ...">
            <a:extLst>
              <a:ext uri="{FF2B5EF4-FFF2-40B4-BE49-F238E27FC236}">
                <a16:creationId xmlns:a16="http://schemas.microsoft.com/office/drawing/2014/main" id="{22E5F8C7-5ABA-917F-83D5-65450AF9359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43510" y="4725629"/>
            <a:ext cx="1033204" cy="538196"/>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Imgflip Logo Meme Generator - Imgflip">
            <a:extLst>
              <a:ext uri="{FF2B5EF4-FFF2-40B4-BE49-F238E27FC236}">
                <a16:creationId xmlns:a16="http://schemas.microsoft.com/office/drawing/2014/main" id="{5BE35B0C-01AB-D0F7-2894-301C18452BD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00432" y="4697395"/>
            <a:ext cx="538196" cy="538196"/>
          </a:xfrm>
          <a:prstGeom prst="rect">
            <a:avLst/>
          </a:prstGeom>
          <a:noFill/>
          <a:extLst>
            <a:ext uri="{909E8E84-426E-40DD-AFC4-6F175D3DCCD1}">
              <a14:hiddenFill xmlns:a14="http://schemas.microsoft.com/office/drawing/2010/main">
                <a:solidFill>
                  <a:srgbClr val="FFFFFF"/>
                </a:solidFill>
              </a14:hiddenFill>
            </a:ext>
          </a:extLst>
        </p:spPr>
      </p:pic>
      <p:sp>
        <p:nvSpPr>
          <p:cNvPr id="216" name="TextBox 34">
            <a:extLst>
              <a:ext uri="{FF2B5EF4-FFF2-40B4-BE49-F238E27FC236}">
                <a16:creationId xmlns:a16="http://schemas.microsoft.com/office/drawing/2014/main" id="{2E7FC60A-3506-5665-9356-50F5CA05A1A0}"/>
              </a:ext>
            </a:extLst>
          </p:cNvPr>
          <p:cNvSpPr txBox="1"/>
          <p:nvPr/>
        </p:nvSpPr>
        <p:spPr>
          <a:xfrm>
            <a:off x="8169800" y="842979"/>
            <a:ext cx="1626050"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kumimoji="0" lang="en-US" sz="1400" b="1" i="0" u="none" strike="noStrike" kern="1200" cap="none" spc="0" normalizeH="0" baseline="0" noProof="0" dirty="0">
                <a:ln>
                  <a:noFill/>
                </a:ln>
                <a:solidFill>
                  <a:srgbClr val="000000"/>
                </a:solidFill>
                <a:effectLst/>
                <a:uLnTx/>
                <a:uFillTx/>
                <a:latin typeface="Montserrat"/>
                <a:ea typeface="+mn-ea"/>
                <a:cs typeface="Arial"/>
                <a:sym typeface="Arial"/>
              </a:rPr>
              <a:t>BACKEND</a:t>
            </a:r>
            <a:endParaRPr kumimoji="0" lang="en-US" sz="1200" b="1" i="0" u="none" strike="noStrike" kern="1200" cap="none" spc="0" normalizeH="0" baseline="0" noProof="0" dirty="0">
              <a:ln>
                <a:noFill/>
              </a:ln>
              <a:solidFill>
                <a:srgbClr val="000000"/>
              </a:solidFill>
              <a:effectLst/>
              <a:uLnTx/>
              <a:uFillTx/>
              <a:latin typeface="Montserrat"/>
              <a:ea typeface="+mn-ea"/>
              <a:cs typeface="Arial"/>
              <a:sym typeface="Arial"/>
            </a:endParaRPr>
          </a:p>
        </p:txBody>
      </p:sp>
      <p:sp>
        <p:nvSpPr>
          <p:cNvPr id="217" name="Rectangle 216">
            <a:extLst>
              <a:ext uri="{FF2B5EF4-FFF2-40B4-BE49-F238E27FC236}">
                <a16:creationId xmlns:a16="http://schemas.microsoft.com/office/drawing/2014/main" id="{79502047-E0F7-BBEA-B2EC-F51B264617FA}"/>
              </a:ext>
            </a:extLst>
          </p:cNvPr>
          <p:cNvSpPr/>
          <p:nvPr/>
        </p:nvSpPr>
        <p:spPr>
          <a:xfrm>
            <a:off x="1839032" y="1658443"/>
            <a:ext cx="2121728" cy="1186584"/>
          </a:xfrm>
          <a:prstGeom prst="rect">
            <a:avLst/>
          </a:prstGeom>
          <a:noFill/>
          <a:ln w="3175" cap="flat" cmpd="sng" algn="ctr">
            <a:solidFill>
              <a:srgbClr val="FFFFFF">
                <a:lumMod val="75000"/>
              </a:srgbClr>
            </a:solidFill>
            <a:prstDash val="solid"/>
          </a:ln>
          <a:effectLst/>
        </p:spPr>
        <p:txBody>
          <a:bodyPr lIns="0" tIns="91440" rIns="0" bIns="45720" rtlCol="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100" b="1" i="0" u="none" strike="noStrike" kern="1200" cap="none" spc="0" normalizeH="0" baseline="0" noProof="0">
              <a:ln>
                <a:noFill/>
              </a:ln>
              <a:solidFill>
                <a:srgbClr val="000000"/>
              </a:solidFill>
              <a:effectLst/>
              <a:uLnTx/>
              <a:uFillTx/>
              <a:latin typeface="Montserrat"/>
              <a:ea typeface="+mn-ea"/>
              <a:cs typeface="+mn-cs"/>
              <a:sym typeface="Arial"/>
            </a:endParaRPr>
          </a:p>
        </p:txBody>
      </p:sp>
      <p:sp>
        <p:nvSpPr>
          <p:cNvPr id="218" name="Rectangle 217">
            <a:extLst>
              <a:ext uri="{FF2B5EF4-FFF2-40B4-BE49-F238E27FC236}">
                <a16:creationId xmlns:a16="http://schemas.microsoft.com/office/drawing/2014/main" id="{DAB28CFD-13E9-77FF-799E-2ED568061FB6}"/>
              </a:ext>
            </a:extLst>
          </p:cNvPr>
          <p:cNvSpPr/>
          <p:nvPr/>
        </p:nvSpPr>
        <p:spPr>
          <a:xfrm>
            <a:off x="1839328" y="1637416"/>
            <a:ext cx="2121728" cy="293890"/>
          </a:xfrm>
          <a:prstGeom prst="rect">
            <a:avLst/>
          </a:prstGeom>
          <a:solidFill>
            <a:srgbClr val="5D3379"/>
          </a:solidFill>
          <a:ln w="25400" cap="flat" cmpd="sng" algn="ctr">
            <a:noFill/>
            <a:prstDash val="solid"/>
          </a:ln>
          <a:effectLst/>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solidFill>
                  <a:srgbClr val="FFFFFF"/>
                </a:solidFill>
                <a:latin typeface="Montserrat"/>
              </a:rPr>
              <a:t>WEB APPLICATION</a:t>
            </a:r>
            <a:endParaRPr kumimoji="0" lang="en-US" sz="1100" b="1" i="0" u="none" strike="noStrike" kern="1200" cap="none" spc="0" normalizeH="0" baseline="0" noProof="0" dirty="0">
              <a:ln>
                <a:noFill/>
              </a:ln>
              <a:solidFill>
                <a:srgbClr val="FFFFFF"/>
              </a:solidFill>
              <a:effectLst/>
              <a:uLnTx/>
              <a:uFillTx/>
              <a:latin typeface="Montserrat"/>
              <a:ea typeface="+mn-ea"/>
              <a:cs typeface="+mn-cs"/>
              <a:sym typeface="Arial"/>
            </a:endParaRPr>
          </a:p>
        </p:txBody>
      </p:sp>
      <p:sp>
        <p:nvSpPr>
          <p:cNvPr id="219" name="Rectangle 218">
            <a:extLst>
              <a:ext uri="{FF2B5EF4-FFF2-40B4-BE49-F238E27FC236}">
                <a16:creationId xmlns:a16="http://schemas.microsoft.com/office/drawing/2014/main" id="{82B0387F-F583-C4B9-101D-C81B35BDCE80}"/>
              </a:ext>
            </a:extLst>
          </p:cNvPr>
          <p:cNvSpPr/>
          <p:nvPr/>
        </p:nvSpPr>
        <p:spPr>
          <a:xfrm>
            <a:off x="1828474" y="3395200"/>
            <a:ext cx="2121728" cy="1639930"/>
          </a:xfrm>
          <a:prstGeom prst="rect">
            <a:avLst/>
          </a:prstGeom>
          <a:noFill/>
          <a:ln w="3175" cap="flat" cmpd="sng" algn="ctr">
            <a:solidFill>
              <a:srgbClr val="FFFFFF">
                <a:lumMod val="75000"/>
              </a:srgbClr>
            </a:solidFill>
            <a:prstDash val="solid"/>
          </a:ln>
          <a:effectLst/>
        </p:spPr>
        <p:txBody>
          <a:bodyPr lIns="0" tIns="91440" rIns="0" bIns="45720" rtlCol="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100" b="1" i="0" u="none" strike="noStrike" kern="1200" cap="none" spc="0" normalizeH="0" baseline="0" noProof="0">
              <a:ln>
                <a:noFill/>
              </a:ln>
              <a:solidFill>
                <a:srgbClr val="000000"/>
              </a:solidFill>
              <a:effectLst/>
              <a:uLnTx/>
              <a:uFillTx/>
              <a:latin typeface="Montserrat"/>
              <a:ea typeface="+mn-ea"/>
              <a:cs typeface="+mn-cs"/>
              <a:sym typeface="Arial"/>
            </a:endParaRPr>
          </a:p>
        </p:txBody>
      </p:sp>
      <p:sp>
        <p:nvSpPr>
          <p:cNvPr id="220" name="Rectangle 219">
            <a:extLst>
              <a:ext uri="{FF2B5EF4-FFF2-40B4-BE49-F238E27FC236}">
                <a16:creationId xmlns:a16="http://schemas.microsoft.com/office/drawing/2014/main" id="{E6A9DDD0-ECBC-E201-312F-D420C6FE3F7F}"/>
              </a:ext>
            </a:extLst>
          </p:cNvPr>
          <p:cNvSpPr/>
          <p:nvPr/>
        </p:nvSpPr>
        <p:spPr>
          <a:xfrm>
            <a:off x="1836984" y="3392755"/>
            <a:ext cx="2121728" cy="293890"/>
          </a:xfrm>
          <a:prstGeom prst="rect">
            <a:avLst/>
          </a:prstGeom>
          <a:solidFill>
            <a:srgbClr val="5D3379"/>
          </a:solidFill>
          <a:ln w="25400" cap="flat" cmpd="sng" algn="ctr">
            <a:noFill/>
            <a:prstDash val="solid"/>
          </a:ln>
          <a:effectLst/>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1200" cap="none" spc="0" normalizeH="0" baseline="0" noProof="0" dirty="0">
                <a:ln>
                  <a:noFill/>
                </a:ln>
                <a:solidFill>
                  <a:srgbClr val="FFFFFF"/>
                </a:solidFill>
                <a:effectLst/>
                <a:uLnTx/>
                <a:uFillTx/>
                <a:latin typeface="Montserrat"/>
                <a:ea typeface="+mn-ea"/>
                <a:cs typeface="+mn-cs"/>
                <a:sym typeface="Arial"/>
              </a:rPr>
              <a:t>MIDDLEWARE</a:t>
            </a:r>
          </a:p>
        </p:txBody>
      </p:sp>
      <p:sp>
        <p:nvSpPr>
          <p:cNvPr id="222" name="TextBox 34">
            <a:extLst>
              <a:ext uri="{FF2B5EF4-FFF2-40B4-BE49-F238E27FC236}">
                <a16:creationId xmlns:a16="http://schemas.microsoft.com/office/drawing/2014/main" id="{9F3D38E6-66E2-0091-DA9D-FAEC3ACC1DD2}"/>
              </a:ext>
            </a:extLst>
          </p:cNvPr>
          <p:cNvSpPr txBox="1"/>
          <p:nvPr/>
        </p:nvSpPr>
        <p:spPr>
          <a:xfrm>
            <a:off x="2043571" y="1177465"/>
            <a:ext cx="1626050"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Tx/>
              <a:buSzTx/>
              <a:buFont typeface="Arial"/>
              <a:buNone/>
              <a:tabLst/>
              <a:defRPr/>
            </a:pPr>
            <a:r>
              <a:rPr lang="en-US" sz="1400" b="1" dirty="0">
                <a:latin typeface="Montserrat"/>
                <a:ea typeface="+mn-ea"/>
              </a:rPr>
              <a:t>FRONTEND</a:t>
            </a:r>
            <a:endParaRPr kumimoji="0" lang="en-US" sz="1200" b="1" i="0" u="none" strike="noStrike" kern="1200" cap="none" spc="0" normalizeH="0" baseline="0" noProof="0" dirty="0">
              <a:ln>
                <a:noFill/>
              </a:ln>
              <a:solidFill>
                <a:srgbClr val="000000"/>
              </a:solidFill>
              <a:effectLst/>
              <a:uLnTx/>
              <a:uFillTx/>
              <a:latin typeface="Montserrat"/>
              <a:ea typeface="+mn-ea"/>
              <a:cs typeface="Arial"/>
              <a:sym typeface="Arial"/>
            </a:endParaRPr>
          </a:p>
        </p:txBody>
      </p:sp>
      <p:sp>
        <p:nvSpPr>
          <p:cNvPr id="224" name="Rectangle 223">
            <a:extLst>
              <a:ext uri="{FF2B5EF4-FFF2-40B4-BE49-F238E27FC236}">
                <a16:creationId xmlns:a16="http://schemas.microsoft.com/office/drawing/2014/main" id="{14D3F0C1-CA70-CE5D-6552-3B4F69E0B583}"/>
              </a:ext>
            </a:extLst>
          </p:cNvPr>
          <p:cNvSpPr/>
          <p:nvPr/>
        </p:nvSpPr>
        <p:spPr>
          <a:xfrm>
            <a:off x="7075055" y="822663"/>
            <a:ext cx="3288471" cy="4885291"/>
          </a:xfrm>
          <a:prstGeom prst="rect">
            <a:avLst/>
          </a:prstGeom>
          <a:noFill/>
          <a:ln>
            <a:solidFill>
              <a:schemeClr val="tx1"/>
            </a:solidFill>
            <a:prstDash val="sysDot"/>
          </a:ln>
          <a:effectLst>
            <a:softEdge rad="11049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highlight>
                <a:srgbClr val="FFFF00"/>
              </a:highlight>
            </a:endParaRPr>
          </a:p>
        </p:txBody>
      </p:sp>
      <p:pic>
        <p:nvPicPr>
          <p:cNvPr id="1052" name="Picture 28" descr="GitHub logo PNG transparent image ...">
            <a:extLst>
              <a:ext uri="{FF2B5EF4-FFF2-40B4-BE49-F238E27FC236}">
                <a16:creationId xmlns:a16="http://schemas.microsoft.com/office/drawing/2014/main" id="{936CEAA5-632E-C134-D1B4-4BEFC44FE82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37272" y="5569552"/>
            <a:ext cx="2116483" cy="780059"/>
          </a:xfrm>
          <a:prstGeom prst="rect">
            <a:avLst/>
          </a:prstGeom>
          <a:noFill/>
          <a:extLst>
            <a:ext uri="{909E8E84-426E-40DD-AFC4-6F175D3DCCD1}">
              <a14:hiddenFill xmlns:a14="http://schemas.microsoft.com/office/drawing/2010/main">
                <a:solidFill>
                  <a:srgbClr val="FFFFFF"/>
                </a:solidFill>
              </a14:hiddenFill>
            </a:ext>
          </a:extLst>
        </p:spPr>
      </p:pic>
      <p:cxnSp>
        <p:nvCxnSpPr>
          <p:cNvPr id="227" name="Straight Arrow Connector 226">
            <a:extLst>
              <a:ext uri="{FF2B5EF4-FFF2-40B4-BE49-F238E27FC236}">
                <a16:creationId xmlns:a16="http://schemas.microsoft.com/office/drawing/2014/main" id="{035CC103-E95F-0381-1B6F-EF7411517E61}"/>
              </a:ext>
            </a:extLst>
          </p:cNvPr>
          <p:cNvCxnSpPr>
            <a:cxnSpLocks/>
            <a:endCxn id="200" idx="1"/>
          </p:cNvCxnSpPr>
          <p:nvPr/>
        </p:nvCxnSpPr>
        <p:spPr>
          <a:xfrm>
            <a:off x="3958712" y="1931306"/>
            <a:ext cx="88190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0" name="Straight Arrow Connector 229">
            <a:extLst>
              <a:ext uri="{FF2B5EF4-FFF2-40B4-BE49-F238E27FC236}">
                <a16:creationId xmlns:a16="http://schemas.microsoft.com/office/drawing/2014/main" id="{6A6A657A-04AC-6223-B5D7-9A861D8A19A8}"/>
              </a:ext>
            </a:extLst>
          </p:cNvPr>
          <p:cNvCxnSpPr/>
          <p:nvPr/>
        </p:nvCxnSpPr>
        <p:spPr>
          <a:xfrm>
            <a:off x="6115584" y="1931306"/>
            <a:ext cx="131095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2" name="Straight Arrow Connector 231">
            <a:extLst>
              <a:ext uri="{FF2B5EF4-FFF2-40B4-BE49-F238E27FC236}">
                <a16:creationId xmlns:a16="http://schemas.microsoft.com/office/drawing/2014/main" id="{0444AE52-EC85-94C6-341B-F637EB062DBA}"/>
              </a:ext>
            </a:extLst>
          </p:cNvPr>
          <p:cNvCxnSpPr>
            <a:cxnSpLocks/>
            <a:endCxn id="186" idx="0"/>
          </p:cNvCxnSpPr>
          <p:nvPr/>
        </p:nvCxnSpPr>
        <p:spPr>
          <a:xfrm>
            <a:off x="8727338" y="2362215"/>
            <a:ext cx="0" cy="2027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4" name="Straight Arrow Connector 233">
            <a:extLst>
              <a:ext uri="{FF2B5EF4-FFF2-40B4-BE49-F238E27FC236}">
                <a16:creationId xmlns:a16="http://schemas.microsoft.com/office/drawing/2014/main" id="{A754EF04-8C96-163E-1D9C-122D4FDFDCD7}"/>
              </a:ext>
            </a:extLst>
          </p:cNvPr>
          <p:cNvCxnSpPr>
            <a:cxnSpLocks/>
          </p:cNvCxnSpPr>
          <p:nvPr/>
        </p:nvCxnSpPr>
        <p:spPr>
          <a:xfrm>
            <a:off x="8678053" y="3923637"/>
            <a:ext cx="0" cy="1883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2" name="Google Shape;91;p10">
            <a:extLst>
              <a:ext uri="{FF2B5EF4-FFF2-40B4-BE49-F238E27FC236}">
                <a16:creationId xmlns:a16="http://schemas.microsoft.com/office/drawing/2014/main" id="{6D5C0E30-EA2B-4473-D4FD-A64E7AC51B08}"/>
              </a:ext>
            </a:extLst>
          </p:cNvPr>
          <p:cNvSpPr/>
          <p:nvPr/>
        </p:nvSpPr>
        <p:spPr>
          <a:xfrm>
            <a:off x="2079957" y="4114318"/>
            <a:ext cx="1563098" cy="202869"/>
          </a:xfrm>
          <a:prstGeom prst="rect">
            <a:avLst/>
          </a:prstGeom>
          <a:solidFill>
            <a:srgbClr val="74CEE2">
              <a:lumMod val="20000"/>
              <a:lumOff val="80000"/>
            </a:srgbClr>
          </a:solidFill>
          <a:ln w="9525" cap="flat" cmpd="sng">
            <a:no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1" i="0" u="none" strike="noStrike" kern="0" cap="none" spc="0" normalizeH="0" baseline="0" noProof="0" dirty="0">
                <a:ln>
                  <a:noFill/>
                </a:ln>
                <a:solidFill>
                  <a:srgbClr val="000000"/>
                </a:solidFill>
                <a:effectLst/>
                <a:uLnTx/>
                <a:uFillTx/>
                <a:latin typeface="Montserrat"/>
                <a:ea typeface="Arial"/>
                <a:cs typeface="Arial"/>
                <a:sym typeface="Arial"/>
              </a:rPr>
              <a:t>Query Service</a:t>
            </a:r>
            <a:endParaRPr kumimoji="0" lang="en-US" sz="1400" b="1" i="0" u="none" strike="noStrike" kern="0" cap="none" spc="0" normalizeH="0" baseline="0" noProof="0" dirty="0">
              <a:ln>
                <a:noFill/>
              </a:ln>
              <a:solidFill>
                <a:srgbClr val="000000"/>
              </a:solidFill>
              <a:effectLst/>
              <a:uLnTx/>
              <a:uFillTx/>
              <a:latin typeface="Montserrat"/>
              <a:cs typeface="Arial"/>
              <a:sym typeface="Arial"/>
            </a:endParaRPr>
          </a:p>
        </p:txBody>
      </p:sp>
      <p:pic>
        <p:nvPicPr>
          <p:cNvPr id="243" name="Picture 242" descr="See the source image">
            <a:extLst>
              <a:ext uri="{FF2B5EF4-FFF2-40B4-BE49-F238E27FC236}">
                <a16:creationId xmlns:a16="http://schemas.microsoft.com/office/drawing/2014/main" id="{198F216A-5D2C-D038-A529-BB4078FF0DC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105217" y="4402401"/>
            <a:ext cx="481027" cy="522672"/>
          </a:xfrm>
          <a:prstGeom prst="rect">
            <a:avLst/>
          </a:prstGeom>
          <a:extLst>
            <a:ext uri="{909E8E84-426E-40DD-AFC4-6F175D3DCCD1}">
              <a14:hiddenFill xmlns:a14="http://schemas.microsoft.com/office/drawing/2010/main">
                <a:solidFill>
                  <a:srgbClr val="FFFFFF"/>
                </a:solidFill>
              </a14:hiddenFill>
            </a:ext>
          </a:extLst>
        </p:spPr>
      </p:pic>
      <p:pic>
        <p:nvPicPr>
          <p:cNvPr id="244" name="Picture 243">
            <a:extLst>
              <a:ext uri="{FF2B5EF4-FFF2-40B4-BE49-F238E27FC236}">
                <a16:creationId xmlns:a16="http://schemas.microsoft.com/office/drawing/2014/main" id="{29535558-E815-DBEC-280A-E2DC0BD57402}"/>
              </a:ext>
            </a:extLst>
          </p:cNvPr>
          <p:cNvPicPr>
            <a:picLocks noChangeAspect="1"/>
          </p:cNvPicPr>
          <p:nvPr/>
        </p:nvPicPr>
        <p:blipFill rotWithShape="1">
          <a:blip r:embed="rId15"/>
          <a:srcRect l="7160" r="6337"/>
          <a:stretch/>
        </p:blipFill>
        <p:spPr>
          <a:xfrm>
            <a:off x="2002093" y="4414555"/>
            <a:ext cx="862143" cy="514183"/>
          </a:xfrm>
          <a:prstGeom prst="rect">
            <a:avLst/>
          </a:prstGeom>
        </p:spPr>
      </p:pic>
      <p:sp>
        <p:nvSpPr>
          <p:cNvPr id="250" name="Rectangle 249">
            <a:extLst>
              <a:ext uri="{FF2B5EF4-FFF2-40B4-BE49-F238E27FC236}">
                <a16:creationId xmlns:a16="http://schemas.microsoft.com/office/drawing/2014/main" id="{2CA52BFC-5846-B93E-576F-A5023250663B}"/>
              </a:ext>
            </a:extLst>
          </p:cNvPr>
          <p:cNvSpPr/>
          <p:nvPr/>
        </p:nvSpPr>
        <p:spPr>
          <a:xfrm>
            <a:off x="4874824" y="3847564"/>
            <a:ext cx="1274965" cy="1030562"/>
          </a:xfrm>
          <a:prstGeom prst="rect">
            <a:avLst/>
          </a:prstGeom>
          <a:noFill/>
          <a:ln w="3175" cap="flat" cmpd="sng" algn="ctr">
            <a:solidFill>
              <a:srgbClr val="FFFFFF">
                <a:lumMod val="75000"/>
              </a:srgbClr>
            </a:solidFill>
            <a:prstDash val="solid"/>
          </a:ln>
          <a:effectLst/>
        </p:spPr>
        <p:txBody>
          <a:bodyPr lIns="0" tIns="0" rIns="0" bIns="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dirty="0">
                <a:ln>
                  <a:noFill/>
                </a:ln>
                <a:solidFill>
                  <a:srgbClr val="000000"/>
                </a:solidFill>
                <a:effectLst/>
                <a:uLnTx/>
                <a:uFillTx/>
                <a:latin typeface="Montserrat"/>
                <a:ea typeface="+mn-ea"/>
                <a:cs typeface="+mn-cs"/>
                <a:sym typeface="Arial"/>
              </a:rPr>
              <a:t>FEEDBACK</a:t>
            </a:r>
            <a:endParaRPr kumimoji="0" lang="en-US" sz="1100" b="1" i="0" u="none" strike="noStrike" kern="1200" cap="none" spc="0" normalizeH="0" baseline="0" noProof="0" dirty="0">
              <a:ln>
                <a:noFill/>
              </a:ln>
              <a:solidFill>
                <a:srgbClr val="000000"/>
              </a:solidFill>
              <a:effectLst/>
              <a:uLnTx/>
              <a:uFillTx/>
              <a:latin typeface="Montserrat"/>
              <a:ea typeface="+mn-ea"/>
              <a:cs typeface="+mn-cs"/>
              <a:sym typeface="Arial"/>
            </a:endParaRPr>
          </a:p>
        </p:txBody>
      </p:sp>
      <p:cxnSp>
        <p:nvCxnSpPr>
          <p:cNvPr id="254" name="Connector: Elbow 253">
            <a:extLst>
              <a:ext uri="{FF2B5EF4-FFF2-40B4-BE49-F238E27FC236}">
                <a16:creationId xmlns:a16="http://schemas.microsoft.com/office/drawing/2014/main" id="{6D5733E1-1E83-83DD-DF0F-B8936734296E}"/>
              </a:ext>
            </a:extLst>
          </p:cNvPr>
          <p:cNvCxnSpPr>
            <a:cxnSpLocks/>
            <a:stCxn id="211" idx="1"/>
            <a:endCxn id="250" idx="3"/>
          </p:cNvCxnSpPr>
          <p:nvPr/>
        </p:nvCxnSpPr>
        <p:spPr>
          <a:xfrm rot="10800000">
            <a:off x="6149789" y="4362846"/>
            <a:ext cx="1312480" cy="63188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24" name="Straight Arrow Connector 1023">
            <a:extLst>
              <a:ext uri="{FF2B5EF4-FFF2-40B4-BE49-F238E27FC236}">
                <a16:creationId xmlns:a16="http://schemas.microsoft.com/office/drawing/2014/main" id="{E7A78F3C-C2F3-DABC-7522-BBFB0F010C97}"/>
              </a:ext>
            </a:extLst>
          </p:cNvPr>
          <p:cNvCxnSpPr>
            <a:stCxn id="187" idx="1"/>
          </p:cNvCxnSpPr>
          <p:nvPr/>
        </p:nvCxnSpPr>
        <p:spPr>
          <a:xfrm>
            <a:off x="7399404" y="3244324"/>
            <a:ext cx="0" cy="209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29" name="Connector: Elbow 1028">
            <a:extLst>
              <a:ext uri="{FF2B5EF4-FFF2-40B4-BE49-F238E27FC236}">
                <a16:creationId xmlns:a16="http://schemas.microsoft.com/office/drawing/2014/main" id="{87664B3E-4F3A-3766-7D32-6CB1ABCF9941}"/>
              </a:ext>
            </a:extLst>
          </p:cNvPr>
          <p:cNvCxnSpPr/>
          <p:nvPr/>
        </p:nvCxnSpPr>
        <p:spPr>
          <a:xfrm rot="10800000" flipV="1">
            <a:off x="3958712" y="3244323"/>
            <a:ext cx="3440692" cy="867643"/>
          </a:xfrm>
          <a:prstGeom prst="bentConnector3">
            <a:avLst>
              <a:gd name="adj1" fmla="val 7974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33" name="Straight Arrow Connector 1032">
            <a:extLst>
              <a:ext uri="{FF2B5EF4-FFF2-40B4-BE49-F238E27FC236}">
                <a16:creationId xmlns:a16="http://schemas.microsoft.com/office/drawing/2014/main" id="{87110C51-AB76-8241-6D3A-18FB201368E5}"/>
              </a:ext>
            </a:extLst>
          </p:cNvPr>
          <p:cNvCxnSpPr/>
          <p:nvPr/>
        </p:nvCxnSpPr>
        <p:spPr>
          <a:xfrm flipH="1">
            <a:off x="3958711" y="4362846"/>
            <a:ext cx="91611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35" name="Title 2">
            <a:extLst>
              <a:ext uri="{FF2B5EF4-FFF2-40B4-BE49-F238E27FC236}">
                <a16:creationId xmlns:a16="http://schemas.microsoft.com/office/drawing/2014/main" id="{5D5707F6-F5EB-D2AC-0D6A-3743E84FC672}"/>
              </a:ext>
            </a:extLst>
          </p:cNvPr>
          <p:cNvSpPr txBox="1">
            <a:spLocks/>
          </p:cNvSpPr>
          <p:nvPr/>
        </p:nvSpPr>
        <p:spPr>
          <a:xfrm>
            <a:off x="304733" y="48047"/>
            <a:ext cx="9426313" cy="624385"/>
          </a:xfrm>
          <a:prstGeom prst="rect">
            <a:avLst/>
          </a:prstGeom>
        </p:spPr>
        <p:txBody>
          <a:bodyPr spcFirstLastPara="1" vert="horz" wrap="square" lIns="91425" tIns="91425" rIns="91425" bIns="91425" rtlCol="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272034"/>
              </a:buClr>
              <a:buSzPts val="4800"/>
              <a:buFont typeface="Arial"/>
              <a:buNone/>
              <a:defRPr sz="2400" b="1" i="0" u="none" strike="noStrike" cap="none">
                <a:gradFill flip="none" rotWithShape="1">
                  <a:gsLst>
                    <a:gs pos="0">
                      <a:schemeClr val="accent2"/>
                    </a:gs>
                    <a:gs pos="74000">
                      <a:schemeClr val="accent3">
                        <a:lumMod val="75000"/>
                      </a:schemeClr>
                    </a:gs>
                  </a:gsLst>
                  <a:lin ang="0" scaled="1"/>
                  <a:tileRect/>
                </a:gradFill>
                <a:latin typeface="+mj-lt"/>
                <a:ea typeface="Arial"/>
                <a:cs typeface="Arial" panose="020B0604020202020204" pitchFamily="34" charset="0"/>
                <a:sym typeface="Arial"/>
              </a:defRPr>
            </a:lvl1pPr>
            <a:lvl2pPr marR="0" lvl="1"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2pPr>
            <a:lvl3pPr marR="0" lvl="2"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3pPr>
            <a:lvl4pPr marR="0" lvl="3"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4pPr>
            <a:lvl5pPr marR="0" lvl="4"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5pPr>
            <a:lvl6pPr marR="0" lvl="5"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6pPr>
            <a:lvl7pPr marR="0" lvl="6"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7pPr>
            <a:lvl8pPr marR="0" lvl="7"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8pPr>
            <a:lvl9pPr marR="0" lvl="8"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272034"/>
              </a:buClr>
              <a:buSzPts val="4800"/>
              <a:buFont typeface="Arial"/>
              <a:buNone/>
              <a:tabLst/>
              <a:defRPr/>
            </a:pPr>
            <a:r>
              <a:rPr kumimoji="0" lang="en-US" sz="2400" b="1" i="0" u="none" strike="noStrike" kern="0" cap="none" spc="0" normalizeH="0" baseline="0" noProof="0" dirty="0">
                <a:ln>
                  <a:noFill/>
                </a:ln>
                <a:gradFill flip="none" rotWithShape="1">
                  <a:gsLst>
                    <a:gs pos="0">
                      <a:srgbClr val="7C51A1"/>
                    </a:gs>
                    <a:gs pos="74000">
                      <a:srgbClr val="74CEE2">
                        <a:lumMod val="75000"/>
                      </a:srgbClr>
                    </a:gs>
                  </a:gsLst>
                  <a:lin ang="0" scaled="1"/>
                  <a:tileRect/>
                </a:gradFill>
                <a:effectLst/>
                <a:uLnTx/>
                <a:uFillTx/>
                <a:latin typeface="Arial"/>
                <a:cs typeface="Arial" panose="020B0604020202020204" pitchFamily="34" charset="0"/>
                <a:sym typeface="Arial"/>
              </a:rPr>
              <a:t>TECHNICAL ARCHITECTURE</a:t>
            </a:r>
          </a:p>
        </p:txBody>
      </p:sp>
    </p:spTree>
    <p:extLst>
      <p:ext uri="{BB962C8B-B14F-4D97-AF65-F5344CB8AC3E}">
        <p14:creationId xmlns:p14="http://schemas.microsoft.com/office/powerpoint/2010/main" val="2408027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BFB0B4F3-F356-DCDF-6B56-C2FD0935E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2" y="450376"/>
            <a:ext cx="12202133" cy="5950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727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F2440A-7FFD-3113-AB32-B009F7A17420}"/>
              </a:ext>
            </a:extLst>
          </p:cNvPr>
          <p:cNvSpPr/>
          <p:nvPr/>
        </p:nvSpPr>
        <p:spPr>
          <a:xfrm>
            <a:off x="-2" y="836024"/>
            <a:ext cx="6209071" cy="5550262"/>
          </a:xfrm>
          <a:prstGeom prst="rect">
            <a:avLst/>
          </a:prstGeom>
          <a:solidFill>
            <a:srgbClr val="F7FC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DE0AFB6F-0BDE-536D-3CD5-D2D0285FE0D6}"/>
              </a:ext>
            </a:extLst>
          </p:cNvPr>
          <p:cNvSpPr txBox="1">
            <a:spLocks/>
          </p:cNvSpPr>
          <p:nvPr/>
        </p:nvSpPr>
        <p:spPr>
          <a:xfrm>
            <a:off x="450494" y="211639"/>
            <a:ext cx="9426313" cy="624385"/>
          </a:xfrm>
          <a:prstGeom prst="rect">
            <a:avLst/>
          </a:prstGeom>
        </p:spPr>
        <p:txBody>
          <a:bodyPr spcFirstLastPara="1" vert="horz" wrap="square" lIns="91425" tIns="91425" rIns="91425" bIns="91425" rtlCol="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272034"/>
              </a:buClr>
              <a:buSzPts val="4800"/>
              <a:buFont typeface="Arial"/>
              <a:buNone/>
              <a:defRPr sz="2400" b="1" i="0" u="none" strike="noStrike" cap="none">
                <a:gradFill flip="none" rotWithShape="1">
                  <a:gsLst>
                    <a:gs pos="0">
                      <a:schemeClr val="accent2"/>
                    </a:gs>
                    <a:gs pos="74000">
                      <a:schemeClr val="accent3">
                        <a:lumMod val="75000"/>
                      </a:schemeClr>
                    </a:gs>
                  </a:gsLst>
                  <a:lin ang="0" scaled="1"/>
                  <a:tileRect/>
                </a:gradFill>
                <a:latin typeface="+mj-lt"/>
                <a:ea typeface="Arial"/>
                <a:cs typeface="Arial" panose="020B0604020202020204" pitchFamily="34" charset="0"/>
                <a:sym typeface="Arial"/>
              </a:defRPr>
            </a:lvl1pPr>
            <a:lvl2pPr marR="0" lvl="1"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2pPr>
            <a:lvl3pPr marR="0" lvl="2"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3pPr>
            <a:lvl4pPr marR="0" lvl="3"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4pPr>
            <a:lvl5pPr marR="0" lvl="4"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5pPr>
            <a:lvl6pPr marR="0" lvl="5"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6pPr>
            <a:lvl7pPr marR="0" lvl="6"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7pPr>
            <a:lvl8pPr marR="0" lvl="7"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8pPr>
            <a:lvl9pPr marR="0" lvl="8"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272034"/>
              </a:buClr>
              <a:buSzPts val="4800"/>
              <a:buFont typeface="Arial"/>
              <a:buNone/>
              <a:tabLst/>
              <a:defRPr/>
            </a:pPr>
            <a:r>
              <a:rPr kumimoji="0" lang="en-US" sz="2400" b="1" i="0" u="none" strike="noStrike" kern="0" cap="none" spc="0" normalizeH="0" baseline="0" noProof="0" dirty="0">
                <a:ln>
                  <a:noFill/>
                </a:ln>
                <a:gradFill flip="none" rotWithShape="1">
                  <a:gsLst>
                    <a:gs pos="0">
                      <a:srgbClr val="7C51A1"/>
                    </a:gs>
                    <a:gs pos="74000">
                      <a:srgbClr val="74CEE2">
                        <a:lumMod val="75000"/>
                      </a:srgbClr>
                    </a:gs>
                  </a:gsLst>
                  <a:lin ang="0" scaled="1"/>
                  <a:tileRect/>
                </a:gradFill>
                <a:effectLst/>
                <a:uLnTx/>
                <a:uFillTx/>
                <a:latin typeface="Arial"/>
                <a:cs typeface="Arial" panose="020B0604020202020204" pitchFamily="34" charset="0"/>
                <a:sym typeface="Arial"/>
              </a:rPr>
              <a:t>News Summarization with References</a:t>
            </a:r>
          </a:p>
        </p:txBody>
      </p:sp>
      <p:sp>
        <p:nvSpPr>
          <p:cNvPr id="13" name="Rectangle 12">
            <a:extLst>
              <a:ext uri="{FF2B5EF4-FFF2-40B4-BE49-F238E27FC236}">
                <a16:creationId xmlns:a16="http://schemas.microsoft.com/office/drawing/2014/main" id="{9427E648-4C66-AC2E-8291-8194E4091B00}"/>
              </a:ext>
            </a:extLst>
          </p:cNvPr>
          <p:cNvSpPr/>
          <p:nvPr/>
        </p:nvSpPr>
        <p:spPr>
          <a:xfrm>
            <a:off x="549622" y="1537511"/>
            <a:ext cx="5546378" cy="5169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 </a:t>
            </a:r>
            <a:r>
              <a:rPr lang="en-US" sz="1600" b="1" dirty="0">
                <a:solidFill>
                  <a:schemeClr val="tx1"/>
                </a:solidFill>
              </a:rPr>
              <a:t>Generates concise, comprehensive summaries </a:t>
            </a:r>
          </a:p>
          <a:p>
            <a:r>
              <a:rPr lang="en-US" sz="1600" b="1" dirty="0">
                <a:solidFill>
                  <a:schemeClr val="tx1"/>
                </a:solidFill>
              </a:rPr>
              <a:t>        from lengthy news articles or user-provided content.</a:t>
            </a:r>
            <a:endParaRPr lang="en-US" sz="1600" dirty="0">
              <a:solidFill>
                <a:schemeClr val="tx1"/>
              </a:solidFill>
            </a:endParaRPr>
          </a:p>
        </p:txBody>
      </p:sp>
      <p:sp>
        <p:nvSpPr>
          <p:cNvPr id="14" name="Rectangle 13">
            <a:extLst>
              <a:ext uri="{FF2B5EF4-FFF2-40B4-BE49-F238E27FC236}">
                <a16:creationId xmlns:a16="http://schemas.microsoft.com/office/drawing/2014/main" id="{5F19425D-6588-E343-B5C6-474FCD55A58D}"/>
              </a:ext>
            </a:extLst>
          </p:cNvPr>
          <p:cNvSpPr/>
          <p:nvPr/>
        </p:nvSpPr>
        <p:spPr>
          <a:xfrm>
            <a:off x="549623" y="4795137"/>
            <a:ext cx="5222715" cy="5169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 </a:t>
            </a:r>
            <a:r>
              <a:rPr lang="en-US" sz="1600" b="1" dirty="0">
                <a:solidFill>
                  <a:schemeClr val="tx1"/>
                </a:solidFill>
              </a:rPr>
              <a:t>Provides multi-source integration to ensure well-</a:t>
            </a:r>
          </a:p>
          <a:p>
            <a:r>
              <a:rPr lang="en-US" sz="1600" b="1" dirty="0">
                <a:solidFill>
                  <a:schemeClr val="tx1"/>
                </a:solidFill>
              </a:rPr>
              <a:t>        rounded and unbiased summaries</a:t>
            </a:r>
            <a:endParaRPr lang="en-US" sz="1600" dirty="0">
              <a:solidFill>
                <a:schemeClr val="tx1"/>
              </a:solidFill>
            </a:endParaRPr>
          </a:p>
        </p:txBody>
      </p:sp>
      <p:sp>
        <p:nvSpPr>
          <p:cNvPr id="18" name="Rectangle 17">
            <a:extLst>
              <a:ext uri="{FF2B5EF4-FFF2-40B4-BE49-F238E27FC236}">
                <a16:creationId xmlns:a16="http://schemas.microsoft.com/office/drawing/2014/main" id="{59546D80-DADE-2438-B27C-0E59209F2DC0}"/>
              </a:ext>
            </a:extLst>
          </p:cNvPr>
          <p:cNvSpPr/>
          <p:nvPr/>
        </p:nvSpPr>
        <p:spPr>
          <a:xfrm>
            <a:off x="549623" y="2370022"/>
            <a:ext cx="5222715" cy="5169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 </a:t>
            </a:r>
            <a:r>
              <a:rPr lang="en-US" sz="1600" b="1" dirty="0">
                <a:solidFill>
                  <a:schemeClr val="tx1"/>
                </a:solidFill>
              </a:rPr>
              <a:t>Supports various formats, including bullet points, </a:t>
            </a:r>
          </a:p>
          <a:p>
            <a:r>
              <a:rPr lang="en-US" sz="1600" b="1" dirty="0">
                <a:solidFill>
                  <a:schemeClr val="tx1"/>
                </a:solidFill>
              </a:rPr>
              <a:t>        paragraph summaries, or key highlights.</a:t>
            </a:r>
            <a:endParaRPr lang="en-US" sz="1600" dirty="0">
              <a:solidFill>
                <a:schemeClr val="tx1"/>
              </a:solidFill>
            </a:endParaRPr>
          </a:p>
        </p:txBody>
      </p:sp>
      <p:sp>
        <p:nvSpPr>
          <p:cNvPr id="20" name="Rectangle 19">
            <a:extLst>
              <a:ext uri="{FF2B5EF4-FFF2-40B4-BE49-F238E27FC236}">
                <a16:creationId xmlns:a16="http://schemas.microsoft.com/office/drawing/2014/main" id="{F94C5F3A-E8D4-E826-B374-A341AAD6790B}"/>
              </a:ext>
            </a:extLst>
          </p:cNvPr>
          <p:cNvSpPr/>
          <p:nvPr/>
        </p:nvSpPr>
        <p:spPr>
          <a:xfrm>
            <a:off x="549623" y="3160887"/>
            <a:ext cx="5222715" cy="5169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 </a:t>
            </a:r>
            <a:r>
              <a:rPr lang="en-US" sz="1600" b="1" dirty="0">
                <a:solidFill>
                  <a:schemeClr val="tx1"/>
                </a:solidFill>
              </a:rPr>
              <a:t>Allows customization of summary length based on </a:t>
            </a:r>
          </a:p>
          <a:p>
            <a:r>
              <a:rPr lang="en-US" sz="1600" b="1" dirty="0">
                <a:solidFill>
                  <a:schemeClr val="tx1"/>
                </a:solidFill>
              </a:rPr>
              <a:t>       user preferences.</a:t>
            </a:r>
            <a:endParaRPr lang="en-US" sz="1600" dirty="0">
              <a:solidFill>
                <a:schemeClr val="tx1"/>
              </a:solidFill>
            </a:endParaRPr>
          </a:p>
        </p:txBody>
      </p:sp>
      <p:sp>
        <p:nvSpPr>
          <p:cNvPr id="22" name="Rectangle 21">
            <a:extLst>
              <a:ext uri="{FF2B5EF4-FFF2-40B4-BE49-F238E27FC236}">
                <a16:creationId xmlns:a16="http://schemas.microsoft.com/office/drawing/2014/main" id="{9CBA83D0-F812-1D58-0F48-B90779FEA647}"/>
              </a:ext>
            </a:extLst>
          </p:cNvPr>
          <p:cNvSpPr/>
          <p:nvPr/>
        </p:nvSpPr>
        <p:spPr>
          <a:xfrm>
            <a:off x="549623" y="3978243"/>
            <a:ext cx="5222715" cy="5169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 </a:t>
            </a:r>
            <a:r>
              <a:rPr lang="en-US" sz="1600" b="1" dirty="0">
                <a:solidFill>
                  <a:schemeClr val="tx1"/>
                </a:solidFill>
              </a:rPr>
              <a:t>Utilizes AI to extract critical information and </a:t>
            </a:r>
          </a:p>
          <a:p>
            <a:r>
              <a:rPr lang="en-US" sz="1600" b="1" dirty="0">
                <a:solidFill>
                  <a:schemeClr val="tx1"/>
                </a:solidFill>
              </a:rPr>
              <a:t>        eliminate redundancy for clarity</a:t>
            </a:r>
            <a:endParaRPr lang="en-US" sz="1600" dirty="0">
              <a:solidFill>
                <a:schemeClr val="tx1"/>
              </a:solidFill>
            </a:endParaRPr>
          </a:p>
        </p:txBody>
      </p:sp>
      <p:pic>
        <p:nvPicPr>
          <p:cNvPr id="4098" name="Picture 2">
            <a:extLst>
              <a:ext uri="{FF2B5EF4-FFF2-40B4-BE49-F238E27FC236}">
                <a16:creationId xmlns:a16="http://schemas.microsoft.com/office/drawing/2014/main" id="{9D5FB2FE-A88A-5410-FD2B-EDFB08AF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4256" y="464795"/>
            <a:ext cx="4085112" cy="5834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062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D1AA4-A679-D33B-9648-01B6644C89C8}"/>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9F790393-E6B6-523C-AB10-7508D38AADC3}"/>
              </a:ext>
            </a:extLst>
          </p:cNvPr>
          <p:cNvSpPr/>
          <p:nvPr/>
        </p:nvSpPr>
        <p:spPr>
          <a:xfrm>
            <a:off x="-2" y="836024"/>
            <a:ext cx="6209071" cy="5550262"/>
          </a:xfrm>
          <a:prstGeom prst="rect">
            <a:avLst/>
          </a:prstGeom>
          <a:solidFill>
            <a:srgbClr val="F7FC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A475267E-9C60-A34B-5426-EB2A70622DBB}"/>
              </a:ext>
            </a:extLst>
          </p:cNvPr>
          <p:cNvSpPr/>
          <p:nvPr/>
        </p:nvSpPr>
        <p:spPr>
          <a:xfrm>
            <a:off x="495027" y="1455620"/>
            <a:ext cx="5222715" cy="5169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 </a:t>
            </a:r>
            <a:r>
              <a:rPr lang="en-US" sz="1600" b="1" dirty="0">
                <a:solidFill>
                  <a:schemeClr val="tx1"/>
                </a:solidFill>
              </a:rPr>
              <a:t>Automatically creates concise and engaging posts   </a:t>
            </a:r>
          </a:p>
          <a:p>
            <a:r>
              <a:rPr lang="en-US" sz="1600" b="1" dirty="0">
                <a:solidFill>
                  <a:schemeClr val="tx1"/>
                </a:solidFill>
              </a:rPr>
              <a:t>       tailored to user input.</a:t>
            </a:r>
            <a:endParaRPr lang="en-US" sz="1600" dirty="0">
              <a:solidFill>
                <a:schemeClr val="tx1"/>
              </a:solidFill>
            </a:endParaRPr>
          </a:p>
        </p:txBody>
      </p:sp>
      <p:sp>
        <p:nvSpPr>
          <p:cNvPr id="7" name="Rectangle 6">
            <a:extLst>
              <a:ext uri="{FF2B5EF4-FFF2-40B4-BE49-F238E27FC236}">
                <a16:creationId xmlns:a16="http://schemas.microsoft.com/office/drawing/2014/main" id="{34D99CE3-0478-6B5A-9398-4424E17B9E63}"/>
              </a:ext>
            </a:extLst>
          </p:cNvPr>
          <p:cNvSpPr/>
          <p:nvPr/>
        </p:nvSpPr>
        <p:spPr>
          <a:xfrm>
            <a:off x="495028" y="4713246"/>
            <a:ext cx="5222715" cy="5169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 </a:t>
            </a:r>
            <a:r>
              <a:rPr lang="en-US" sz="1600" b="1" dirty="0">
                <a:solidFill>
                  <a:schemeClr val="tx1"/>
                </a:solidFill>
              </a:rPr>
              <a:t>Leverages AI to align posts with trending topics and </a:t>
            </a:r>
          </a:p>
          <a:p>
            <a:r>
              <a:rPr lang="en-US" sz="1600" b="1" dirty="0">
                <a:solidFill>
                  <a:schemeClr val="tx1"/>
                </a:solidFill>
              </a:rPr>
              <a:t>       user preferences.</a:t>
            </a:r>
            <a:endParaRPr lang="en-US" sz="1600" dirty="0">
              <a:solidFill>
                <a:schemeClr val="tx1"/>
              </a:solidFill>
            </a:endParaRPr>
          </a:p>
        </p:txBody>
      </p:sp>
      <p:sp>
        <p:nvSpPr>
          <p:cNvPr id="2" name="Title 1">
            <a:extLst>
              <a:ext uri="{FF2B5EF4-FFF2-40B4-BE49-F238E27FC236}">
                <a16:creationId xmlns:a16="http://schemas.microsoft.com/office/drawing/2014/main" id="{1AAA92ED-4C57-26D6-2140-79D51CE4565D}"/>
              </a:ext>
            </a:extLst>
          </p:cNvPr>
          <p:cNvSpPr txBox="1">
            <a:spLocks/>
          </p:cNvSpPr>
          <p:nvPr/>
        </p:nvSpPr>
        <p:spPr>
          <a:xfrm>
            <a:off x="450494" y="211639"/>
            <a:ext cx="9426313" cy="624385"/>
          </a:xfrm>
          <a:prstGeom prst="rect">
            <a:avLst/>
          </a:prstGeom>
        </p:spPr>
        <p:txBody>
          <a:bodyPr spcFirstLastPara="1" vert="horz" wrap="square" lIns="91425" tIns="91425" rIns="91425" bIns="91425" rtlCol="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272034"/>
              </a:buClr>
              <a:buSzPts val="4800"/>
              <a:buFont typeface="Arial"/>
              <a:buNone/>
              <a:defRPr sz="2400" b="1" i="0" u="none" strike="noStrike" cap="none">
                <a:gradFill flip="none" rotWithShape="1">
                  <a:gsLst>
                    <a:gs pos="0">
                      <a:schemeClr val="accent2"/>
                    </a:gs>
                    <a:gs pos="74000">
                      <a:schemeClr val="accent3">
                        <a:lumMod val="75000"/>
                      </a:schemeClr>
                    </a:gs>
                  </a:gsLst>
                  <a:lin ang="0" scaled="1"/>
                  <a:tileRect/>
                </a:gradFill>
                <a:latin typeface="+mj-lt"/>
                <a:ea typeface="Arial"/>
                <a:cs typeface="Arial" panose="020B0604020202020204" pitchFamily="34" charset="0"/>
                <a:sym typeface="Arial"/>
              </a:defRPr>
            </a:lvl1pPr>
            <a:lvl2pPr marR="0" lvl="1"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2pPr>
            <a:lvl3pPr marR="0" lvl="2"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3pPr>
            <a:lvl4pPr marR="0" lvl="3"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4pPr>
            <a:lvl5pPr marR="0" lvl="4"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5pPr>
            <a:lvl6pPr marR="0" lvl="5"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6pPr>
            <a:lvl7pPr marR="0" lvl="6"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7pPr>
            <a:lvl8pPr marR="0" lvl="7"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8pPr>
            <a:lvl9pPr marR="0" lvl="8"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9p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sz="1800" b="0" i="0" u="none" strike="noStrike" kern="0" cap="none" spc="0" baseline="0">
                <a:solidFill>
                  <a:srgbClr val="000000"/>
                </a:solidFill>
                <a:uFillTx/>
              </a:defRPr>
            </a:pPr>
            <a:r>
              <a:rPr kumimoji="0" lang="en-US" sz="2400" b="0" i="0" u="none" strike="noStrike" kern="0" cap="none" spc="0" normalizeH="0" baseline="0" noProof="0" dirty="0">
                <a:ln>
                  <a:noFill/>
                </a:ln>
                <a:solidFill>
                  <a:srgbClr val="5D3379"/>
                </a:solidFill>
                <a:effectLst/>
                <a:uLnTx/>
                <a:uFillTx/>
                <a:latin typeface="Arial"/>
                <a:cs typeface="Arial"/>
                <a:sym typeface="Arial"/>
              </a:rPr>
              <a:t>Social Media Posts</a:t>
            </a:r>
            <a:endParaRPr kumimoji="0" lang="en-IN" sz="2400" b="0" i="0" u="none" strike="noStrike" kern="0" cap="none" spc="0" normalizeH="0" baseline="0" noProof="0" dirty="0">
              <a:ln>
                <a:noFill/>
              </a:ln>
              <a:solidFill>
                <a:srgbClr val="5D3379"/>
              </a:solidFill>
              <a:effectLst/>
              <a:uLnTx/>
              <a:uFillTx/>
              <a:latin typeface="Arial"/>
              <a:ea typeface="Arial"/>
              <a:cs typeface="Arial"/>
              <a:sym typeface="Arial"/>
            </a:endParaRPr>
          </a:p>
        </p:txBody>
      </p:sp>
      <p:sp>
        <p:nvSpPr>
          <p:cNvPr id="3" name="Rectangle 2">
            <a:extLst>
              <a:ext uri="{FF2B5EF4-FFF2-40B4-BE49-F238E27FC236}">
                <a16:creationId xmlns:a16="http://schemas.microsoft.com/office/drawing/2014/main" id="{C51DA97D-D24D-BB5F-7D3E-CB0B6E21190D}"/>
              </a:ext>
            </a:extLst>
          </p:cNvPr>
          <p:cNvSpPr/>
          <p:nvPr/>
        </p:nvSpPr>
        <p:spPr>
          <a:xfrm>
            <a:off x="495028" y="2288131"/>
            <a:ext cx="5222715" cy="5169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 </a:t>
            </a:r>
            <a:r>
              <a:rPr lang="en-US" sz="1600" b="1" dirty="0">
                <a:solidFill>
                  <a:schemeClr val="tx1"/>
                </a:solidFill>
              </a:rPr>
              <a:t>Supports tone customization (e.g., formal, casual, </a:t>
            </a:r>
          </a:p>
          <a:p>
            <a:r>
              <a:rPr lang="en-US" sz="1600" b="1" dirty="0">
                <a:solidFill>
                  <a:schemeClr val="tx1"/>
                </a:solidFill>
              </a:rPr>
              <a:t>        humorous) for different audiences</a:t>
            </a:r>
            <a:endParaRPr lang="en-US" sz="1600" dirty="0">
              <a:solidFill>
                <a:schemeClr val="tx1"/>
              </a:solidFill>
            </a:endParaRPr>
          </a:p>
        </p:txBody>
      </p:sp>
      <p:sp>
        <p:nvSpPr>
          <p:cNvPr id="11" name="Rectangle 10">
            <a:extLst>
              <a:ext uri="{FF2B5EF4-FFF2-40B4-BE49-F238E27FC236}">
                <a16:creationId xmlns:a16="http://schemas.microsoft.com/office/drawing/2014/main" id="{7AFD3CEA-FAB2-FC98-8220-8BF4543FAE8F}"/>
              </a:ext>
            </a:extLst>
          </p:cNvPr>
          <p:cNvSpPr/>
          <p:nvPr/>
        </p:nvSpPr>
        <p:spPr>
          <a:xfrm>
            <a:off x="495028" y="3078996"/>
            <a:ext cx="5222715" cy="5169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 </a:t>
            </a:r>
            <a:r>
              <a:rPr lang="en-US" sz="1600" b="1" dirty="0">
                <a:solidFill>
                  <a:schemeClr val="tx1"/>
                </a:solidFill>
              </a:rPr>
              <a:t>Integrates hashtags and keywords for improved </a:t>
            </a:r>
          </a:p>
          <a:p>
            <a:r>
              <a:rPr lang="en-US" sz="1600" b="1" dirty="0">
                <a:solidFill>
                  <a:schemeClr val="tx1"/>
                </a:solidFill>
              </a:rPr>
              <a:t>       visibility and reach.</a:t>
            </a:r>
            <a:endParaRPr lang="en-US" sz="1600" dirty="0">
              <a:solidFill>
                <a:schemeClr val="tx1"/>
              </a:solidFill>
            </a:endParaRPr>
          </a:p>
        </p:txBody>
      </p:sp>
      <p:sp>
        <p:nvSpPr>
          <p:cNvPr id="13" name="Rectangle 12">
            <a:extLst>
              <a:ext uri="{FF2B5EF4-FFF2-40B4-BE49-F238E27FC236}">
                <a16:creationId xmlns:a16="http://schemas.microsoft.com/office/drawing/2014/main" id="{F4584AA6-2CF1-E08C-0CAF-6CCD1704C3DF}"/>
              </a:ext>
            </a:extLst>
          </p:cNvPr>
          <p:cNvSpPr/>
          <p:nvPr/>
        </p:nvSpPr>
        <p:spPr>
          <a:xfrm>
            <a:off x="495028" y="3896352"/>
            <a:ext cx="5222715" cy="5169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 </a:t>
            </a:r>
            <a:r>
              <a:rPr lang="en-US" sz="1600" b="1" dirty="0">
                <a:solidFill>
                  <a:schemeClr val="tx1"/>
                </a:solidFill>
              </a:rPr>
              <a:t>Enables scheduling and previewing posts for various </a:t>
            </a:r>
          </a:p>
          <a:p>
            <a:r>
              <a:rPr lang="en-US" sz="1600" b="1" dirty="0">
                <a:solidFill>
                  <a:schemeClr val="tx1"/>
                </a:solidFill>
              </a:rPr>
              <a:t>     social media platforms</a:t>
            </a:r>
            <a:endParaRPr lang="en-US" sz="1600" dirty="0">
              <a:solidFill>
                <a:schemeClr val="tx1"/>
              </a:solidFill>
            </a:endParaRPr>
          </a:p>
        </p:txBody>
      </p:sp>
      <p:pic>
        <p:nvPicPr>
          <p:cNvPr id="5122" name="Picture 2">
            <a:extLst>
              <a:ext uri="{FF2B5EF4-FFF2-40B4-BE49-F238E27FC236}">
                <a16:creationId xmlns:a16="http://schemas.microsoft.com/office/drawing/2014/main" id="{46C98845-D8CF-2085-E78D-B0D9F413A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197808"/>
            <a:ext cx="6248400" cy="4138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908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13F48-B493-7701-BB62-813503092F44}"/>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34EFE349-1548-0CA9-EF24-1D2D9307C88E}"/>
              </a:ext>
            </a:extLst>
          </p:cNvPr>
          <p:cNvSpPr/>
          <p:nvPr/>
        </p:nvSpPr>
        <p:spPr>
          <a:xfrm>
            <a:off x="225246" y="836024"/>
            <a:ext cx="6209071" cy="4925976"/>
          </a:xfrm>
          <a:prstGeom prst="rect">
            <a:avLst/>
          </a:prstGeom>
          <a:solidFill>
            <a:srgbClr val="F7FC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4E48559-371B-D95A-7596-F92D65E13652}"/>
              </a:ext>
            </a:extLst>
          </p:cNvPr>
          <p:cNvSpPr/>
          <p:nvPr/>
        </p:nvSpPr>
        <p:spPr>
          <a:xfrm>
            <a:off x="450495" y="1319140"/>
            <a:ext cx="5758574" cy="5169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 </a:t>
            </a:r>
            <a:r>
              <a:rPr lang="en-US" sz="1600" b="1" dirty="0">
                <a:solidFill>
                  <a:schemeClr val="tx1"/>
                </a:solidFill>
              </a:rPr>
              <a:t>Generates visually appealing images based on textual   </a:t>
            </a:r>
          </a:p>
          <a:p>
            <a:r>
              <a:rPr lang="en-US" sz="1600" b="1" dirty="0">
                <a:solidFill>
                  <a:schemeClr val="tx1"/>
                </a:solidFill>
              </a:rPr>
              <a:t>       descriptions or keywords.</a:t>
            </a:r>
            <a:endParaRPr lang="en-US" sz="1600" dirty="0">
              <a:solidFill>
                <a:schemeClr val="tx1"/>
              </a:solidFill>
            </a:endParaRPr>
          </a:p>
        </p:txBody>
      </p:sp>
      <p:sp>
        <p:nvSpPr>
          <p:cNvPr id="20" name="Rectangle 19">
            <a:extLst>
              <a:ext uri="{FF2B5EF4-FFF2-40B4-BE49-F238E27FC236}">
                <a16:creationId xmlns:a16="http://schemas.microsoft.com/office/drawing/2014/main" id="{6EA97936-B4B0-9D07-318A-FD1B61B4F8B3}"/>
              </a:ext>
            </a:extLst>
          </p:cNvPr>
          <p:cNvSpPr/>
          <p:nvPr/>
        </p:nvSpPr>
        <p:spPr>
          <a:xfrm>
            <a:off x="450492" y="4466016"/>
            <a:ext cx="5222715" cy="5169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 </a:t>
            </a:r>
            <a:r>
              <a:rPr lang="en-US" sz="1600" b="1" dirty="0">
                <a:solidFill>
                  <a:schemeClr val="tx1"/>
                </a:solidFill>
              </a:rPr>
              <a:t>Powered by advanced AI models to create unique, </a:t>
            </a:r>
          </a:p>
          <a:p>
            <a:r>
              <a:rPr lang="en-US" sz="1600" b="1" dirty="0">
                <a:solidFill>
                  <a:schemeClr val="tx1"/>
                </a:solidFill>
              </a:rPr>
              <a:t>       copyright-free visuals.</a:t>
            </a:r>
            <a:endParaRPr lang="en-US" sz="1600" dirty="0">
              <a:solidFill>
                <a:schemeClr val="tx1"/>
              </a:solidFill>
            </a:endParaRPr>
          </a:p>
        </p:txBody>
      </p:sp>
      <p:sp>
        <p:nvSpPr>
          <p:cNvPr id="24" name="Rectangle 23">
            <a:extLst>
              <a:ext uri="{FF2B5EF4-FFF2-40B4-BE49-F238E27FC236}">
                <a16:creationId xmlns:a16="http://schemas.microsoft.com/office/drawing/2014/main" id="{7A77DF66-4CBF-1659-3D2E-7AA03126A589}"/>
              </a:ext>
            </a:extLst>
          </p:cNvPr>
          <p:cNvSpPr/>
          <p:nvPr/>
        </p:nvSpPr>
        <p:spPr>
          <a:xfrm>
            <a:off x="450494" y="2031890"/>
            <a:ext cx="5222715" cy="5169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 </a:t>
            </a:r>
            <a:r>
              <a:rPr lang="en-US" sz="1600" b="1" dirty="0">
                <a:solidFill>
                  <a:schemeClr val="tx1"/>
                </a:solidFill>
              </a:rPr>
              <a:t>Supports multiple styles (e.g., professional,    </a:t>
            </a:r>
          </a:p>
          <a:p>
            <a:r>
              <a:rPr lang="en-US" sz="1600" b="1" dirty="0">
                <a:solidFill>
                  <a:schemeClr val="tx1"/>
                </a:solidFill>
              </a:rPr>
              <a:t>       artistic, minimalist) for diverse use cases</a:t>
            </a:r>
            <a:endParaRPr lang="en-US" sz="1600" dirty="0">
              <a:solidFill>
                <a:schemeClr val="tx1"/>
              </a:solidFill>
            </a:endParaRPr>
          </a:p>
        </p:txBody>
      </p:sp>
      <p:sp>
        <p:nvSpPr>
          <p:cNvPr id="26" name="Rectangle 25">
            <a:extLst>
              <a:ext uri="{FF2B5EF4-FFF2-40B4-BE49-F238E27FC236}">
                <a16:creationId xmlns:a16="http://schemas.microsoft.com/office/drawing/2014/main" id="{C2AE49ED-D6B6-08EB-2D4F-F419B6E03DA2}"/>
              </a:ext>
            </a:extLst>
          </p:cNvPr>
          <p:cNvSpPr/>
          <p:nvPr/>
        </p:nvSpPr>
        <p:spPr>
          <a:xfrm>
            <a:off x="450493" y="2860628"/>
            <a:ext cx="5222715" cy="5169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 </a:t>
            </a:r>
            <a:r>
              <a:rPr lang="en-US" sz="1600" b="1" dirty="0">
                <a:solidFill>
                  <a:schemeClr val="tx1"/>
                </a:solidFill>
              </a:rPr>
              <a:t>Ensures high-resolution output suitable for web,   </a:t>
            </a:r>
          </a:p>
          <a:p>
            <a:r>
              <a:rPr lang="en-US" sz="1600" b="1" dirty="0">
                <a:solidFill>
                  <a:schemeClr val="tx1"/>
                </a:solidFill>
              </a:rPr>
              <a:t>        social media, and print.</a:t>
            </a:r>
            <a:endParaRPr lang="en-US" sz="1600" dirty="0">
              <a:solidFill>
                <a:schemeClr val="tx1"/>
              </a:solidFill>
            </a:endParaRPr>
          </a:p>
        </p:txBody>
      </p:sp>
      <p:sp>
        <p:nvSpPr>
          <p:cNvPr id="28" name="Rectangle 27">
            <a:extLst>
              <a:ext uri="{FF2B5EF4-FFF2-40B4-BE49-F238E27FC236}">
                <a16:creationId xmlns:a16="http://schemas.microsoft.com/office/drawing/2014/main" id="{88D9F81E-BF07-A546-A540-A693A699D952}"/>
              </a:ext>
            </a:extLst>
          </p:cNvPr>
          <p:cNvSpPr/>
          <p:nvPr/>
        </p:nvSpPr>
        <p:spPr>
          <a:xfrm>
            <a:off x="450492" y="3626404"/>
            <a:ext cx="5222715" cy="5169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 </a:t>
            </a:r>
            <a:r>
              <a:rPr lang="en-US" sz="1600" b="1" dirty="0">
                <a:solidFill>
                  <a:schemeClr val="tx1"/>
                </a:solidFill>
              </a:rPr>
              <a:t>Dynamically adds branding elements like logos, </a:t>
            </a:r>
          </a:p>
          <a:p>
            <a:r>
              <a:rPr lang="en-US" sz="1600" b="1" dirty="0">
                <a:solidFill>
                  <a:schemeClr val="tx1"/>
                </a:solidFill>
              </a:rPr>
              <a:t>        text overlays, and color themes</a:t>
            </a:r>
            <a:endParaRPr lang="en-US" sz="1600" dirty="0">
              <a:solidFill>
                <a:schemeClr val="tx1"/>
              </a:solidFill>
            </a:endParaRPr>
          </a:p>
        </p:txBody>
      </p:sp>
      <p:sp>
        <p:nvSpPr>
          <p:cNvPr id="29" name="Title 1">
            <a:extLst>
              <a:ext uri="{FF2B5EF4-FFF2-40B4-BE49-F238E27FC236}">
                <a16:creationId xmlns:a16="http://schemas.microsoft.com/office/drawing/2014/main" id="{46578090-1E46-4176-49EC-CC087F634B0A}"/>
              </a:ext>
            </a:extLst>
          </p:cNvPr>
          <p:cNvSpPr txBox="1">
            <a:spLocks/>
          </p:cNvSpPr>
          <p:nvPr/>
        </p:nvSpPr>
        <p:spPr>
          <a:xfrm>
            <a:off x="450494" y="211639"/>
            <a:ext cx="9426313" cy="624385"/>
          </a:xfrm>
          <a:prstGeom prst="rect">
            <a:avLst/>
          </a:prstGeom>
        </p:spPr>
        <p:txBody>
          <a:bodyPr spcFirstLastPara="1" vert="horz" wrap="square" lIns="91425" tIns="91425" rIns="91425" bIns="91425" rtlCol="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272034"/>
              </a:buClr>
              <a:buSzPts val="4800"/>
              <a:buFont typeface="Arial"/>
              <a:buNone/>
              <a:defRPr sz="2400" b="1" i="0" u="none" strike="noStrike" cap="none">
                <a:gradFill flip="none" rotWithShape="1">
                  <a:gsLst>
                    <a:gs pos="0">
                      <a:schemeClr val="accent2"/>
                    </a:gs>
                    <a:gs pos="74000">
                      <a:schemeClr val="accent3">
                        <a:lumMod val="75000"/>
                      </a:schemeClr>
                    </a:gs>
                  </a:gsLst>
                  <a:lin ang="0" scaled="1"/>
                  <a:tileRect/>
                </a:gradFill>
                <a:latin typeface="+mj-lt"/>
                <a:ea typeface="Arial"/>
                <a:cs typeface="Arial" panose="020B0604020202020204" pitchFamily="34" charset="0"/>
                <a:sym typeface="Arial"/>
              </a:defRPr>
            </a:lvl1pPr>
            <a:lvl2pPr marR="0" lvl="1"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2pPr>
            <a:lvl3pPr marR="0" lvl="2"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3pPr>
            <a:lvl4pPr marR="0" lvl="3"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4pPr>
            <a:lvl5pPr marR="0" lvl="4"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5pPr>
            <a:lvl6pPr marR="0" lvl="5"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6pPr>
            <a:lvl7pPr marR="0" lvl="6"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7pPr>
            <a:lvl8pPr marR="0" lvl="7"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8pPr>
            <a:lvl9pPr marR="0" lvl="8"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9p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sz="1800" b="0" i="0" u="none" strike="noStrike" kern="0" cap="none" spc="0" baseline="0">
                <a:solidFill>
                  <a:srgbClr val="000000"/>
                </a:solidFill>
                <a:uFillTx/>
              </a:defRPr>
            </a:pPr>
            <a:r>
              <a:rPr kumimoji="0" lang="en-US" sz="2400" b="0" i="0" u="none" strike="noStrike" kern="0" cap="none" spc="0" normalizeH="0" baseline="0" noProof="0" dirty="0">
                <a:ln>
                  <a:noFill/>
                </a:ln>
                <a:solidFill>
                  <a:srgbClr val="5D3379"/>
                </a:solidFill>
                <a:effectLst/>
                <a:uLnTx/>
                <a:uFillTx/>
                <a:latin typeface="Arial"/>
                <a:cs typeface="Arial"/>
                <a:sym typeface="Arial"/>
              </a:rPr>
              <a:t> Image Generation</a:t>
            </a:r>
            <a:endParaRPr kumimoji="0" lang="en-IN" sz="2400" b="0" i="0" u="none" strike="noStrike" kern="0" cap="none" spc="0" normalizeH="0" baseline="0" noProof="0" dirty="0">
              <a:ln>
                <a:noFill/>
              </a:ln>
              <a:solidFill>
                <a:srgbClr val="5D3379"/>
              </a:solidFill>
              <a:effectLst/>
              <a:uLnTx/>
              <a:uFillTx/>
              <a:latin typeface="Arial"/>
              <a:ea typeface="Arial"/>
              <a:cs typeface="Arial"/>
              <a:sym typeface="Arial"/>
            </a:endParaRPr>
          </a:p>
        </p:txBody>
      </p:sp>
      <p:pic>
        <p:nvPicPr>
          <p:cNvPr id="7170" name="Picture 2">
            <a:extLst>
              <a:ext uri="{FF2B5EF4-FFF2-40B4-BE49-F238E27FC236}">
                <a16:creationId xmlns:a16="http://schemas.microsoft.com/office/drawing/2014/main" id="{79012B8A-69AD-9108-7C48-7E3B0101B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6925" y="1054742"/>
            <a:ext cx="6315075" cy="3967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899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261C2-595B-7FDA-FBC2-EE53C2CFD9D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BA430CF3-BA96-4698-FAE1-15D5C77BD6C8}"/>
              </a:ext>
            </a:extLst>
          </p:cNvPr>
          <p:cNvSpPr/>
          <p:nvPr/>
        </p:nvSpPr>
        <p:spPr>
          <a:xfrm>
            <a:off x="-2" y="836024"/>
            <a:ext cx="6209071" cy="5550262"/>
          </a:xfrm>
          <a:prstGeom prst="rect">
            <a:avLst/>
          </a:prstGeom>
          <a:solidFill>
            <a:srgbClr val="F7FC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294F63-DE90-68C7-9CF3-3EC194B69F16}"/>
              </a:ext>
            </a:extLst>
          </p:cNvPr>
          <p:cNvSpPr txBox="1">
            <a:spLocks/>
          </p:cNvSpPr>
          <p:nvPr/>
        </p:nvSpPr>
        <p:spPr>
          <a:xfrm>
            <a:off x="450494" y="211639"/>
            <a:ext cx="9426313" cy="624385"/>
          </a:xfrm>
          <a:prstGeom prst="rect">
            <a:avLst/>
          </a:prstGeom>
        </p:spPr>
        <p:txBody>
          <a:bodyPr spcFirstLastPara="1" vert="horz" wrap="square" lIns="91425" tIns="91425" rIns="91425" bIns="91425" rtlCol="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272034"/>
              </a:buClr>
              <a:buSzPts val="4800"/>
              <a:buFont typeface="Arial"/>
              <a:buNone/>
              <a:defRPr sz="2400" b="1" i="0" u="none" strike="noStrike" cap="none">
                <a:gradFill flip="none" rotWithShape="1">
                  <a:gsLst>
                    <a:gs pos="0">
                      <a:schemeClr val="accent2"/>
                    </a:gs>
                    <a:gs pos="74000">
                      <a:schemeClr val="accent3">
                        <a:lumMod val="75000"/>
                      </a:schemeClr>
                    </a:gs>
                  </a:gsLst>
                  <a:lin ang="0" scaled="1"/>
                  <a:tileRect/>
                </a:gradFill>
                <a:latin typeface="+mj-lt"/>
                <a:ea typeface="Arial"/>
                <a:cs typeface="Arial" panose="020B0604020202020204" pitchFamily="34" charset="0"/>
                <a:sym typeface="Arial"/>
              </a:defRPr>
            </a:lvl1pPr>
            <a:lvl2pPr marR="0" lvl="1"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2pPr>
            <a:lvl3pPr marR="0" lvl="2"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3pPr>
            <a:lvl4pPr marR="0" lvl="3"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4pPr>
            <a:lvl5pPr marR="0" lvl="4"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5pPr>
            <a:lvl6pPr marR="0" lvl="5"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6pPr>
            <a:lvl7pPr marR="0" lvl="6"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7pPr>
            <a:lvl8pPr marR="0" lvl="7"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8pPr>
            <a:lvl9pPr marR="0" lvl="8" algn="l" rtl="0" eaLnBrk="1" hangingPunct="1">
              <a:lnSpc>
                <a:spcPct val="100000"/>
              </a:lnSpc>
              <a:spcBef>
                <a:spcPts val="0"/>
              </a:spcBef>
              <a:spcAft>
                <a:spcPts val="0"/>
              </a:spcAft>
              <a:buClr>
                <a:srgbClr val="272034"/>
              </a:buClr>
              <a:buSzPts val="4800"/>
              <a:buFont typeface="Arial"/>
              <a:buNone/>
              <a:defRPr sz="6399" b="0" i="0" u="none" strike="noStrike" cap="none">
                <a:solidFill>
                  <a:srgbClr val="272034"/>
                </a:solidFill>
                <a:latin typeface="Arial"/>
                <a:ea typeface="Arial"/>
                <a:cs typeface="Arial"/>
                <a:sym typeface="Arial"/>
              </a:defRPr>
            </a:lvl9p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sz="1800" b="0" i="0" u="none" strike="noStrike" kern="0" cap="none" spc="0" baseline="0">
                <a:solidFill>
                  <a:srgbClr val="000000"/>
                </a:solidFill>
                <a:uFillTx/>
              </a:defRPr>
            </a:pPr>
            <a:r>
              <a:rPr kumimoji="0" lang="en-US" sz="2400" b="0" i="0" u="none" strike="noStrike" kern="0" cap="none" spc="0" normalizeH="0" baseline="0" noProof="0" dirty="0">
                <a:ln>
                  <a:noFill/>
                </a:ln>
                <a:solidFill>
                  <a:srgbClr val="5D3379"/>
                </a:solidFill>
                <a:effectLst/>
                <a:uLnTx/>
                <a:uFillTx/>
                <a:latin typeface="Arial"/>
                <a:cs typeface="Arial"/>
                <a:sym typeface="Arial"/>
              </a:rPr>
              <a:t>Meme Generation</a:t>
            </a:r>
            <a:endParaRPr kumimoji="0" lang="en-IN" sz="2400" b="0" i="0" u="none" strike="noStrike" kern="0" cap="none" spc="0" normalizeH="0" baseline="0" noProof="0" dirty="0">
              <a:ln>
                <a:noFill/>
              </a:ln>
              <a:solidFill>
                <a:srgbClr val="5D3379"/>
              </a:solidFill>
              <a:effectLst/>
              <a:uLnTx/>
              <a:uFillTx/>
              <a:latin typeface="Arial"/>
              <a:ea typeface="Arial"/>
              <a:cs typeface="Arial"/>
              <a:sym typeface="Arial"/>
            </a:endParaRPr>
          </a:p>
        </p:txBody>
      </p:sp>
      <p:sp>
        <p:nvSpPr>
          <p:cNvPr id="3" name="Rectangle 2">
            <a:extLst>
              <a:ext uri="{FF2B5EF4-FFF2-40B4-BE49-F238E27FC236}">
                <a16:creationId xmlns:a16="http://schemas.microsoft.com/office/drawing/2014/main" id="{A083CD89-A1AE-6DFC-6B58-908AE9CCD064}"/>
              </a:ext>
            </a:extLst>
          </p:cNvPr>
          <p:cNvSpPr/>
          <p:nvPr/>
        </p:nvSpPr>
        <p:spPr>
          <a:xfrm>
            <a:off x="440435" y="1455623"/>
            <a:ext cx="5222715" cy="5169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 </a:t>
            </a:r>
            <a:r>
              <a:rPr lang="en-US" b="1" dirty="0">
                <a:solidFill>
                  <a:schemeClr val="tx1"/>
                </a:solidFill>
              </a:rPr>
              <a:t>Instantly creates memes based on popular  </a:t>
            </a:r>
          </a:p>
          <a:p>
            <a:r>
              <a:rPr lang="en-US" b="1" dirty="0">
                <a:solidFill>
                  <a:schemeClr val="tx1"/>
                </a:solidFill>
              </a:rPr>
              <a:t>       templates or user-defined input</a:t>
            </a:r>
            <a:endParaRPr lang="en-US" dirty="0">
              <a:solidFill>
                <a:schemeClr val="tx1"/>
              </a:solidFill>
            </a:endParaRPr>
          </a:p>
        </p:txBody>
      </p:sp>
      <p:sp>
        <p:nvSpPr>
          <p:cNvPr id="4" name="Rectangle 3">
            <a:extLst>
              <a:ext uri="{FF2B5EF4-FFF2-40B4-BE49-F238E27FC236}">
                <a16:creationId xmlns:a16="http://schemas.microsoft.com/office/drawing/2014/main" id="{E2843E26-137E-A09B-F081-017BA7F2B9A1}"/>
              </a:ext>
            </a:extLst>
          </p:cNvPr>
          <p:cNvSpPr/>
          <p:nvPr/>
        </p:nvSpPr>
        <p:spPr>
          <a:xfrm>
            <a:off x="440436" y="4713249"/>
            <a:ext cx="5222715" cy="5169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 </a:t>
            </a:r>
            <a:r>
              <a:rPr lang="en-US" b="1" dirty="0">
                <a:solidFill>
                  <a:schemeClr val="tx1"/>
                </a:solidFill>
              </a:rPr>
              <a:t>Encourages creativity by offering AI-</a:t>
            </a:r>
          </a:p>
          <a:p>
            <a:r>
              <a:rPr lang="en-US" b="1" dirty="0">
                <a:solidFill>
                  <a:schemeClr val="tx1"/>
                </a:solidFill>
              </a:rPr>
              <a:t>       generated witty captions.</a:t>
            </a:r>
            <a:endParaRPr lang="en-US" dirty="0">
              <a:solidFill>
                <a:schemeClr val="tx1"/>
              </a:solidFill>
            </a:endParaRPr>
          </a:p>
        </p:txBody>
      </p:sp>
      <p:sp>
        <p:nvSpPr>
          <p:cNvPr id="14" name="Rectangle 13">
            <a:extLst>
              <a:ext uri="{FF2B5EF4-FFF2-40B4-BE49-F238E27FC236}">
                <a16:creationId xmlns:a16="http://schemas.microsoft.com/office/drawing/2014/main" id="{549503A2-F926-C6F8-4F5A-7D82DC6688CE}"/>
              </a:ext>
            </a:extLst>
          </p:cNvPr>
          <p:cNvSpPr/>
          <p:nvPr/>
        </p:nvSpPr>
        <p:spPr>
          <a:xfrm>
            <a:off x="440436" y="2288134"/>
            <a:ext cx="5222715" cy="5169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 </a:t>
            </a:r>
            <a:r>
              <a:rPr lang="en-US" b="1" dirty="0">
                <a:solidFill>
                  <a:schemeClr val="tx1"/>
                </a:solidFill>
              </a:rPr>
              <a:t>Allows customization of text, font styles, and </a:t>
            </a:r>
          </a:p>
          <a:p>
            <a:r>
              <a:rPr lang="en-US" b="1" dirty="0">
                <a:solidFill>
                  <a:schemeClr val="tx1"/>
                </a:solidFill>
              </a:rPr>
              <a:t>       humor levels.</a:t>
            </a:r>
            <a:endParaRPr lang="en-US" dirty="0">
              <a:solidFill>
                <a:schemeClr val="tx1"/>
              </a:solidFill>
            </a:endParaRPr>
          </a:p>
        </p:txBody>
      </p:sp>
      <p:sp>
        <p:nvSpPr>
          <p:cNvPr id="16" name="Rectangle 15">
            <a:extLst>
              <a:ext uri="{FF2B5EF4-FFF2-40B4-BE49-F238E27FC236}">
                <a16:creationId xmlns:a16="http://schemas.microsoft.com/office/drawing/2014/main" id="{71316AA5-2AE6-047F-34B9-8E42E1CCF50D}"/>
              </a:ext>
            </a:extLst>
          </p:cNvPr>
          <p:cNvSpPr/>
          <p:nvPr/>
        </p:nvSpPr>
        <p:spPr>
          <a:xfrm>
            <a:off x="440436" y="3078999"/>
            <a:ext cx="5222715" cy="5169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 </a:t>
            </a:r>
            <a:r>
              <a:rPr lang="en-US" b="1" dirty="0">
                <a:solidFill>
                  <a:schemeClr val="tx1"/>
                </a:solidFill>
              </a:rPr>
              <a:t>Provides a library of trending templates to </a:t>
            </a:r>
          </a:p>
          <a:p>
            <a:r>
              <a:rPr lang="en-US" b="1" dirty="0">
                <a:solidFill>
                  <a:schemeClr val="tx1"/>
                </a:solidFill>
              </a:rPr>
              <a:t>        keep content fresh and relatable.</a:t>
            </a:r>
            <a:endParaRPr lang="en-US" dirty="0">
              <a:solidFill>
                <a:schemeClr val="tx1"/>
              </a:solidFill>
            </a:endParaRPr>
          </a:p>
        </p:txBody>
      </p:sp>
      <p:sp>
        <p:nvSpPr>
          <p:cNvPr id="18" name="Rectangle 17">
            <a:extLst>
              <a:ext uri="{FF2B5EF4-FFF2-40B4-BE49-F238E27FC236}">
                <a16:creationId xmlns:a16="http://schemas.microsoft.com/office/drawing/2014/main" id="{2BFBB7AC-199E-5062-9EA0-90CB19F4411E}"/>
              </a:ext>
            </a:extLst>
          </p:cNvPr>
          <p:cNvSpPr/>
          <p:nvPr/>
        </p:nvSpPr>
        <p:spPr>
          <a:xfrm>
            <a:off x="440436" y="3896355"/>
            <a:ext cx="5222715" cy="5169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 </a:t>
            </a:r>
            <a:r>
              <a:rPr lang="en-US" b="1" dirty="0">
                <a:solidFill>
                  <a:schemeClr val="tx1"/>
                </a:solidFill>
              </a:rPr>
              <a:t>Ensures compatibility with different social </a:t>
            </a:r>
          </a:p>
          <a:p>
            <a:r>
              <a:rPr lang="en-US" b="1" dirty="0">
                <a:solidFill>
                  <a:schemeClr val="tx1"/>
                </a:solidFill>
              </a:rPr>
              <a:t>       media platforms for easy sharing.</a:t>
            </a:r>
            <a:endParaRPr lang="en-US" dirty="0">
              <a:solidFill>
                <a:schemeClr val="tx1"/>
              </a:solidFill>
            </a:endParaRPr>
          </a:p>
        </p:txBody>
      </p:sp>
      <p:pic>
        <p:nvPicPr>
          <p:cNvPr id="6146" name="Picture 2">
            <a:extLst>
              <a:ext uri="{FF2B5EF4-FFF2-40B4-BE49-F238E27FC236}">
                <a16:creationId xmlns:a16="http://schemas.microsoft.com/office/drawing/2014/main" id="{2E906795-61F0-51A5-80DF-156F3C524F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328964"/>
            <a:ext cx="6400800" cy="4017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419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362</TotalTime>
  <Words>619</Words>
  <Application>Microsoft Office PowerPoint</Application>
  <PresentationFormat>Widescreen</PresentationFormat>
  <Paragraphs>110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Montserrat</vt:lpstr>
      <vt:lpstr>Webdings</vt:lpstr>
      <vt:lpstr>Office Theme</vt:lpstr>
      <vt:lpstr>DAILY NEWS CONTENT GENERATOR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Rahul Singh</dc:creator>
  <cp:lastModifiedBy>VC.Rahul Chanderbhan</cp:lastModifiedBy>
  <cp:revision>13</cp:revision>
  <dcterms:created xsi:type="dcterms:W3CDTF">2024-12-09T14:33:57Z</dcterms:created>
  <dcterms:modified xsi:type="dcterms:W3CDTF">2024-12-09T20:36:34Z</dcterms:modified>
</cp:coreProperties>
</file>