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9" r:id="rId1"/>
  </p:sldMasterIdLst>
  <p:sldIdLst>
    <p:sldId id="274" r:id="rId2"/>
    <p:sldId id="256" r:id="rId3"/>
    <p:sldId id="266" r:id="rId4"/>
    <p:sldId id="267" r:id="rId5"/>
    <p:sldId id="268" r:id="rId6"/>
    <p:sldId id="269" r:id="rId7"/>
    <p:sldId id="262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8007"/>
    <a:srgbClr val="974D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501F-4EB2-44D3-83D0-8035737B21E4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563BB8C-2A81-4EC3-9AD8-05ABB79C947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36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501F-4EB2-44D3-83D0-8035737B21E4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B8C-2A81-4EC3-9AD8-05ABB79C947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46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501F-4EB2-44D3-83D0-8035737B21E4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B8C-2A81-4EC3-9AD8-05ABB79C947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76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501F-4EB2-44D3-83D0-8035737B21E4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B8C-2A81-4EC3-9AD8-05ABB79C947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85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501F-4EB2-44D3-83D0-8035737B21E4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B8C-2A81-4EC3-9AD8-05ABB79C947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73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501F-4EB2-44D3-83D0-8035737B21E4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B8C-2A81-4EC3-9AD8-05ABB79C947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26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501F-4EB2-44D3-83D0-8035737B21E4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B8C-2A81-4EC3-9AD8-05ABB79C947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73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501F-4EB2-44D3-83D0-8035737B21E4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B8C-2A81-4EC3-9AD8-05ABB79C947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501F-4EB2-44D3-83D0-8035737B21E4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B8C-2A81-4EC3-9AD8-05ABB79C9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6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501F-4EB2-44D3-83D0-8035737B21E4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B8C-2A81-4EC3-9AD8-05ABB79C947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72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DD9501F-4EB2-44D3-83D0-8035737B21E4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B8C-2A81-4EC3-9AD8-05ABB79C947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63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9501F-4EB2-44D3-83D0-8035737B21E4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563BB8C-2A81-4EC3-9AD8-05ABB79C947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56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  <p:sldLayoutId id="2147484421" r:id="rId2"/>
    <p:sldLayoutId id="2147484422" r:id="rId3"/>
    <p:sldLayoutId id="2147484423" r:id="rId4"/>
    <p:sldLayoutId id="2147484424" r:id="rId5"/>
    <p:sldLayoutId id="2147484425" r:id="rId6"/>
    <p:sldLayoutId id="2147484426" r:id="rId7"/>
    <p:sldLayoutId id="2147484427" r:id="rId8"/>
    <p:sldLayoutId id="2147484428" r:id="rId9"/>
    <p:sldLayoutId id="2147484429" r:id="rId10"/>
    <p:sldLayoutId id="21474844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rgbClr val="F98007"/>
          </a:fgClr>
          <a:bgClr>
            <a:srgbClr val="F9800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87E0606-1F04-73E6-AEE0-54DF9D578BA3}"/>
              </a:ext>
            </a:extLst>
          </p:cNvPr>
          <p:cNvSpPr txBox="1">
            <a:spLocks/>
          </p:cNvSpPr>
          <p:nvPr/>
        </p:nvSpPr>
        <p:spPr>
          <a:xfrm>
            <a:off x="49435" y="346102"/>
            <a:ext cx="11913965" cy="52641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ST.ANDREW`S INSTITUTE OF TECHNOLOGY AND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1D05A-3753-0754-319C-D0AC60523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558" y="1020983"/>
            <a:ext cx="3367125" cy="4120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7403DE-7192-98D7-70DB-D7C3B72DBE19}"/>
              </a:ext>
            </a:extLst>
          </p:cNvPr>
          <p:cNvSpPr txBox="1"/>
          <p:nvPr/>
        </p:nvSpPr>
        <p:spPr>
          <a:xfrm>
            <a:off x="1612232" y="3776800"/>
            <a:ext cx="86226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PRESENTATION FOR WEB DEVELOPMENT</a:t>
            </a:r>
          </a:p>
          <a:p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0540B-9AB0-5C5D-0EE0-A3C1794C09BE}"/>
              </a:ext>
            </a:extLst>
          </p:cNvPr>
          <p:cNvSpPr txBox="1"/>
          <p:nvPr/>
        </p:nvSpPr>
        <p:spPr>
          <a:xfrm>
            <a:off x="2550695" y="4274216"/>
            <a:ext cx="6595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By- Mr. Rahul Jaiswal</a:t>
            </a:r>
          </a:p>
          <a:p>
            <a:r>
              <a:rPr lang="en-US" sz="2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Roll No.-229061</a:t>
            </a:r>
          </a:p>
          <a:p>
            <a:r>
              <a:rPr lang="en-US" sz="2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–Mr. Garvit Verma</a:t>
            </a:r>
            <a:endParaRPr lang="en-IN" sz="2000" b="1" dirty="0"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8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75F3588-5228-CFC4-C686-0FCCB6A95717}"/>
              </a:ext>
            </a:extLst>
          </p:cNvPr>
          <p:cNvSpPr txBox="1"/>
          <p:nvPr/>
        </p:nvSpPr>
        <p:spPr>
          <a:xfrm>
            <a:off x="2440855" y="1992919"/>
            <a:ext cx="116632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Navbar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C2787C-5D47-1AB6-4DC0-CC35A26B4147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024018" y="947354"/>
            <a:ext cx="1" cy="104556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73C742D-46F8-2126-CB38-2C549BCE0CC4}"/>
              </a:ext>
            </a:extLst>
          </p:cNvPr>
          <p:cNvSpPr/>
          <p:nvPr/>
        </p:nvSpPr>
        <p:spPr>
          <a:xfrm flipH="1">
            <a:off x="3665972" y="1992920"/>
            <a:ext cx="1669266" cy="36933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FFFF00"/>
                </a:solidFill>
              </a:rPr>
              <a:t>CSS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7407E93-D6BC-1E10-D0ED-8ECEC3EE8489}"/>
              </a:ext>
            </a:extLst>
          </p:cNvPr>
          <p:cNvSpPr/>
          <p:nvPr/>
        </p:nvSpPr>
        <p:spPr>
          <a:xfrm rot="16200000">
            <a:off x="2412639" y="2790851"/>
            <a:ext cx="1222762" cy="36555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002060"/>
                </a:solidFill>
              </a:rPr>
              <a:t>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11C6D3-7951-6E80-6B9C-254F647B5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106874"/>
            <a:ext cx="12039598" cy="5348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59014D-7F8A-BC55-AE14-B1E34002C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630" y="1049038"/>
            <a:ext cx="4819145" cy="47599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96EBA1-CED3-657F-95EC-CC54243CC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08" y="3698022"/>
            <a:ext cx="4164192" cy="24145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833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EFF14B1-629F-730B-9F15-9CF74BEBC793}"/>
              </a:ext>
            </a:extLst>
          </p:cNvPr>
          <p:cNvSpPr txBox="1"/>
          <p:nvPr/>
        </p:nvSpPr>
        <p:spPr>
          <a:xfrm>
            <a:off x="5026198" y="1951856"/>
            <a:ext cx="1527001" cy="2616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100" b="1" dirty="0"/>
              <a:t>  Nav And Banner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F425DD5-CB9F-AD69-4957-AEEE14376645}"/>
              </a:ext>
            </a:extLst>
          </p:cNvPr>
          <p:cNvSpPr/>
          <p:nvPr/>
        </p:nvSpPr>
        <p:spPr>
          <a:xfrm flipH="1">
            <a:off x="6634340" y="1907137"/>
            <a:ext cx="1942594" cy="351050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CSS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6CA2468-9E46-5B82-0F72-D96674BA24A3}"/>
              </a:ext>
            </a:extLst>
          </p:cNvPr>
          <p:cNvSpPr/>
          <p:nvPr/>
        </p:nvSpPr>
        <p:spPr>
          <a:xfrm>
            <a:off x="3729261" y="1907137"/>
            <a:ext cx="1235417" cy="440489"/>
          </a:xfrm>
          <a:prstGeom prst="righ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HTML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531F23-C4AF-D558-2360-F91CFAA64EB3}"/>
              </a:ext>
            </a:extLst>
          </p:cNvPr>
          <p:cNvCxnSpPr>
            <a:cxnSpLocks/>
          </p:cNvCxnSpPr>
          <p:nvPr/>
        </p:nvCxnSpPr>
        <p:spPr>
          <a:xfrm>
            <a:off x="5794064" y="2258187"/>
            <a:ext cx="0" cy="1287118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F9C7EEC-A52F-1785-09A3-BBD49E4D0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9" y="59571"/>
            <a:ext cx="3479026" cy="30877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DAEEEA-9179-6801-5F6E-733B5E228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640943"/>
            <a:ext cx="9599642" cy="31574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211708-8BD5-CE35-DD0F-51A92D448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642" y="96903"/>
            <a:ext cx="3385999" cy="33443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119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B43B25-D381-B928-C8FD-2991C29ED47D}"/>
              </a:ext>
            </a:extLst>
          </p:cNvPr>
          <p:cNvSpPr txBox="1"/>
          <p:nvPr/>
        </p:nvSpPr>
        <p:spPr>
          <a:xfrm>
            <a:off x="5024583" y="4992408"/>
            <a:ext cx="1788287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Featured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84AA10C-522E-81D2-F0B5-4CBA2B7E6411}"/>
              </a:ext>
            </a:extLst>
          </p:cNvPr>
          <p:cNvSpPr/>
          <p:nvPr/>
        </p:nvSpPr>
        <p:spPr>
          <a:xfrm>
            <a:off x="3406435" y="5012102"/>
            <a:ext cx="1486407" cy="32994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HTML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706A943-FB34-289B-FA8B-AB1A849072F7}"/>
              </a:ext>
            </a:extLst>
          </p:cNvPr>
          <p:cNvSpPr/>
          <p:nvPr/>
        </p:nvSpPr>
        <p:spPr>
          <a:xfrm flipH="1">
            <a:off x="6896090" y="4992408"/>
            <a:ext cx="1425489" cy="32994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CSS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E45283-F903-BD6B-BF13-D4DA84649E0A}"/>
              </a:ext>
            </a:extLst>
          </p:cNvPr>
          <p:cNvCxnSpPr>
            <a:cxnSpLocks/>
          </p:cNvCxnSpPr>
          <p:nvPr/>
        </p:nvCxnSpPr>
        <p:spPr>
          <a:xfrm flipV="1">
            <a:off x="5918725" y="3015191"/>
            <a:ext cx="0" cy="19772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6D274D8-2FEC-D098-8FF8-603B9437F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0185"/>
            <a:ext cx="3406435" cy="31778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CDCF7A-B7A7-553A-3F57-F82287363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579" y="3296652"/>
            <a:ext cx="3870421" cy="35613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DB7ADAD-5541-FBE7-3D2B-2E703C9876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80" y="56148"/>
            <a:ext cx="9705889" cy="28635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0187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F8851C-9289-124C-2269-C857C4AE3217}"/>
              </a:ext>
            </a:extLst>
          </p:cNvPr>
          <p:cNvSpPr txBox="1"/>
          <p:nvPr/>
        </p:nvSpPr>
        <p:spPr>
          <a:xfrm>
            <a:off x="5130781" y="1328629"/>
            <a:ext cx="12943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M</a:t>
            </a:r>
            <a:r>
              <a:rPr lang="en-IN" b="1" dirty="0">
                <a:solidFill>
                  <a:schemeClr val="tx2">
                    <a:lumMod val="10000"/>
                  </a:schemeClr>
                </a:solidFill>
              </a:rPr>
              <a:t>an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E1C6557-28D7-99A6-64AD-B16D97C473E4}"/>
              </a:ext>
            </a:extLst>
          </p:cNvPr>
          <p:cNvSpPr/>
          <p:nvPr/>
        </p:nvSpPr>
        <p:spPr>
          <a:xfrm>
            <a:off x="3775705" y="1368017"/>
            <a:ext cx="1100029" cy="32994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HTML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85C09B7-49FC-1D6C-6DFF-E3AC8D811498}"/>
              </a:ext>
            </a:extLst>
          </p:cNvPr>
          <p:cNvSpPr/>
          <p:nvPr/>
        </p:nvSpPr>
        <p:spPr>
          <a:xfrm flipH="1">
            <a:off x="6538315" y="1328629"/>
            <a:ext cx="1210021" cy="371771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F836D5-D771-4D4C-3D14-255C5D1BD3A1}"/>
              </a:ext>
            </a:extLst>
          </p:cNvPr>
          <p:cNvCxnSpPr>
            <a:cxnSpLocks/>
          </p:cNvCxnSpPr>
          <p:nvPr/>
        </p:nvCxnSpPr>
        <p:spPr>
          <a:xfrm>
            <a:off x="5816409" y="1788695"/>
            <a:ext cx="0" cy="1640305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E94C701-6635-609A-1480-8A62BDC14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21" y="3514301"/>
            <a:ext cx="10282989" cy="33046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D5A597-2A1A-B4AE-51D6-D89962B9F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932" y="149097"/>
            <a:ext cx="3242067" cy="28953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1ACAA5-DD15-FE80-9FE0-618677A1C0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2" y="149097"/>
            <a:ext cx="3343010" cy="30977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317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9A80E8-3E77-09BA-2253-97113E68F7E2}"/>
              </a:ext>
            </a:extLst>
          </p:cNvPr>
          <p:cNvSpPr txBox="1"/>
          <p:nvPr/>
        </p:nvSpPr>
        <p:spPr>
          <a:xfrm>
            <a:off x="5033384" y="4683214"/>
            <a:ext cx="1294348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C000"/>
                </a:solidFill>
              </a:rPr>
              <a:t>About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17765E9-5E2C-BCEC-3812-D558BF5F936D}"/>
              </a:ext>
            </a:extLst>
          </p:cNvPr>
          <p:cNvSpPr/>
          <p:nvPr/>
        </p:nvSpPr>
        <p:spPr>
          <a:xfrm>
            <a:off x="3930480" y="4722602"/>
            <a:ext cx="1042573" cy="32994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HTML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BCB08DA-E2EB-AD4C-4F92-58444D776D2D}"/>
              </a:ext>
            </a:extLst>
          </p:cNvPr>
          <p:cNvSpPr/>
          <p:nvPr/>
        </p:nvSpPr>
        <p:spPr>
          <a:xfrm flipH="1">
            <a:off x="6388063" y="4722602"/>
            <a:ext cx="1665074" cy="30998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F23A03-4D17-46E9-9252-84C5BE543D97}"/>
              </a:ext>
            </a:extLst>
          </p:cNvPr>
          <p:cNvCxnSpPr>
            <a:cxnSpLocks/>
          </p:cNvCxnSpPr>
          <p:nvPr/>
        </p:nvCxnSpPr>
        <p:spPr>
          <a:xfrm flipV="1">
            <a:off x="5688796" y="3218309"/>
            <a:ext cx="0" cy="1464905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7D2E81A-4994-FE60-27FE-9B982FF18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697" y="155809"/>
            <a:ext cx="9456487" cy="29498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A09903-6696-3C55-AC6B-8277704E3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6" y="3429000"/>
            <a:ext cx="3827602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673E83-FC38-C87E-A782-8EC837794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549" y="3429000"/>
            <a:ext cx="3888111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0906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77ECED-9422-9820-5BC0-6BAAFAC2F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05" y="3441032"/>
            <a:ext cx="11838385" cy="3555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222EC1-2D6F-3E4E-CA58-83F6B965D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284" y="5261811"/>
            <a:ext cx="4876800" cy="153166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9FC2C20-6D70-6ABE-0064-FFA15563D4B6}"/>
              </a:ext>
            </a:extLst>
          </p:cNvPr>
          <p:cNvSpPr/>
          <p:nvPr/>
        </p:nvSpPr>
        <p:spPr>
          <a:xfrm rot="16200000">
            <a:off x="5379028" y="4290676"/>
            <a:ext cx="1307431" cy="465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A0F28A-D764-4AFB-EA94-133D7143A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559" y="122916"/>
            <a:ext cx="4552525" cy="185286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0582FE29-8994-3FF6-A0D5-3810C98DDE29}"/>
              </a:ext>
            </a:extLst>
          </p:cNvPr>
          <p:cNvSpPr/>
          <p:nvPr/>
        </p:nvSpPr>
        <p:spPr>
          <a:xfrm rot="5400000">
            <a:off x="5417312" y="2508182"/>
            <a:ext cx="1222623" cy="473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51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5D237-EB21-1374-83CD-694FBEAF9DED}"/>
              </a:ext>
            </a:extLst>
          </p:cNvPr>
          <p:cNvSpPr txBox="1"/>
          <p:nvPr/>
        </p:nvSpPr>
        <p:spPr>
          <a:xfrm>
            <a:off x="3502255" y="2967335"/>
            <a:ext cx="47492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THANK YOU</a:t>
            </a:r>
            <a:endParaRPr lang="en-IN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1423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400</TotalTime>
  <Words>56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Arial</vt:lpstr>
      <vt:lpstr>Gill Sans MT</vt:lpstr>
      <vt:lpstr>Times New Roman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Try Again</dc:creator>
  <cp:lastModifiedBy>Rahul Jaiswal</cp:lastModifiedBy>
  <cp:revision>5</cp:revision>
  <dcterms:created xsi:type="dcterms:W3CDTF">2022-11-30T13:59:43Z</dcterms:created>
  <dcterms:modified xsi:type="dcterms:W3CDTF">2022-12-06T17:55:45Z</dcterms:modified>
</cp:coreProperties>
</file>