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8015" autoAdjust="0"/>
    <p:restoredTop sz="94660"/>
  </p:normalViewPr>
  <p:slideViewPr>
    <p:cSldViewPr snapToGrid="0">
      <p:cViewPr>
        <p:scale>
          <a:sx n="64" d="100"/>
          <a:sy n="64" d="100"/>
        </p:scale>
        <p:origin x="85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1CEE5-FAC7-4947-A7E9-D025FC19476D}" type="datetimeFigureOut">
              <a:rPr lang="en-PK" smtClean="0"/>
              <a:t>18/02/2023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B4A8E-0D3C-49C1-AFA1-8F27AFB999E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9086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B4A8E-0D3C-49C1-AFA1-8F27AFB999E5}" type="slidenum">
              <a:rPr lang="en-PK" smtClean="0"/>
              <a:t>1</a:t>
            </a:fld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9EA609-6C20-4E10-8CB6-3794C181D97E}"/>
              </a:ext>
            </a:extLst>
          </p:cNvPr>
          <p:cNvSpPr/>
          <p:nvPr/>
        </p:nvSpPr>
        <p:spPr>
          <a:xfrm>
            <a:off x="448653" y="40076"/>
            <a:ext cx="5875190" cy="302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Canal</a:t>
            </a:r>
            <a:endParaRPr lang="en-P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B8163-4227-4713-AE3D-E1975F135634}"/>
              </a:ext>
            </a:extLst>
          </p:cNvPr>
          <p:cNvSpPr/>
          <p:nvPr/>
        </p:nvSpPr>
        <p:spPr>
          <a:xfrm>
            <a:off x="3740600" y="489198"/>
            <a:ext cx="1194621" cy="188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15AAD-011E-4E1D-BB89-C03B2D6718DB}"/>
              </a:ext>
            </a:extLst>
          </p:cNvPr>
          <p:cNvSpPr/>
          <p:nvPr/>
        </p:nvSpPr>
        <p:spPr>
          <a:xfrm>
            <a:off x="5128903" y="489198"/>
            <a:ext cx="1194942" cy="188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A14372-E52F-433A-BEA5-EC689C470116}"/>
              </a:ext>
            </a:extLst>
          </p:cNvPr>
          <p:cNvSpPr/>
          <p:nvPr/>
        </p:nvSpPr>
        <p:spPr>
          <a:xfrm>
            <a:off x="3728536" y="2524352"/>
            <a:ext cx="1194622" cy="188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BD9626-E543-464E-B817-B6FFFAA20503}"/>
              </a:ext>
            </a:extLst>
          </p:cNvPr>
          <p:cNvSpPr/>
          <p:nvPr/>
        </p:nvSpPr>
        <p:spPr>
          <a:xfrm>
            <a:off x="5128902" y="2520699"/>
            <a:ext cx="1194942" cy="188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 dirty="0"/>
          </a:p>
        </p:txBody>
      </p:sp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CBD54849-CAC0-4FAB-8920-61B2C9DF7244}"/>
              </a:ext>
            </a:extLst>
          </p:cNvPr>
          <p:cNvSpPr txBox="1">
            <a:spLocks/>
          </p:cNvSpPr>
          <p:nvPr/>
        </p:nvSpPr>
        <p:spPr>
          <a:xfrm>
            <a:off x="3844072" y="13213566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PK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19B4A8E-0D3C-49C1-AFA1-8F27AFB999E5}" type="slidenum">
              <a:rPr lang="en-PK" smtClean="0"/>
              <a:pPr/>
              <a:t>1</a:t>
            </a:fld>
            <a:endParaRPr lang="en-PK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89022E-722B-4D2A-88E6-44BC538EBB99}"/>
              </a:ext>
            </a:extLst>
          </p:cNvPr>
          <p:cNvSpPr/>
          <p:nvPr/>
        </p:nvSpPr>
        <p:spPr>
          <a:xfrm>
            <a:off x="448653" y="5008865"/>
            <a:ext cx="1163759" cy="188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300000"/>
              </a:lnSpc>
            </a:pP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716E8E-D44F-4F46-AF89-DF9F0CF9945F}"/>
              </a:ext>
            </a:extLst>
          </p:cNvPr>
          <p:cNvSpPr/>
          <p:nvPr/>
        </p:nvSpPr>
        <p:spPr>
          <a:xfrm>
            <a:off x="1876896" y="4649361"/>
            <a:ext cx="1076674" cy="225719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S.F.R.T.N.S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C45F36-C3F8-45C1-AC2F-3FBDD3E014FC}"/>
              </a:ext>
            </a:extLst>
          </p:cNvPr>
          <p:cNvSpPr/>
          <p:nvPr/>
        </p:nvSpPr>
        <p:spPr>
          <a:xfrm>
            <a:off x="3724770" y="5017550"/>
            <a:ext cx="1154080" cy="188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K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682094-E6F3-4E14-ACD6-976874722813}"/>
              </a:ext>
            </a:extLst>
          </p:cNvPr>
          <p:cNvSpPr/>
          <p:nvPr/>
        </p:nvSpPr>
        <p:spPr>
          <a:xfrm>
            <a:off x="5128902" y="5017551"/>
            <a:ext cx="1154402" cy="188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8A9BF7-2D0A-464B-822F-E56E1A186374}"/>
              </a:ext>
            </a:extLst>
          </p:cNvPr>
          <p:cNvSpPr/>
          <p:nvPr/>
        </p:nvSpPr>
        <p:spPr>
          <a:xfrm>
            <a:off x="446093" y="7063590"/>
            <a:ext cx="1163759" cy="188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86755CA-BB77-437E-9063-81DCC8B324E9}"/>
              </a:ext>
            </a:extLst>
          </p:cNvPr>
          <p:cNvSpPr/>
          <p:nvPr/>
        </p:nvSpPr>
        <p:spPr>
          <a:xfrm>
            <a:off x="1876895" y="7063589"/>
            <a:ext cx="1076674" cy="188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2E4B61-073C-4B41-B6A3-A5E016C2ACE3}"/>
              </a:ext>
            </a:extLst>
          </p:cNvPr>
          <p:cNvSpPr/>
          <p:nvPr/>
        </p:nvSpPr>
        <p:spPr>
          <a:xfrm>
            <a:off x="3721622" y="7073274"/>
            <a:ext cx="1154402" cy="1897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PK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972808-3AB4-4AB0-AC81-A4C47D1DD250}"/>
              </a:ext>
            </a:extLst>
          </p:cNvPr>
          <p:cNvSpPr/>
          <p:nvPr/>
        </p:nvSpPr>
        <p:spPr>
          <a:xfrm>
            <a:off x="5132681" y="7055452"/>
            <a:ext cx="1154402" cy="18890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PK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94DBEA-2BAB-475D-AB1D-9D61E071F0A4}"/>
              </a:ext>
            </a:extLst>
          </p:cNvPr>
          <p:cNvSpPr/>
          <p:nvPr/>
        </p:nvSpPr>
        <p:spPr>
          <a:xfrm>
            <a:off x="448653" y="5017552"/>
            <a:ext cx="465747" cy="499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/>
              <a:t>Reservoir</a:t>
            </a:r>
            <a:endParaRPr lang="en-PK" sz="800" dirty="0"/>
          </a:p>
        </p:txBody>
      </p:sp>
      <p:sp>
        <p:nvSpPr>
          <p:cNvPr id="54" name="Flowchart: Predefined Process 53">
            <a:extLst>
              <a:ext uri="{FF2B5EF4-FFF2-40B4-BE49-F238E27FC236}">
                <a16:creationId xmlns:a16="http://schemas.microsoft.com/office/drawing/2014/main" id="{793686B0-3B8B-4117-9D8A-DC176CA4319A}"/>
              </a:ext>
            </a:extLst>
          </p:cNvPr>
          <p:cNvSpPr/>
          <p:nvPr/>
        </p:nvSpPr>
        <p:spPr>
          <a:xfrm>
            <a:off x="1071073" y="5017551"/>
            <a:ext cx="528313" cy="612648"/>
          </a:xfrm>
          <a:prstGeom prst="flowChartPredefinedProcess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800" dirty="0"/>
              <a:t>Office</a:t>
            </a:r>
            <a:endParaRPr lang="en-PK" sz="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A7350F-9F50-45B8-B2CD-98C37D56F6F7}"/>
              </a:ext>
            </a:extLst>
          </p:cNvPr>
          <p:cNvSpPr/>
          <p:nvPr/>
        </p:nvSpPr>
        <p:spPr>
          <a:xfrm>
            <a:off x="774680" y="5401225"/>
            <a:ext cx="45720" cy="2253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789A2D6-9379-452A-811B-6ED34EB59F3A}"/>
              </a:ext>
            </a:extLst>
          </p:cNvPr>
          <p:cNvSpPr/>
          <p:nvPr/>
        </p:nvSpPr>
        <p:spPr>
          <a:xfrm rot="5400000">
            <a:off x="847986" y="4690336"/>
            <a:ext cx="846536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11AEED-9FAC-4946-A406-838BA1B4B5CE}"/>
              </a:ext>
            </a:extLst>
          </p:cNvPr>
          <p:cNvSpPr/>
          <p:nvPr/>
        </p:nvSpPr>
        <p:spPr>
          <a:xfrm rot="5400000">
            <a:off x="-2503166" y="4690767"/>
            <a:ext cx="8448855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145826-F779-47A0-A118-DAB5D95FD4D4}"/>
              </a:ext>
            </a:extLst>
          </p:cNvPr>
          <p:cNvSpPr/>
          <p:nvPr/>
        </p:nvSpPr>
        <p:spPr>
          <a:xfrm rot="10800000">
            <a:off x="448653" y="4467040"/>
            <a:ext cx="2733851" cy="14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5676C68-EB91-4A72-959E-36A7FBF2F6B6}"/>
              </a:ext>
            </a:extLst>
          </p:cNvPr>
          <p:cNvSpPr/>
          <p:nvPr/>
        </p:nvSpPr>
        <p:spPr>
          <a:xfrm rot="16200000">
            <a:off x="328227" y="4738298"/>
            <a:ext cx="382754" cy="14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7E87593-6BA5-45B0-A45E-8B9F14D2F2DB}"/>
              </a:ext>
            </a:extLst>
          </p:cNvPr>
          <p:cNvSpPr/>
          <p:nvPr/>
        </p:nvSpPr>
        <p:spPr>
          <a:xfrm rot="10800000" flipV="1">
            <a:off x="445284" y="6924391"/>
            <a:ext cx="583465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59F0A75-F6BB-4594-9B04-F983EE3153A8}"/>
              </a:ext>
            </a:extLst>
          </p:cNvPr>
          <p:cNvSpPr/>
          <p:nvPr/>
        </p:nvSpPr>
        <p:spPr>
          <a:xfrm rot="10800000" flipV="1">
            <a:off x="448653" y="2419545"/>
            <a:ext cx="587519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CA5A0B7-634E-45B2-B9FE-421B48FB86B6}"/>
              </a:ext>
            </a:extLst>
          </p:cNvPr>
          <p:cNvSpPr/>
          <p:nvPr/>
        </p:nvSpPr>
        <p:spPr>
          <a:xfrm rot="5400000">
            <a:off x="-1194617" y="4557059"/>
            <a:ext cx="8591355" cy="17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70" name="L-Shape 69">
            <a:extLst>
              <a:ext uri="{FF2B5EF4-FFF2-40B4-BE49-F238E27FC236}">
                <a16:creationId xmlns:a16="http://schemas.microsoft.com/office/drawing/2014/main" id="{86EBD149-EE5F-42D2-A3DC-51A5D105607A}"/>
              </a:ext>
            </a:extLst>
          </p:cNvPr>
          <p:cNvSpPr/>
          <p:nvPr/>
        </p:nvSpPr>
        <p:spPr>
          <a:xfrm rot="5400000">
            <a:off x="923228" y="5480805"/>
            <a:ext cx="74573" cy="240695"/>
          </a:xfrm>
          <a:prstGeom prst="corner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BFFD437-6C8E-4F0D-BB9D-BB033BEF93A6}"/>
              </a:ext>
            </a:extLst>
          </p:cNvPr>
          <p:cNvCxnSpPr>
            <a:cxnSpLocks/>
          </p:cNvCxnSpPr>
          <p:nvPr/>
        </p:nvCxnSpPr>
        <p:spPr>
          <a:xfrm flipV="1">
            <a:off x="445284" y="8288972"/>
            <a:ext cx="1161937" cy="2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5ECEF5-46B5-41D2-B07B-5683619547A1}"/>
              </a:ext>
            </a:extLst>
          </p:cNvPr>
          <p:cNvCxnSpPr>
            <a:cxnSpLocks/>
          </p:cNvCxnSpPr>
          <p:nvPr/>
        </p:nvCxnSpPr>
        <p:spPr>
          <a:xfrm flipV="1">
            <a:off x="446093" y="7680847"/>
            <a:ext cx="1163759" cy="13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BE9090-B70F-4B5E-84D0-91200901A4F8}"/>
              </a:ext>
            </a:extLst>
          </p:cNvPr>
          <p:cNvSpPr txBox="1"/>
          <p:nvPr/>
        </p:nvSpPr>
        <p:spPr>
          <a:xfrm rot="16200000">
            <a:off x="2302887" y="7781743"/>
            <a:ext cx="53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U.C</a:t>
            </a:r>
            <a:endParaRPr lang="en-P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D69DD-4B1B-464B-A6F9-53A10189C977}"/>
              </a:ext>
            </a:extLst>
          </p:cNvPr>
          <p:cNvSpPr txBox="1"/>
          <p:nvPr/>
        </p:nvSpPr>
        <p:spPr>
          <a:xfrm rot="16200000">
            <a:off x="2293440" y="7038875"/>
            <a:ext cx="60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U.C</a:t>
            </a:r>
            <a:endParaRPr lang="en-PK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EA2E560-101F-481B-947C-695B4EC4A3AA}"/>
              </a:ext>
            </a:extLst>
          </p:cNvPr>
          <p:cNvCxnSpPr>
            <a:cxnSpLocks/>
            <a:stCxn id="51" idx="1"/>
            <a:endCxn id="51" idx="3"/>
          </p:cNvCxnSpPr>
          <p:nvPr/>
        </p:nvCxnSpPr>
        <p:spPr>
          <a:xfrm>
            <a:off x="3721622" y="8021843"/>
            <a:ext cx="1154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AD3DD3-4A08-4F4D-9046-11448ABE58B7}"/>
              </a:ext>
            </a:extLst>
          </p:cNvPr>
          <p:cNvCxnSpPr>
            <a:cxnSpLocks/>
          </p:cNvCxnSpPr>
          <p:nvPr/>
        </p:nvCxnSpPr>
        <p:spPr>
          <a:xfrm>
            <a:off x="5128126" y="7999776"/>
            <a:ext cx="1154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0C26815-CFAF-4454-BEB6-4DE3BBD5A56B}"/>
              </a:ext>
            </a:extLst>
          </p:cNvPr>
          <p:cNvCxnSpPr>
            <a:cxnSpLocks/>
          </p:cNvCxnSpPr>
          <p:nvPr/>
        </p:nvCxnSpPr>
        <p:spPr>
          <a:xfrm>
            <a:off x="3740279" y="5995152"/>
            <a:ext cx="1154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6BD86C7-3C53-4794-8B0F-B9E2FD513161}"/>
              </a:ext>
            </a:extLst>
          </p:cNvPr>
          <p:cNvCxnSpPr>
            <a:cxnSpLocks/>
          </p:cNvCxnSpPr>
          <p:nvPr/>
        </p:nvCxnSpPr>
        <p:spPr>
          <a:xfrm>
            <a:off x="5128901" y="5995152"/>
            <a:ext cx="1154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9F90F4-CF0A-4C1E-B6F5-9964D965DA9D}"/>
              </a:ext>
            </a:extLst>
          </p:cNvPr>
          <p:cNvCxnSpPr>
            <a:cxnSpLocks/>
          </p:cNvCxnSpPr>
          <p:nvPr/>
        </p:nvCxnSpPr>
        <p:spPr>
          <a:xfrm>
            <a:off x="455450" y="6136791"/>
            <a:ext cx="1154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2357B6-51CA-466E-8F6F-6F4D95F1F587}"/>
              </a:ext>
            </a:extLst>
          </p:cNvPr>
          <p:cNvSpPr txBox="1"/>
          <p:nvPr/>
        </p:nvSpPr>
        <p:spPr>
          <a:xfrm rot="16200000">
            <a:off x="4052211" y="8263693"/>
            <a:ext cx="570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S.F</a:t>
            </a:r>
            <a:endParaRPr lang="en-PK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E06326-7F4B-438D-9951-1784CC16074F}"/>
              </a:ext>
            </a:extLst>
          </p:cNvPr>
          <p:cNvSpPr txBox="1"/>
          <p:nvPr/>
        </p:nvSpPr>
        <p:spPr>
          <a:xfrm rot="16200000">
            <a:off x="5466227" y="7374671"/>
            <a:ext cx="485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S.F</a:t>
            </a:r>
            <a:endParaRPr lang="en-PK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46538E-5246-4C2E-8496-06E070084A8B}"/>
              </a:ext>
            </a:extLst>
          </p:cNvPr>
          <p:cNvSpPr txBox="1"/>
          <p:nvPr/>
        </p:nvSpPr>
        <p:spPr>
          <a:xfrm rot="16200000">
            <a:off x="5471160" y="8304361"/>
            <a:ext cx="518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S.F</a:t>
            </a:r>
            <a:endParaRPr lang="en-PK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F4AF5F-88B4-411C-A7D5-1F63EF99FADB}"/>
              </a:ext>
            </a:extLst>
          </p:cNvPr>
          <p:cNvSpPr txBox="1"/>
          <p:nvPr/>
        </p:nvSpPr>
        <p:spPr>
          <a:xfrm rot="16200000">
            <a:off x="5504655" y="5326750"/>
            <a:ext cx="49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S.F</a:t>
            </a:r>
            <a:endParaRPr lang="en-PK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5F4247-92A4-4E77-BF81-20AB6A67BA79}"/>
              </a:ext>
            </a:extLst>
          </p:cNvPr>
          <p:cNvSpPr txBox="1"/>
          <p:nvPr/>
        </p:nvSpPr>
        <p:spPr>
          <a:xfrm rot="16200000">
            <a:off x="5448137" y="6234966"/>
            <a:ext cx="514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S.F</a:t>
            </a:r>
            <a:endParaRPr lang="en-PK" sz="1600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3670DD3-E353-468B-B69A-9BF8D79EA460}"/>
              </a:ext>
            </a:extLst>
          </p:cNvPr>
          <p:cNvCxnSpPr>
            <a:cxnSpLocks/>
            <a:endCxn id="26" idx="3"/>
          </p:cNvCxnSpPr>
          <p:nvPr/>
        </p:nvCxnSpPr>
        <p:spPr>
          <a:xfrm>
            <a:off x="3732355" y="3468851"/>
            <a:ext cx="119080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8770F00-2620-4A01-A2F1-4181CC32325E}"/>
              </a:ext>
            </a:extLst>
          </p:cNvPr>
          <p:cNvCxnSpPr>
            <a:cxnSpLocks/>
          </p:cNvCxnSpPr>
          <p:nvPr/>
        </p:nvCxnSpPr>
        <p:spPr>
          <a:xfrm flipV="1">
            <a:off x="5113722" y="3494929"/>
            <a:ext cx="119494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3B3A46D-003B-4685-8520-86B041D11A40}"/>
              </a:ext>
            </a:extLst>
          </p:cNvPr>
          <p:cNvCxnSpPr>
            <a:cxnSpLocks/>
          </p:cNvCxnSpPr>
          <p:nvPr/>
        </p:nvCxnSpPr>
        <p:spPr>
          <a:xfrm>
            <a:off x="3760435" y="1434725"/>
            <a:ext cx="1154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895FB2C-FDC2-4CA8-9580-4766794E8EAF}"/>
              </a:ext>
            </a:extLst>
          </p:cNvPr>
          <p:cNvCxnSpPr>
            <a:cxnSpLocks/>
            <a:endCxn id="10" idx="3"/>
          </p:cNvCxnSpPr>
          <p:nvPr/>
        </p:nvCxnSpPr>
        <p:spPr>
          <a:xfrm>
            <a:off x="5128126" y="1433698"/>
            <a:ext cx="11957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1DF6CE0-511B-4AF2-9B49-21598FC8508E}"/>
              </a:ext>
            </a:extLst>
          </p:cNvPr>
          <p:cNvSpPr txBox="1"/>
          <p:nvPr/>
        </p:nvSpPr>
        <p:spPr>
          <a:xfrm rot="16200000">
            <a:off x="4062638" y="3732579"/>
            <a:ext cx="47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S.F</a:t>
            </a:r>
            <a:endParaRPr lang="en-PK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9E43E4-8BA9-464B-8F90-4D358623538F}"/>
              </a:ext>
            </a:extLst>
          </p:cNvPr>
          <p:cNvSpPr txBox="1"/>
          <p:nvPr/>
        </p:nvSpPr>
        <p:spPr>
          <a:xfrm rot="16200000">
            <a:off x="5158751" y="743036"/>
            <a:ext cx="1076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SF &amp; OP</a:t>
            </a:r>
            <a:endParaRPr lang="en-PK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D0981D-B396-4A97-A09F-BB227A454D2F}"/>
              </a:ext>
            </a:extLst>
          </p:cNvPr>
          <p:cNvSpPr txBox="1"/>
          <p:nvPr/>
        </p:nvSpPr>
        <p:spPr>
          <a:xfrm rot="16200000">
            <a:off x="4019555" y="5369558"/>
            <a:ext cx="558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U.C</a:t>
            </a:r>
            <a:endParaRPr lang="en-PK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3DA92B-E88E-42B6-A3B2-7147EF99CC8E}"/>
              </a:ext>
            </a:extLst>
          </p:cNvPr>
          <p:cNvSpPr txBox="1"/>
          <p:nvPr/>
        </p:nvSpPr>
        <p:spPr>
          <a:xfrm rot="16200000">
            <a:off x="4033840" y="6294920"/>
            <a:ext cx="583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U.C</a:t>
            </a:r>
            <a:endParaRPr lang="en-PK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9BC4A2-98E5-4D6F-9192-0020A81D86D8}"/>
              </a:ext>
            </a:extLst>
          </p:cNvPr>
          <p:cNvSpPr txBox="1"/>
          <p:nvPr/>
        </p:nvSpPr>
        <p:spPr>
          <a:xfrm rot="16200000">
            <a:off x="4051469" y="7374671"/>
            <a:ext cx="570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U.C</a:t>
            </a:r>
            <a:endParaRPr lang="en-PK" sz="16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2DCB90-1DBC-4B99-AFC6-124EBA9E4473}"/>
              </a:ext>
            </a:extLst>
          </p:cNvPr>
          <p:cNvSpPr txBox="1"/>
          <p:nvPr/>
        </p:nvSpPr>
        <p:spPr>
          <a:xfrm>
            <a:off x="537290" y="6189224"/>
            <a:ext cx="70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S.F.R.T.N.S</a:t>
            </a:r>
            <a:endParaRPr lang="en-PK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CCEE617-8538-46E5-A3D0-58577D88C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6" y="5618519"/>
            <a:ext cx="311392" cy="173815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EB027617-9C33-4535-B27C-1F44C02E72B2}"/>
              </a:ext>
            </a:extLst>
          </p:cNvPr>
          <p:cNvSpPr/>
          <p:nvPr/>
        </p:nvSpPr>
        <p:spPr>
          <a:xfrm>
            <a:off x="789895" y="5785330"/>
            <a:ext cx="45719" cy="2178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50C0F66C-4F21-4EE6-B076-FA88D5F327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12" y="5028366"/>
            <a:ext cx="430910" cy="47061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560FC74A-514E-40AC-8D5D-D57F13CD6E7A}"/>
              </a:ext>
            </a:extLst>
          </p:cNvPr>
          <p:cNvSpPr txBox="1"/>
          <p:nvPr/>
        </p:nvSpPr>
        <p:spPr>
          <a:xfrm>
            <a:off x="6086475" y="8592246"/>
            <a:ext cx="8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PK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BC6F7F-A5B2-4AAB-998F-095FA6B92617}"/>
              </a:ext>
            </a:extLst>
          </p:cNvPr>
          <p:cNvSpPr txBox="1"/>
          <p:nvPr/>
        </p:nvSpPr>
        <p:spPr>
          <a:xfrm>
            <a:off x="4667108" y="8600819"/>
            <a:ext cx="9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PK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0E24D25-7A83-4DE5-820B-BF434A1BB74A}"/>
              </a:ext>
            </a:extLst>
          </p:cNvPr>
          <p:cNvSpPr txBox="1"/>
          <p:nvPr/>
        </p:nvSpPr>
        <p:spPr>
          <a:xfrm>
            <a:off x="6039542" y="7680847"/>
            <a:ext cx="131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PK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FCC168-A8F6-4ED1-BD29-41C9C9876CE7}"/>
              </a:ext>
            </a:extLst>
          </p:cNvPr>
          <p:cNvSpPr txBox="1"/>
          <p:nvPr/>
        </p:nvSpPr>
        <p:spPr>
          <a:xfrm>
            <a:off x="4579777" y="7704103"/>
            <a:ext cx="22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PK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BE86083-1534-4BF0-A7AF-F92D7790B36F}"/>
              </a:ext>
            </a:extLst>
          </p:cNvPr>
          <p:cNvSpPr txBox="1"/>
          <p:nvPr/>
        </p:nvSpPr>
        <p:spPr>
          <a:xfrm>
            <a:off x="6020483" y="6544290"/>
            <a:ext cx="19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PK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75E3CE-73E4-489C-9D94-7630CA42F92C}"/>
              </a:ext>
            </a:extLst>
          </p:cNvPr>
          <p:cNvSpPr txBox="1"/>
          <p:nvPr/>
        </p:nvSpPr>
        <p:spPr>
          <a:xfrm>
            <a:off x="4572285" y="6570592"/>
            <a:ext cx="3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PK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A87B78-8A3A-4F1E-8167-DF20796CE291}"/>
              </a:ext>
            </a:extLst>
          </p:cNvPr>
          <p:cNvSpPr txBox="1"/>
          <p:nvPr/>
        </p:nvSpPr>
        <p:spPr>
          <a:xfrm>
            <a:off x="6023486" y="5638439"/>
            <a:ext cx="19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PK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FA0B37C-647A-4987-8066-92BB782CCE00}"/>
              </a:ext>
            </a:extLst>
          </p:cNvPr>
          <p:cNvSpPr txBox="1"/>
          <p:nvPr/>
        </p:nvSpPr>
        <p:spPr>
          <a:xfrm>
            <a:off x="4572285" y="5663591"/>
            <a:ext cx="26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PK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D033B98-926E-4524-8E95-84CBA64D617E}"/>
              </a:ext>
            </a:extLst>
          </p:cNvPr>
          <p:cNvCxnSpPr>
            <a:cxnSpLocks/>
          </p:cNvCxnSpPr>
          <p:nvPr/>
        </p:nvCxnSpPr>
        <p:spPr>
          <a:xfrm>
            <a:off x="1876635" y="8288972"/>
            <a:ext cx="1056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CE2CE80-3E70-49B2-AB78-7159F8760A7A}"/>
              </a:ext>
            </a:extLst>
          </p:cNvPr>
          <p:cNvCxnSpPr>
            <a:cxnSpLocks/>
          </p:cNvCxnSpPr>
          <p:nvPr/>
        </p:nvCxnSpPr>
        <p:spPr>
          <a:xfrm>
            <a:off x="1865445" y="7689680"/>
            <a:ext cx="1092083" cy="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5E87F4B-372F-4DDB-8063-855148DBE0A0}"/>
              </a:ext>
            </a:extLst>
          </p:cNvPr>
          <p:cNvSpPr txBox="1"/>
          <p:nvPr/>
        </p:nvSpPr>
        <p:spPr>
          <a:xfrm>
            <a:off x="2676953" y="8638692"/>
            <a:ext cx="31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PK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3B05231-7863-4ADE-82C2-28AD6D23A0C1}"/>
              </a:ext>
            </a:extLst>
          </p:cNvPr>
          <p:cNvSpPr txBox="1"/>
          <p:nvPr/>
        </p:nvSpPr>
        <p:spPr>
          <a:xfrm>
            <a:off x="1223805" y="8638692"/>
            <a:ext cx="4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PK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50DA65D-800F-42C5-8DFB-9B6EF9923178}"/>
              </a:ext>
            </a:extLst>
          </p:cNvPr>
          <p:cNvSpPr txBox="1"/>
          <p:nvPr/>
        </p:nvSpPr>
        <p:spPr>
          <a:xfrm>
            <a:off x="2581558" y="7958165"/>
            <a:ext cx="50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PK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8B33EE-E396-4D94-BF9C-8DEB43B61AC6}"/>
              </a:ext>
            </a:extLst>
          </p:cNvPr>
          <p:cNvSpPr txBox="1"/>
          <p:nvPr/>
        </p:nvSpPr>
        <p:spPr>
          <a:xfrm>
            <a:off x="1244337" y="7967678"/>
            <a:ext cx="49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en-PK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9F518D9-215F-47BA-BC3D-EDF48AF465D7}"/>
              </a:ext>
            </a:extLst>
          </p:cNvPr>
          <p:cNvSpPr txBox="1"/>
          <p:nvPr/>
        </p:nvSpPr>
        <p:spPr>
          <a:xfrm>
            <a:off x="2620101" y="7355906"/>
            <a:ext cx="66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en-PK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CBAA6E7-40B4-4F6A-B620-506D16A2287B}"/>
              </a:ext>
            </a:extLst>
          </p:cNvPr>
          <p:cNvSpPr txBox="1"/>
          <p:nvPr/>
        </p:nvSpPr>
        <p:spPr>
          <a:xfrm>
            <a:off x="1212823" y="7377811"/>
            <a:ext cx="46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en-PK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C8F9012-0662-4896-93D4-21F2D77C1531}"/>
              </a:ext>
            </a:extLst>
          </p:cNvPr>
          <p:cNvSpPr txBox="1"/>
          <p:nvPr/>
        </p:nvSpPr>
        <p:spPr>
          <a:xfrm>
            <a:off x="2577619" y="6539879"/>
            <a:ext cx="534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  <a:endParaRPr lang="en-PK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7315FC3-E08A-4CDE-8953-954A53DD7163}"/>
              </a:ext>
            </a:extLst>
          </p:cNvPr>
          <p:cNvSpPr txBox="1"/>
          <p:nvPr/>
        </p:nvSpPr>
        <p:spPr>
          <a:xfrm>
            <a:off x="1223805" y="6544290"/>
            <a:ext cx="42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  <a:endParaRPr lang="en-PK" dirty="0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90AA5C7F-8458-42F3-82BF-45E2BE136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618" y="5002786"/>
            <a:ext cx="568066" cy="638757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DC82C76-DCD8-499D-90AF-84DB8B4F77B1}"/>
              </a:ext>
            </a:extLst>
          </p:cNvPr>
          <p:cNvSpPr txBox="1"/>
          <p:nvPr/>
        </p:nvSpPr>
        <p:spPr>
          <a:xfrm rot="16200000">
            <a:off x="670355" y="7209516"/>
            <a:ext cx="583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ES</a:t>
            </a:r>
            <a:endParaRPr lang="en-PK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E4A6F0E-2ECB-4AB9-B3C5-99D285FAC5B1}"/>
              </a:ext>
            </a:extLst>
          </p:cNvPr>
          <p:cNvSpPr txBox="1"/>
          <p:nvPr/>
        </p:nvSpPr>
        <p:spPr>
          <a:xfrm rot="16200000">
            <a:off x="739108" y="7844763"/>
            <a:ext cx="422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ES</a:t>
            </a:r>
            <a:endParaRPr lang="en-PK" sz="16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95028D8-E3F5-4550-81DD-30E8CA17E951}"/>
              </a:ext>
            </a:extLst>
          </p:cNvPr>
          <p:cNvSpPr txBox="1"/>
          <p:nvPr/>
        </p:nvSpPr>
        <p:spPr>
          <a:xfrm rot="16200000">
            <a:off x="726036" y="8441326"/>
            <a:ext cx="425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ES</a:t>
            </a:r>
            <a:endParaRPr lang="en-PK" sz="1600" dirty="0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C00E405C-D03B-4FCF-BD89-0DEBF0B88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197" y="5720185"/>
            <a:ext cx="335038" cy="282468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CE364C4F-5647-4136-B5E0-EE6E84A5F9AC}"/>
              </a:ext>
            </a:extLst>
          </p:cNvPr>
          <p:cNvSpPr/>
          <p:nvPr/>
        </p:nvSpPr>
        <p:spPr>
          <a:xfrm rot="5235885">
            <a:off x="934214" y="5870618"/>
            <a:ext cx="45719" cy="2178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6855E75-3DCE-4EE9-A5A6-58705E8FE8F7}"/>
              </a:ext>
            </a:extLst>
          </p:cNvPr>
          <p:cNvSpPr/>
          <p:nvPr/>
        </p:nvSpPr>
        <p:spPr>
          <a:xfrm rot="5400000">
            <a:off x="1536477" y="5647480"/>
            <a:ext cx="45719" cy="5075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6E53630-8641-4E1B-8A78-DD5BA6204406}"/>
              </a:ext>
            </a:extLst>
          </p:cNvPr>
          <p:cNvSpPr/>
          <p:nvPr/>
        </p:nvSpPr>
        <p:spPr>
          <a:xfrm rot="10800000" flipH="1">
            <a:off x="1788355" y="4666523"/>
            <a:ext cx="45719" cy="427792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42146D5-26DD-4F50-A128-8E3FEDEC126A}"/>
              </a:ext>
            </a:extLst>
          </p:cNvPr>
          <p:cNvSpPr/>
          <p:nvPr/>
        </p:nvSpPr>
        <p:spPr>
          <a:xfrm rot="16200000" flipH="1">
            <a:off x="3376755" y="5456892"/>
            <a:ext cx="45720" cy="311991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17D15C9-9FBF-476F-A391-F480652B7223}"/>
              </a:ext>
            </a:extLst>
          </p:cNvPr>
          <p:cNvSpPr/>
          <p:nvPr/>
        </p:nvSpPr>
        <p:spPr>
          <a:xfrm rot="10800000" flipH="1">
            <a:off x="4967625" y="489198"/>
            <a:ext cx="45719" cy="84633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AAAF4BC-3E2A-403D-8326-B8DF838AB53F}"/>
              </a:ext>
            </a:extLst>
          </p:cNvPr>
          <p:cNvSpPr txBox="1"/>
          <p:nvPr/>
        </p:nvSpPr>
        <p:spPr>
          <a:xfrm>
            <a:off x="5882982" y="4065606"/>
            <a:ext cx="46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  <a:endParaRPr lang="en-PK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0DE365F-6611-435B-B176-60B7B02F8246}"/>
              </a:ext>
            </a:extLst>
          </p:cNvPr>
          <p:cNvSpPr txBox="1"/>
          <p:nvPr/>
        </p:nvSpPr>
        <p:spPr>
          <a:xfrm>
            <a:off x="4521449" y="4038468"/>
            <a:ext cx="509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  <a:endParaRPr lang="en-PK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C6B848-79E2-43B1-AAE6-DBA1991A4A68}"/>
              </a:ext>
            </a:extLst>
          </p:cNvPr>
          <p:cNvSpPr txBox="1"/>
          <p:nvPr/>
        </p:nvSpPr>
        <p:spPr>
          <a:xfrm>
            <a:off x="5914869" y="3136368"/>
            <a:ext cx="463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  <a:endParaRPr lang="en-PK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8B37F23-1D71-46F0-A0C9-57BBE7E73F7B}"/>
              </a:ext>
            </a:extLst>
          </p:cNvPr>
          <p:cNvSpPr txBox="1"/>
          <p:nvPr/>
        </p:nvSpPr>
        <p:spPr>
          <a:xfrm>
            <a:off x="4535008" y="3046665"/>
            <a:ext cx="4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PK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EC36521-94E1-46D3-AAC9-1F22431CA97E}"/>
              </a:ext>
            </a:extLst>
          </p:cNvPr>
          <p:cNvSpPr txBox="1"/>
          <p:nvPr/>
        </p:nvSpPr>
        <p:spPr>
          <a:xfrm>
            <a:off x="5861876" y="2018583"/>
            <a:ext cx="41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  <a:endParaRPr lang="en-PK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9A17C3F-AB0D-4464-AEAF-8312C2F1C248}"/>
              </a:ext>
            </a:extLst>
          </p:cNvPr>
          <p:cNvSpPr txBox="1"/>
          <p:nvPr/>
        </p:nvSpPr>
        <p:spPr>
          <a:xfrm>
            <a:off x="4509706" y="1968745"/>
            <a:ext cx="48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  <a:endParaRPr lang="en-PK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69B4385-642A-4256-87DC-43512F73BFE9}"/>
              </a:ext>
            </a:extLst>
          </p:cNvPr>
          <p:cNvSpPr txBox="1"/>
          <p:nvPr/>
        </p:nvSpPr>
        <p:spPr>
          <a:xfrm>
            <a:off x="5955064" y="1041400"/>
            <a:ext cx="45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  <a:endParaRPr lang="en-PK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521AB04-3A7B-4256-9E47-630E0B78667D}"/>
              </a:ext>
            </a:extLst>
          </p:cNvPr>
          <p:cNvSpPr txBox="1"/>
          <p:nvPr/>
        </p:nvSpPr>
        <p:spPr>
          <a:xfrm>
            <a:off x="4535008" y="1041400"/>
            <a:ext cx="44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  <a:endParaRPr lang="en-PK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2905DAC-AB62-4390-860A-C6FC417D23FF}"/>
              </a:ext>
            </a:extLst>
          </p:cNvPr>
          <p:cNvSpPr txBox="1"/>
          <p:nvPr/>
        </p:nvSpPr>
        <p:spPr>
          <a:xfrm rot="16200000">
            <a:off x="5520661" y="3732579"/>
            <a:ext cx="49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S.F</a:t>
            </a:r>
            <a:endParaRPr lang="en-PK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493C3BD-FF0F-470B-9B64-2F30610023F7}"/>
              </a:ext>
            </a:extLst>
          </p:cNvPr>
          <p:cNvSpPr txBox="1"/>
          <p:nvPr/>
        </p:nvSpPr>
        <p:spPr>
          <a:xfrm rot="16200000">
            <a:off x="5178976" y="2743640"/>
            <a:ext cx="1076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S.F &amp; O.P</a:t>
            </a:r>
            <a:endParaRPr lang="en-PK" sz="14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D37909F-748B-4FEF-97AE-FDA450494387}"/>
              </a:ext>
            </a:extLst>
          </p:cNvPr>
          <p:cNvSpPr txBox="1"/>
          <p:nvPr/>
        </p:nvSpPr>
        <p:spPr>
          <a:xfrm rot="16200000">
            <a:off x="3807003" y="2781676"/>
            <a:ext cx="104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S.F &amp; O.P</a:t>
            </a:r>
            <a:endParaRPr lang="en-PK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10A6B4C-A946-4EDC-987E-BEE89107AD24}"/>
              </a:ext>
            </a:extLst>
          </p:cNvPr>
          <p:cNvSpPr txBox="1"/>
          <p:nvPr/>
        </p:nvSpPr>
        <p:spPr>
          <a:xfrm rot="16200000">
            <a:off x="5142003" y="1633646"/>
            <a:ext cx="114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S.F &amp; O.P</a:t>
            </a:r>
            <a:endParaRPr lang="en-PK" sz="14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A97BBF4-CCBB-493F-838E-262AAC834ACE}"/>
              </a:ext>
            </a:extLst>
          </p:cNvPr>
          <p:cNvSpPr txBox="1"/>
          <p:nvPr/>
        </p:nvSpPr>
        <p:spPr>
          <a:xfrm rot="16200000">
            <a:off x="3735289" y="1693377"/>
            <a:ext cx="1167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(SF ML &amp; OP)</a:t>
            </a:r>
            <a:endParaRPr lang="en-PK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CA7B995-4D55-4244-B4AC-5C5B693F5034}"/>
              </a:ext>
            </a:extLst>
          </p:cNvPr>
          <p:cNvSpPr txBox="1"/>
          <p:nvPr/>
        </p:nvSpPr>
        <p:spPr>
          <a:xfrm rot="16200000">
            <a:off x="3651751" y="644993"/>
            <a:ext cx="1329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(SF ML &amp; OP)</a:t>
            </a:r>
            <a:endParaRPr lang="en-PK" sz="1200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F332707A-1928-4667-9DCE-FA82B26B09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4542" y="703163"/>
            <a:ext cx="890278" cy="59137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E3A6772E-1A2D-40AC-A593-79197A98A9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9414" y="1630782"/>
            <a:ext cx="890278" cy="59137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B48277EE-51EE-46D9-9C2F-7ED8A2BB8B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4163" y="2757692"/>
            <a:ext cx="890278" cy="59137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039AB3BE-25F4-40EB-942B-7359F41060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3985" y="3662209"/>
            <a:ext cx="890278" cy="591370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59B1C66A-6F96-420C-BFFF-E69C44FDA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3056" y="664216"/>
            <a:ext cx="890278" cy="59137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B7245221-4531-4C29-A6F3-0D552DA58F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75130" y="1547604"/>
            <a:ext cx="890278" cy="591370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70E8CA4-DE33-4DD6-9580-5DBDD588FF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75130" y="2726037"/>
            <a:ext cx="890278" cy="59137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580578DC-A3BE-480E-A5CF-7C13C89435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3056" y="3628645"/>
            <a:ext cx="890278" cy="59137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863BEF01-04CB-42DE-A923-EB0B5D56F7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63056" y="5198380"/>
            <a:ext cx="890278" cy="59137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26789CA0-4276-4208-80CC-B471782216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34001" y="7096416"/>
            <a:ext cx="890278" cy="591370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5F19BB0F-6076-46DD-8C0E-A376C7A51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779633" y="6081229"/>
            <a:ext cx="890278" cy="59137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F56C1868-D756-44EF-A216-B953A67238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37302" y="8028926"/>
            <a:ext cx="890278" cy="59137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075889CC-FAE5-40B8-A35A-8D27A36B36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30199" y="6166990"/>
            <a:ext cx="890278" cy="59137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8F59E2E0-A527-4952-A904-2336B32FDD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51495" y="5246076"/>
            <a:ext cx="890278" cy="59137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2439089A-91C8-45D2-A1E7-C293D33287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18647" y="7246332"/>
            <a:ext cx="890278" cy="59137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EDC72F40-BF2F-4AE9-8F90-6AA90487F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29739" y="8121991"/>
            <a:ext cx="890278" cy="59137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0A4C6F88-6787-43AD-83C7-7B7D07158E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63410" y="7067627"/>
            <a:ext cx="648291" cy="59137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F4A1D704-3CE2-4BE1-9DC9-7E8C08B5F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68190" y="7625595"/>
            <a:ext cx="648291" cy="59137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8C1F4B3E-6689-42D6-A973-B5FFA6CF14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51414" y="8339312"/>
            <a:ext cx="648291" cy="591370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9F15F6B7-F77E-4B14-A14E-821B7FFBA7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04837" y="8276818"/>
            <a:ext cx="648291" cy="591370"/>
          </a:xfrm>
          <a:prstGeom prst="rect">
            <a:avLst/>
          </a:prstGeom>
        </p:spPr>
      </p:pic>
      <p:pic>
        <p:nvPicPr>
          <p:cNvPr id="158" name="Picture 157">
            <a:extLst>
              <a:ext uri="{FF2B5EF4-FFF2-40B4-BE49-F238E27FC236}">
                <a16:creationId xmlns:a16="http://schemas.microsoft.com/office/drawing/2014/main" id="{426F882F-B519-4479-BD7E-FCD7B1DFB3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11592" y="7661166"/>
            <a:ext cx="648291" cy="591370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76F8ACCA-7694-400A-98E9-CB4ABE3A4C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24656" y="7082126"/>
            <a:ext cx="648291" cy="591370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0A9AEE2E-8C5D-4B82-9364-FEAE376DE2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98235" y="4865250"/>
            <a:ext cx="890278" cy="591370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D4DDF446-D8E5-4863-8E0F-DED5C3E94E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584669" y="6182304"/>
            <a:ext cx="890278" cy="591370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9BB26E99-D86C-4226-AD9B-64CC48F712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2828" y="6148741"/>
            <a:ext cx="890278" cy="5913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2308EE-5CB2-439F-A403-ED0EFAD22C03}"/>
              </a:ext>
            </a:extLst>
          </p:cNvPr>
          <p:cNvSpPr/>
          <p:nvPr/>
        </p:nvSpPr>
        <p:spPr>
          <a:xfrm>
            <a:off x="455451" y="376486"/>
            <a:ext cx="2543116" cy="40771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Abbreviations</a:t>
            </a:r>
            <a:r>
              <a:rPr lang="en-US" dirty="0"/>
              <a:t>:</a:t>
            </a:r>
          </a:p>
          <a:p>
            <a:endParaRPr lang="en-US" b="1" dirty="0"/>
          </a:p>
          <a:p>
            <a:r>
              <a:rPr lang="en-US" b="1" dirty="0"/>
              <a:t>S.F: Sunflower</a:t>
            </a:r>
          </a:p>
          <a:p>
            <a:r>
              <a:rPr lang="en-US" b="1" dirty="0"/>
              <a:t>O.P: Oil Palm</a:t>
            </a:r>
          </a:p>
          <a:p>
            <a:r>
              <a:rPr lang="en-US" b="1" dirty="0"/>
              <a:t>U.C: Uncultivated</a:t>
            </a:r>
          </a:p>
          <a:p>
            <a:r>
              <a:rPr lang="en-US" b="1" dirty="0"/>
              <a:t>S.F.R.T.N.S: Research Trial of </a:t>
            </a:r>
            <a:r>
              <a:rPr lang="en-US" b="1" dirty="0" err="1"/>
              <a:t>Nuseed</a:t>
            </a:r>
            <a:r>
              <a:rPr lang="en-US" b="1" dirty="0"/>
              <a:t> Sunflower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0170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27539" y="461597"/>
            <a:ext cx="5732584" cy="3600450"/>
          </a:xfrm>
        </p:spPr>
        <p:txBody>
          <a:bodyPr/>
          <a:lstStyle/>
          <a:p>
            <a:r>
              <a:rPr lang="en-US" sz="3200" dirty="0"/>
              <a:t>S.F: Sunflower</a:t>
            </a:r>
          </a:p>
          <a:p>
            <a:r>
              <a:rPr lang="en-US" sz="3200" dirty="0"/>
              <a:t>O.P: Oil Palm</a:t>
            </a:r>
          </a:p>
          <a:p>
            <a:r>
              <a:rPr lang="en-US" sz="3200" dirty="0"/>
              <a:t>U.C: Uncultivated</a:t>
            </a:r>
          </a:p>
          <a:p>
            <a:r>
              <a:rPr lang="en-US" sz="3200" dirty="0"/>
              <a:t>S.F.R.T.N.S: Research Trial of Nuseed Sunflower</a:t>
            </a:r>
            <a:endParaRPr lang="en-PK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B4A8E-0D3C-49C1-AFA1-8F27AFB999E5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649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B4A8E-0D3C-49C1-AFA1-8F27AFB999E5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2419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3722-8165-4151-A2DC-42C98B49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EA295-8200-4C2C-B89C-12F5B530F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C6041-31AA-4625-9B98-176176D0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9D19-8BB5-4C1C-89E6-7CA49C200FAE}" type="datetimeFigureOut">
              <a:rPr lang="en-PK" smtClean="0"/>
              <a:t>18/02/2023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087F-1D08-443C-BCAB-DD47800F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EE11-D5BF-48F4-B605-8118CD42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C5E-C353-4B08-B446-85F8EC0B1C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1133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06EB-79FA-4C19-9E2C-2A6A7F11D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87D6D-3BC9-43C0-995C-8FDE353F4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38DBC-1D7E-4F06-9E3F-7CF519D6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9D19-8BB5-4C1C-89E6-7CA49C200FAE}" type="datetimeFigureOut">
              <a:rPr lang="en-PK" smtClean="0"/>
              <a:t>18/02/2023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4531-EEAC-40AD-824F-875621E6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38E47-D210-47AA-9C6D-6046B0C8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C5E-C353-4B08-B446-85F8EC0B1C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0209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01E6B-4984-4305-A805-A911E8D48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8AFB0-D6BA-4BC1-84DE-5A0772940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BDC06-84AD-4C6C-A3EC-C0E76ECA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9D19-8BB5-4C1C-89E6-7CA49C200FAE}" type="datetimeFigureOut">
              <a:rPr lang="en-PK" smtClean="0"/>
              <a:t>18/02/2023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1CECA-D550-4988-92CC-8270F05D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AB9A6-5DDB-4DB7-AD36-BCB2BE45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C5E-C353-4B08-B446-85F8EC0B1C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5639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9DD3E-3B27-461D-9773-051709F1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A216-15F3-452B-A393-23AE0AA9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C2AE4-8897-4F50-9648-17D59400F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9D19-8BB5-4C1C-89E6-7CA49C200FAE}" type="datetimeFigureOut">
              <a:rPr lang="en-PK" smtClean="0"/>
              <a:t>18/02/2023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3A24A-6593-42B4-A944-633875F9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E756-A46A-4DD6-A0A8-D593145D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C5E-C353-4B08-B446-85F8EC0B1C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812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FE05-330B-4A12-A542-E9969C7A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63F9-5C46-4319-86FF-804C27817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26B3-DF0C-4017-90E7-3CDB86DE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9D19-8BB5-4C1C-89E6-7CA49C200FAE}" type="datetimeFigureOut">
              <a:rPr lang="en-PK" smtClean="0"/>
              <a:t>18/02/2023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06C2-99ED-41DE-A2C1-7C3260AB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E73A-7E83-4981-8FDA-C78686DF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C5E-C353-4B08-B446-85F8EC0B1C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762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4DAEA-B8F6-43FB-9922-AE299886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CBF49-8626-40DE-9DAC-EA1C63598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3E676-D243-4F8E-9E57-3C30C0736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CCC2A-24D7-4E29-AD87-F49A3AFB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9D19-8BB5-4C1C-89E6-7CA49C200FAE}" type="datetimeFigureOut">
              <a:rPr lang="en-PK" smtClean="0"/>
              <a:t>18/02/2023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05309-118E-49F4-ACEF-09946186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1223-2228-4705-9F30-BFDCB9F2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C5E-C353-4B08-B446-85F8EC0B1C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9065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C3AD-A8A3-4F7A-9D04-CAB3D01E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ED00B-18F2-4033-96B0-F7B050BE8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2836E-02E1-43AE-8CCB-E53462B5F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C57ED-AD57-4C3B-A468-F7FE590E3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36FE1-2C8D-4C1A-9EE7-D837D6170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F0FC7-31DA-4641-B481-C1E49445C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9D19-8BB5-4C1C-89E6-7CA49C200FAE}" type="datetimeFigureOut">
              <a:rPr lang="en-PK" smtClean="0"/>
              <a:t>18/02/2023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C9CC2-213E-49BC-BF67-6B9C71215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40F1-B0DA-4454-9497-3BAFCEB3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C5E-C353-4B08-B446-85F8EC0B1C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760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4F49-1DB9-4D6C-A0D1-33AF6757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DA23-8D3B-4B71-B926-AECCEA50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9D19-8BB5-4C1C-89E6-7CA49C200FAE}" type="datetimeFigureOut">
              <a:rPr lang="en-PK" smtClean="0"/>
              <a:t>18/02/2023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4C9B84-734A-4488-815B-8E286E5A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36C58-37B0-4CDC-A074-CE048A23D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C5E-C353-4B08-B446-85F8EC0B1C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856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4B642-517E-471E-9993-5D9E00BE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9D19-8BB5-4C1C-89E6-7CA49C200FAE}" type="datetimeFigureOut">
              <a:rPr lang="en-PK" smtClean="0"/>
              <a:t>18/02/2023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EEE76-6D65-44BD-B5EE-EF531106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3279C-C1A8-48D7-B3D2-6F2546F6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C5E-C353-4B08-B446-85F8EC0B1C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2734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978F-1B6D-4A23-B00B-04E180AA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DE80-5813-40EC-BCA0-942AD0B96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06F3F-78A9-4ADD-A20E-8F3E90C0C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E8D8C-EFC9-4506-8336-EBCFD31AB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9D19-8BB5-4C1C-89E6-7CA49C200FAE}" type="datetimeFigureOut">
              <a:rPr lang="en-PK" smtClean="0"/>
              <a:t>18/02/2023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5D3E-63A6-430B-9B13-39069629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594D5-F09A-49AA-9E27-BD0E50E4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C5E-C353-4B08-B446-85F8EC0B1C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132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1BA6-FFFD-491F-A9BB-5A7BEC1F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F5773-20F5-4DEA-A039-3020AFF2A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4B5E8-01E0-4093-AE6F-2D7260788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42EAA-A5C8-4C51-B279-60E3EA9C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9D19-8BB5-4C1C-89E6-7CA49C200FAE}" type="datetimeFigureOut">
              <a:rPr lang="en-PK" smtClean="0"/>
              <a:t>18/02/2023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A388B-A8C9-4CA7-9083-5D7F88C1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A0D51-9F87-4DAE-BACF-C4E21B1F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CFC5E-C353-4B08-B446-85F8EC0B1C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995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7F5E6-FE5E-4AAC-8652-56AE7EB5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450E7-BF19-458F-B5FD-7FAFED6A0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8B5E-B128-4B93-B954-BFB8E492A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9D19-8BB5-4C1C-89E6-7CA49C200FAE}" type="datetimeFigureOut">
              <a:rPr lang="en-PK" smtClean="0"/>
              <a:t>18/02/2023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E8BD4-5DD6-429B-ABE0-75293164E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EA335-516C-42BA-9708-F927E58CC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CFC5E-C353-4B08-B446-85F8EC0B1C4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501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BEB9BB-AC90-4C2B-B58B-90E560A39A52}"/>
              </a:ext>
            </a:extLst>
          </p:cNvPr>
          <p:cNvSpPr/>
          <p:nvPr/>
        </p:nvSpPr>
        <p:spPr>
          <a:xfrm>
            <a:off x="2085975" y="971550"/>
            <a:ext cx="8072438" cy="27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39ADE-B977-414E-836E-3E68519662C2}"/>
              </a:ext>
            </a:extLst>
          </p:cNvPr>
          <p:cNvSpPr/>
          <p:nvPr/>
        </p:nvSpPr>
        <p:spPr>
          <a:xfrm>
            <a:off x="1500187" y="1443038"/>
            <a:ext cx="928687" cy="15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5A7D93-2668-4B1E-AA71-BC4035A18BB0}"/>
              </a:ext>
            </a:extLst>
          </p:cNvPr>
          <p:cNvSpPr/>
          <p:nvPr/>
        </p:nvSpPr>
        <p:spPr>
          <a:xfrm>
            <a:off x="1500187" y="3286125"/>
            <a:ext cx="1585913" cy="1571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844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804B-68E4-4CB1-BE88-9BEAF2F72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78038-5A33-47A9-9B78-2B5078B91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512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CF5B-320C-4B08-BBA9-F0A64C4C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4DDC5-3B76-40E8-B343-D954524C8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705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196</Words>
  <Application>Microsoft Office PowerPoint</Application>
  <PresentationFormat>Widescreen</PresentationFormat>
  <Paragraphs>64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IoBM</dc:creator>
  <cp:lastModifiedBy>IoBM</cp:lastModifiedBy>
  <cp:revision>27</cp:revision>
  <dcterms:created xsi:type="dcterms:W3CDTF">2023-02-13T06:44:22Z</dcterms:created>
  <dcterms:modified xsi:type="dcterms:W3CDTF">2023-02-18T06:41:53Z</dcterms:modified>
</cp:coreProperties>
</file>