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0" r:id="rId7"/>
    <p:sldId id="305" r:id="rId8"/>
    <p:sldId id="318" r:id="rId9"/>
    <p:sldId id="319" r:id="rId10"/>
    <p:sldId id="306" r:id="rId11"/>
    <p:sldId id="307" r:id="rId12"/>
    <p:sldId id="308" r:id="rId13"/>
    <p:sldId id="309" r:id="rId14"/>
    <p:sldId id="310" r:id="rId15"/>
    <p:sldId id="320" r:id="rId16"/>
    <p:sldId id="321" r:id="rId17"/>
    <p:sldId id="311" r:id="rId18"/>
    <p:sldId id="312" r:id="rId19"/>
    <p:sldId id="314" r:id="rId20"/>
    <p:sldId id="315" r:id="rId21"/>
    <p:sldId id="326" r:id="rId22"/>
    <p:sldId id="316" r:id="rId23"/>
    <p:sldId id="327" r:id="rId24"/>
    <p:sldId id="328" r:id="rId25"/>
    <p:sldId id="294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3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4/11/2023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8" y="-3756"/>
            <a:ext cx="13796709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9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9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36959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6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4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9597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1" y="2096717"/>
            <a:ext cx="1259506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29" y="2096717"/>
            <a:ext cx="1259506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9" y="2096717"/>
            <a:ext cx="1259506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7" y="2096717"/>
            <a:ext cx="1259506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7"/>
            <a:ext cx="1259506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5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6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1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9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6266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5" y="4240093"/>
            <a:ext cx="3293307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1352576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70" y="4240093"/>
            <a:ext cx="3293307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7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4745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5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1352576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486826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8" y="1444650"/>
            <a:ext cx="7548514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7" y="1444650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650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7" y="1444650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1" y="1444650"/>
            <a:ext cx="7694309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12989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72304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9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0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0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4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36386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9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0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0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3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7" y="-1215855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29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2" y="-465959"/>
            <a:ext cx="8639118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18518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1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4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8"/>
            <a:ext cx="6326154" cy="634745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5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6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3" y="-917358"/>
            <a:ext cx="1532001" cy="1826462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60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1"/>
            <a:ext cx="7781545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xmlns="" val="1675197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3" y="-2473494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4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6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7" y="6257995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1"/>
            <a:ext cx="7781545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11478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3" y="-2473494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4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5" y="923306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1"/>
            <a:ext cx="7551058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3169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4574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73704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1"/>
            <a:ext cx="9372601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4744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6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36708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1" y="1"/>
            <a:ext cx="12192002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30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1" y="6315076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2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3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2" y="2505076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6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19167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1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1" y="2"/>
            <a:ext cx="12192002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5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30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30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90" y="-322654"/>
            <a:ext cx="535531" cy="645308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2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1" y="6315076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778" y="1066001"/>
            <a:ext cx="9571836" cy="1869403"/>
          </a:xfrm>
        </p:spPr>
        <p:txBody>
          <a:bodyPr/>
          <a:lstStyle/>
          <a:p>
            <a:pPr algn="ctr"/>
            <a:r>
              <a:rPr lang="en-US" dirty="0" smtClean="0"/>
              <a:t>Resume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431" y="3261974"/>
            <a:ext cx="7077456" cy="2203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Team </a:t>
            </a:r>
            <a:r>
              <a:rPr lang="en-US" dirty="0" smtClean="0"/>
              <a:t>5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indent="0">
              <a:buNone/>
            </a:pPr>
            <a:r>
              <a:rPr lang="en-US" sz="1400" u="sng" dirty="0"/>
              <a:t>Team </a:t>
            </a:r>
            <a:r>
              <a:rPr lang="en-US" sz="1400" u="sng" dirty="0" smtClean="0"/>
              <a:t>members</a:t>
            </a:r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Rahul</a:t>
            </a:r>
            <a:r>
              <a:rPr lang="en-US" sz="1400" dirty="0" smtClean="0"/>
              <a:t> 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Abhijit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Muhammed</a:t>
            </a:r>
            <a:r>
              <a:rPr lang="en-US" sz="1400" dirty="0" smtClean="0"/>
              <a:t> </a:t>
            </a:r>
            <a:r>
              <a:rPr lang="en-US" sz="1400" dirty="0" err="1" smtClean="0"/>
              <a:t>Zayan</a:t>
            </a:r>
            <a:r>
              <a:rPr lang="en-US" sz="1400" dirty="0" smtClean="0"/>
              <a:t> </a:t>
            </a:r>
            <a:r>
              <a:rPr lang="en-US" sz="1400" dirty="0"/>
              <a:t>shareef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Jithin</a:t>
            </a:r>
            <a:r>
              <a:rPr lang="en-US" sz="1400" dirty="0" smtClean="0"/>
              <a:t> 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Swapnajeet Tripathy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Divya Reddy</a:t>
            </a:r>
          </a:p>
        </p:txBody>
      </p:sp>
    </p:spTree>
    <p:extLst>
      <p:ext uri="{BB962C8B-B14F-4D97-AF65-F5344CB8AC3E}">
        <p14:creationId xmlns:p14="http://schemas.microsoft.com/office/powerpoint/2010/main" xmlns="" val="3946934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424732"/>
          </a:xfrm>
        </p:spPr>
        <p:txBody>
          <a:bodyPr/>
          <a:lstStyle/>
          <a:p>
            <a:r>
              <a:rPr lang="en-US" sz="2400" dirty="0" smtClean="0"/>
              <a:t>Defining a function to preprocessing the data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718" y="1152525"/>
            <a:ext cx="7302681" cy="221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3" y="3638551"/>
            <a:ext cx="6886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1089529"/>
          </a:xfrm>
        </p:spPr>
        <p:txBody>
          <a:bodyPr/>
          <a:lstStyle/>
          <a:p>
            <a:r>
              <a:rPr lang="en-US" sz="2400" dirty="0" smtClean="0"/>
              <a:t>Checking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142" y="1539102"/>
            <a:ext cx="7668577" cy="355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424732"/>
          </a:xfrm>
        </p:spPr>
        <p:txBody>
          <a:bodyPr/>
          <a:lstStyle/>
          <a:p>
            <a:r>
              <a:rPr lang="en-US" sz="2400" dirty="0" smtClean="0"/>
              <a:t>Parts Of Speech (POS) Tagging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163" y="1476103"/>
            <a:ext cx="9525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1" y="346984"/>
            <a:ext cx="11214100" cy="480131"/>
          </a:xfrm>
        </p:spPr>
        <p:txBody>
          <a:bodyPr/>
          <a:lstStyle/>
          <a:p>
            <a:r>
              <a:rPr lang="en-US" sz="2800" dirty="0" smtClean="0"/>
              <a:t>The nouns verbs pronouns from the dataset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70261" y="3357155"/>
            <a:ext cx="941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Filtering out only the Nouns and Verbs from the Text to Tokens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380" y="3958046"/>
            <a:ext cx="9553575" cy="239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035" y="1009515"/>
            <a:ext cx="3609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480131"/>
          </a:xfrm>
        </p:spPr>
        <p:txBody>
          <a:bodyPr/>
          <a:lstStyle/>
          <a:p>
            <a:r>
              <a:rPr lang="en-US" sz="2800" dirty="0" smtClean="0"/>
              <a:t>Checking most used verbs and Nouns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821" y="1149531"/>
            <a:ext cx="6784386" cy="239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683" y="3644538"/>
            <a:ext cx="8149997" cy="284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480131"/>
          </a:xfrm>
        </p:spPr>
        <p:txBody>
          <a:bodyPr/>
          <a:lstStyle/>
          <a:p>
            <a:r>
              <a:rPr lang="en-US" sz="2800" dirty="0" smtClean="0"/>
              <a:t>Checking Number of profiles in Resume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399" y="1417456"/>
            <a:ext cx="84296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480131"/>
          </a:xfrm>
        </p:spPr>
        <p:txBody>
          <a:bodyPr/>
          <a:lstStyle/>
          <a:p>
            <a:r>
              <a:rPr lang="en-US" sz="2800" dirty="0" smtClean="0"/>
              <a:t>Most used words in Resume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994" y="1298530"/>
            <a:ext cx="95154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44137" y="1410789"/>
            <a:ext cx="613954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Created six Models: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KNN  Classifier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Decision Tree Classifier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Random Forest Classifier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Logistic Regression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SVM  Classifier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Naive </a:t>
            </a:r>
            <a:r>
              <a:rPr lang="en-US" dirty="0" err="1" smtClean="0">
                <a:solidFill>
                  <a:schemeClr val="bg1"/>
                </a:solidFill>
              </a:rPr>
              <a:t>Bayes</a:t>
            </a:r>
            <a:r>
              <a:rPr lang="en-US" dirty="0" smtClean="0">
                <a:solidFill>
                  <a:schemeClr val="bg1"/>
                </a:solidFill>
              </a:rPr>
              <a:t> Classifier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570" y="1494336"/>
            <a:ext cx="8857434" cy="315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9451" y="4950824"/>
            <a:ext cx="706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Taken Decision Tree as  Model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480131"/>
          </a:xfrm>
        </p:spPr>
        <p:txBody>
          <a:bodyPr/>
          <a:lstStyle/>
          <a:p>
            <a:r>
              <a:rPr lang="en-US" sz="2800" dirty="0" smtClean="0"/>
              <a:t>Model Accuracy Scores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977" y="1227907"/>
            <a:ext cx="9344977" cy="355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43001"/>
            <a:ext cx="7781545" cy="85905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002056"/>
            <a:ext cx="6803136" cy="3118585"/>
          </a:xfrm>
        </p:spPr>
        <p:txBody>
          <a:bodyPr>
            <a:norm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IN" spc="60" dirty="0" smtClean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Business Objective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IN" sz="1600" spc="4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Data</a:t>
            </a:r>
            <a:r>
              <a:rPr lang="en-IN" sz="1600" spc="-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IN" sz="1600" spc="6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Summary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IN" sz="1600" spc="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Analysis</a:t>
            </a:r>
            <a:r>
              <a:rPr lang="en-IN" sz="1600" spc="-4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IN" sz="1600" spc="3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of</a:t>
            </a:r>
            <a:r>
              <a:rPr lang="en-IN" sz="1600" spc="-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IN" sz="1600" spc="-30" dirty="0" smtClean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IN" sz="1600" spc="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datasets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IN" sz="1600" spc="45" dirty="0" smtClean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EDA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IN" sz="1600" spc="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Different</a:t>
            </a:r>
            <a:r>
              <a:rPr lang="en-IN" sz="1600" spc="-4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IN" sz="1600" spc="6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Recommendation</a:t>
            </a:r>
            <a:r>
              <a:rPr lang="en-IN" sz="1600" spc="-3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IN" sz="1600" spc="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Model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IN" sz="1600" spc="50" dirty="0" smtClean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Challenges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2794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79" y="1505902"/>
            <a:ext cx="4761411" cy="264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770" y="706347"/>
            <a:ext cx="8298316" cy="551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E3F-C6FF-C9E1-BBDE-C61139F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1EA5374-7E9F-C0F7-2A38-78108A5F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522514" y="1881051"/>
            <a:ext cx="697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Extracting  text  process is a major challenge as well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Selecting Model is a quiet challenging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446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4069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60" y="460916"/>
            <a:ext cx="7781545" cy="859055"/>
          </a:xfrm>
        </p:spPr>
        <p:txBody>
          <a:bodyPr>
            <a:normAutofit/>
          </a:bodyPr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48" y="1556120"/>
            <a:ext cx="6803136" cy="2620279"/>
          </a:xfrm>
        </p:spPr>
        <p:txBody>
          <a:bodyPr>
            <a:normAutofit/>
          </a:bodyPr>
          <a:lstStyle/>
          <a:p>
            <a:r>
              <a:rPr sz="1800" smtClean="0">
                <a:solidFill>
                  <a:schemeClr val="bg1"/>
                </a:solidFill>
              </a:rPr>
              <a:t>The document classification solution should significantly reduce the manual human effort in the HRM. It should achieve a higher level of accuracy and automation with minimal human intervention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 txBox="1">
            <a:spLocks/>
          </p:cNvSpPr>
          <p:nvPr/>
        </p:nvSpPr>
        <p:spPr>
          <a:xfrm>
            <a:off x="664271" y="3853543"/>
            <a:ext cx="7781545" cy="72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summary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834" y="4127862"/>
            <a:ext cx="6557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Resume Dataset: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contains  Resume folders in doc file, </a:t>
            </a:r>
            <a:r>
              <a:rPr lang="en-US" dirty="0" err="1" smtClean="0">
                <a:solidFill>
                  <a:schemeClr val="bg1"/>
                </a:solidFill>
              </a:rPr>
              <a:t>pdf</a:t>
            </a:r>
            <a:r>
              <a:rPr lang="en-US" dirty="0" smtClean="0">
                <a:solidFill>
                  <a:schemeClr val="bg1"/>
                </a:solidFill>
              </a:rPr>
              <a:t> file and </a:t>
            </a:r>
            <a:r>
              <a:rPr lang="en-US" dirty="0" err="1" smtClean="0">
                <a:solidFill>
                  <a:schemeClr val="bg1"/>
                </a:solidFill>
              </a:rPr>
              <a:t>docx</a:t>
            </a:r>
            <a:r>
              <a:rPr lang="en-US" dirty="0" smtClean="0">
                <a:solidFill>
                  <a:schemeClr val="bg1"/>
                </a:solidFill>
              </a:rPr>
              <a:t> file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People soft Resumes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SQL Developer Lightning insight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workday resumes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React 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828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5392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tabLst>
                <a:tab pos="329565" algn="l"/>
                <a:tab pos="330200" algn="l"/>
              </a:tabLst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Importing Extracted text  from all the Resume files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514" y="2222455"/>
            <a:ext cx="67532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513" y="323578"/>
            <a:ext cx="6753225" cy="27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339" y="3291840"/>
            <a:ext cx="6743700" cy="30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317" y="1476648"/>
            <a:ext cx="67627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480131"/>
          </a:xfrm>
        </p:spPr>
        <p:txBody>
          <a:bodyPr/>
          <a:lstStyle/>
          <a:p>
            <a:r>
              <a:rPr lang="en-US" sz="2800" dirty="0" smtClean="0"/>
              <a:t>Extracted Text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5" y="1376363"/>
            <a:ext cx="11383963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424732"/>
          </a:xfrm>
        </p:spPr>
        <p:txBody>
          <a:bodyPr/>
          <a:lstStyle/>
          <a:p>
            <a:r>
              <a:rPr lang="en-US" sz="2400" dirty="0" smtClean="0"/>
              <a:t>Append all data together and combine all resume category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154" y="1719898"/>
            <a:ext cx="6400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261" y="2368641"/>
            <a:ext cx="86296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1" y="3056706"/>
            <a:ext cx="5512526" cy="33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35531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839" y="2155372"/>
            <a:ext cx="3787276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5759" y="3487783"/>
            <a:ext cx="1056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Checking  word count,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char_count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stopwords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numerics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018" y="4062140"/>
            <a:ext cx="7181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" y="1541418"/>
            <a:ext cx="446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Checking Null Values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1657</TotalTime>
  <Words>257</Words>
  <Application>Microsoft Office PowerPoint</Application>
  <PresentationFormat>Custom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Resume Classification</vt:lpstr>
      <vt:lpstr>Content</vt:lpstr>
      <vt:lpstr>Business Objective</vt:lpstr>
      <vt:lpstr>Importing Files</vt:lpstr>
      <vt:lpstr>Slide 5</vt:lpstr>
      <vt:lpstr>Slide 6</vt:lpstr>
      <vt:lpstr>Extracted Text</vt:lpstr>
      <vt:lpstr>Append all data together and combine all resume category</vt:lpstr>
      <vt:lpstr>EDA</vt:lpstr>
      <vt:lpstr>Defining a function to preprocessing the data</vt:lpstr>
      <vt:lpstr>Checking Stopwords  </vt:lpstr>
      <vt:lpstr>Parts Of Speech (POS) Tagging</vt:lpstr>
      <vt:lpstr>The nouns verbs pronouns from the dataset</vt:lpstr>
      <vt:lpstr>Checking most used verbs and Nouns</vt:lpstr>
      <vt:lpstr>Checking Number of profiles in Resume</vt:lpstr>
      <vt:lpstr>Most used words in Resume</vt:lpstr>
      <vt:lpstr>Model Building</vt:lpstr>
      <vt:lpstr>Evaluation</vt:lpstr>
      <vt:lpstr>Model Accuracy Scores</vt:lpstr>
      <vt:lpstr>Deployment</vt:lpstr>
      <vt:lpstr>Slide 21</vt:lpstr>
      <vt:lpstr>Challenges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Recommendations System</dc:title>
  <dc:creator>Alok Tripathy</dc:creator>
  <cp:lastModifiedBy>DELL</cp:lastModifiedBy>
  <cp:revision>53</cp:revision>
  <dcterms:created xsi:type="dcterms:W3CDTF">2023-03-10T09:38:28Z</dcterms:created>
  <dcterms:modified xsi:type="dcterms:W3CDTF">2023-04-11T06:53:22Z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