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4" r:id="rId3"/>
    <p:sldId id="281" r:id="rId4"/>
    <p:sldId id="280" r:id="rId5"/>
    <p:sldId id="275" r:id="rId6"/>
    <p:sldId id="277" r:id="rId7"/>
    <p:sldId id="278" r:id="rId8"/>
    <p:sldId id="269" r:id="rId9"/>
    <p:sldId id="271" r:id="rId10"/>
    <p:sldId id="272" r:id="rId11"/>
    <p:sldId id="273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C-4C60-B716-BBF3FCCC2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C-4C60-B716-BBF3FCCC2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8C-4C60-B716-BBF3FCCC2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9270464"/>
        <c:axId val="619270856"/>
      </c:barChart>
      <c:catAx>
        <c:axId val="6192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70856"/>
        <c:crosses val="autoZero"/>
        <c:auto val="1"/>
        <c:lblAlgn val="ctr"/>
        <c:lblOffset val="100"/>
        <c:noMultiLvlLbl val="0"/>
      </c:catAx>
      <c:valAx>
        <c:axId val="61927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7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7355533" y="874089"/>
          <a:ext cx="2214497" cy="2214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7429603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Goal</a:t>
          </a:r>
        </a:p>
      </dsp:txBody>
      <dsp:txXfrm>
        <a:off x="7724932" y="1243255"/>
        <a:ext cx="1476648" cy="1476277"/>
      </dsp:txXfrm>
    </dsp:sp>
    <dsp:sp modelId="{ADA68266-43A2-4162-8656-770027A69C6D}">
      <dsp:nvSpPr>
        <dsp:cNvPr id="0" name=""/>
        <dsp:cNvSpPr/>
      </dsp:nvSpPr>
      <dsp:spPr>
        <a:xfrm rot="2700000">
          <a:off x="5057452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5141036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3 Title</a:t>
          </a:r>
        </a:p>
      </dsp:txBody>
      <dsp:txXfrm>
        <a:off x="5436365" y="1243255"/>
        <a:ext cx="1476648" cy="1476277"/>
      </dsp:txXfrm>
    </dsp:sp>
    <dsp:sp modelId="{C379AA93-2720-4CC0-9330-8B6D0455F70D}">
      <dsp:nvSpPr>
        <dsp:cNvPr id="0" name=""/>
        <dsp:cNvSpPr/>
      </dsp:nvSpPr>
      <dsp:spPr>
        <a:xfrm rot="2700000">
          <a:off x="2778381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2852469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2 Title</a:t>
          </a:r>
        </a:p>
      </dsp:txBody>
      <dsp:txXfrm>
        <a:off x="3147798" y="1243255"/>
        <a:ext cx="1476648" cy="1476277"/>
      </dsp:txXfrm>
    </dsp:sp>
    <dsp:sp modelId="{A7BDFE11-381D-45B7-A64F-6ED6DD450B3D}">
      <dsp:nvSpPr>
        <dsp:cNvPr id="0" name=""/>
        <dsp:cNvSpPr/>
      </dsp:nvSpPr>
      <dsp:spPr>
        <a:xfrm rot="2700000">
          <a:off x="489814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563902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1 Title</a:t>
          </a:r>
        </a:p>
      </dsp:txBody>
      <dsp:txXfrm>
        <a:off x="859231" y="1243255"/>
        <a:ext cx="1476648" cy="147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3/5/2023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789" y="3429001"/>
            <a:ext cx="11514222" cy="1275346"/>
          </a:xfrm>
        </p:spPr>
        <p:txBody>
          <a:bodyPr>
            <a:normAutofit/>
          </a:bodyPr>
          <a:lstStyle/>
          <a:p>
            <a:r>
              <a:rPr lang="en-IN" sz="4800" dirty="0"/>
              <a:t>UNDERWATER IMAGE ENHANCEMENT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0789" y="4871655"/>
            <a:ext cx="11514222" cy="168442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Batch C8:</a:t>
            </a:r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IN" i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Rahul R Patil(1DT19CS121)</a:t>
            </a:r>
          </a:p>
          <a:p>
            <a:r>
              <a:rPr lang="en-IN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Rajashekar</a:t>
            </a:r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K </a:t>
            </a:r>
            <a:r>
              <a:rPr lang="en-IN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(1DT19CS123) 	</a:t>
            </a:r>
          </a:p>
          <a:p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Samarth R Patel (1DT19CS140) </a:t>
            </a:r>
          </a:p>
          <a:p>
            <a:r>
              <a:rPr lang="en-IN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Tejas M (1DT19CS164)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9A5AA-AF03-5868-E874-42874BCC86A2}"/>
              </a:ext>
            </a:extLst>
          </p:cNvPr>
          <p:cNvSpPr txBox="1"/>
          <p:nvPr/>
        </p:nvSpPr>
        <p:spPr>
          <a:xfrm>
            <a:off x="7038474" y="4704347"/>
            <a:ext cx="436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Project Guide: </a:t>
            </a:r>
          </a:p>
          <a:p>
            <a:r>
              <a:rPr lang="en-IN" sz="24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Ms. K. Deepa Shree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79737-AF1F-F2F5-5910-16E9D3C44CB4}"/>
              </a:ext>
            </a:extLst>
          </p:cNvPr>
          <p:cNvSpPr txBox="1"/>
          <p:nvPr/>
        </p:nvSpPr>
        <p:spPr>
          <a:xfrm>
            <a:off x="7038474" y="5725078"/>
            <a:ext cx="436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Coordinator:</a:t>
            </a:r>
          </a:p>
          <a:p>
            <a:r>
              <a:rPr lang="en-IN" sz="24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Dr . Shashikala</a:t>
            </a:r>
            <a:endParaRPr lang="en-IN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4576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4" y="256674"/>
            <a:ext cx="9601200" cy="761999"/>
          </a:xfrm>
        </p:spPr>
        <p:txBody>
          <a:bodyPr/>
          <a:lstStyle/>
          <a:p>
            <a:r>
              <a:rPr lang="en-IN" b="1" dirty="0">
                <a:latin typeface="Franklin Gothic Book" panose="020B0503020102020204" pitchFamily="34" charset="0"/>
              </a:rPr>
              <a:t>Introduction: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11442"/>
            <a:ext cx="9859462" cy="490888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An underwater image enhancement system is a project that aims to improve the quality and visibility of images captured underwater.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Underwater images often suffer from color cast, low contrast, and haze, which can make it difficult to see and analyze the objects and organisms in the water.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This project uses various image processing and computer vision techniques to correct for these issues and enhance the quality of the images.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system can have practical applications in areas such as marine biology, underwater exploration, and underwater robotics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27D1-694F-C19E-A1C2-3FEFF16B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681789"/>
          </a:xfrm>
        </p:spPr>
        <p:txBody>
          <a:bodyPr/>
          <a:lstStyle/>
          <a:p>
            <a:r>
              <a:rPr lang="en-IN" dirty="0">
                <a:latin typeface="Franklin Gothic Book" panose="020B0503020102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46BC-ADFB-C415-6E5D-6A330E06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986590"/>
            <a:ext cx="10376818" cy="546233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Underwater imaging is an important tool for a wide range of applications such as marine biology, oceanography, underwater exploration, and surveillance.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However, underwater images are often degraded by various factors such as low light levels, color cast, haze, and low contrast, which can limit their usefulness for analysis and interpretation.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This project aims to develop an underwater image enhancement system that can automatically correct for these issues and enhance the quality of underwater images.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system should be able to process images in real-time and improve the visibility of underwater objects and organisms. The system should also be flexible enough to adapt to different lighting conditions, depths, and types of underwater environments.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5" name="Content Placeholder 4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10017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762258"/>
              </p:ext>
            </p:extLst>
          </p:nvPr>
        </p:nvGraphicFramePr>
        <p:xfrm>
          <a:off x="6249988" y="1828800"/>
          <a:ext cx="4648200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Circle process showing 3 steps arranged from left to right pointing towards goal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38218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19</TotalTime>
  <Words>355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Franklin Gothic Book</vt:lpstr>
      <vt:lpstr>Söhne</vt:lpstr>
      <vt:lpstr>Seashells 16x9</vt:lpstr>
      <vt:lpstr>UNDERWATER IMAGE ENHANCEMENT</vt:lpstr>
      <vt:lpstr>Introduction:</vt:lpstr>
      <vt:lpstr>Problem Statement:</vt:lpstr>
      <vt:lpstr>Picture with Caption Layout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ENHANCEMENT</dc:title>
  <dc:creator>Rahul</dc:creator>
  <cp:lastModifiedBy>Rahul</cp:lastModifiedBy>
  <cp:revision>1</cp:revision>
  <dcterms:created xsi:type="dcterms:W3CDTF">2023-03-05T06:54:47Z</dcterms:created>
  <dcterms:modified xsi:type="dcterms:W3CDTF">2023-03-05T07:14:37Z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