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53" y="7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535004-3BF1-A5C9-DEFA-9F9D6C38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"/>
            <a:ext cx="12190413" cy="68571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97400" y="4617996"/>
            <a:ext cx="5575052" cy="1846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Rahul K</a:t>
            </a:r>
          </a:p>
          <a:p>
            <a:pPr algn="ctr"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No: KIAWBOE024</a:t>
            </a:r>
          </a:p>
          <a:p>
            <a:pPr algn="ctr"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Data Science &amp; Analytics</a:t>
            </a:r>
          </a:p>
          <a:p>
            <a:pPr algn="ctr"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 </a:t>
            </a:r>
            <a:r>
              <a:rPr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Kalladi</a:t>
            </a:r>
            <a:r>
              <a:rPr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College, </a:t>
            </a:r>
            <a:r>
              <a:rPr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Mannarkkad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2D4D9-1578-FC4A-0E44-D707D6A93F3C}"/>
              </a:ext>
            </a:extLst>
          </p:cNvPr>
          <p:cNvSpPr txBox="1"/>
          <p:nvPr/>
        </p:nvSpPr>
        <p:spPr>
          <a:xfrm>
            <a:off x="-197400" y="393345"/>
            <a:ext cx="62918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003366"/>
                </a:solidFill>
                <a:latin typeface="Calibri"/>
              </a:defRPr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Cloud-Based Machine Learning </a:t>
            </a: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600" b="1">
                <a:solidFill>
                  <a:srgbClr val="003366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996991"/>
            <a:ext cx="6524287" cy="34975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endParaRPr dirty="0"/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Cloud ML simplifies ML deployment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Offers scalability, cost-efficiency, and integration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Must address security and compliance risks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Future: More accessible and intelligent platforms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600" b="1">
                <a:solidFill>
                  <a:srgbClr val="003366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865806" cy="275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dirty="0"/>
          </a:p>
          <a:p>
            <a:pPr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ML revolutionizing data analytics</a:t>
            </a:r>
          </a:p>
          <a:p>
            <a:pPr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Traditional ML = high infrastructure &amp; expertise</a:t>
            </a:r>
          </a:p>
          <a:p>
            <a:pPr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Cloud ML = scalable &amp; cost-effective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600" b="1">
                <a:solidFill>
                  <a:srgbClr val="003366"/>
                </a:solidFill>
                <a:latin typeface="Calibri"/>
              </a:defRPr>
            </a:pPr>
            <a:r>
              <a:t>Architecture of Cloud 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6692601" cy="24818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End-to-end ML lifecycle support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Data preparation → model training → deployment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On-demand computing power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600" b="1">
                <a:solidFill>
                  <a:srgbClr val="003366"/>
                </a:solidFill>
                <a:latin typeface="Calibri"/>
              </a:defRPr>
            </a:pPr>
            <a:r>
              <a:t>Advantages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06824"/>
            <a:ext cx="5658537" cy="34975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endParaRPr dirty="0"/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Scalability: Real-time resource adjustment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Cost-Efficiency: Pay-as-you-go pricing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Seamless integration with other services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Flexibility for beginners to experts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600" b="1">
                <a:solidFill>
                  <a:srgbClr val="003366"/>
                </a:solidFill>
                <a:latin typeface="Calibri"/>
              </a:defRPr>
            </a:pPr>
            <a:r>
              <a:t>Major Platforms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10058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3366"/>
                          </a:solidFill>
                          <a:latin typeface="Calibri"/>
                        </a:defRPr>
                      </a:pPr>
                      <a:r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3366"/>
                          </a:solidFill>
                          <a:latin typeface="Calibri"/>
                        </a:defRPr>
                      </a:pPr>
                      <a:r>
                        <a:t>Key Strength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AWS SageMaker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End-to-end ML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Google Vertex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Strong AutoML, Unified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Microsoft Azure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MLOps, Microsoft tool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600" b="1">
                <a:solidFill>
                  <a:srgbClr val="003366"/>
                </a:solidFill>
                <a:latin typeface="Calibri"/>
              </a:defRPr>
            </a:pPr>
            <a:r>
              <a:t>Comparative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10058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3366"/>
                          </a:solidFill>
                          <a:latin typeface="Calibri"/>
                        </a:defRPr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3366"/>
                          </a:solidFill>
                          <a:latin typeface="Calibri"/>
                        </a:defRPr>
                      </a:pPr>
                      <a:r>
                        <a:t>SageMaker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3366"/>
                          </a:solidFill>
                          <a:latin typeface="Calibri"/>
                        </a:defRPr>
                      </a:pPr>
                      <a:r>
                        <a:t>Vertex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3366"/>
                          </a:solidFill>
                          <a:latin typeface="Calibri"/>
                        </a:defRPr>
                      </a:pPr>
                      <a:r>
                        <a:t>Azure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AutoML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MLOps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Cost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Large-scale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No-code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282828"/>
                          </a:solidFill>
                          <a:latin typeface="Calibri"/>
                        </a:defRPr>
                      </a:pPr>
                      <a:r>
                        <a:t>Microsoft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600" b="1">
                <a:solidFill>
                  <a:srgbClr val="003366"/>
                </a:solidFill>
                <a:latin typeface="Calibri"/>
              </a:defRPr>
            </a:pPr>
            <a:r>
              <a:t>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6413" y="1828800"/>
            <a:ext cx="6003182" cy="3220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Healthcare: Diagnosis &amp; imaging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Finance: Fraud detection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Retail: Customer insights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Banking, Manufacturing: High adoption rates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600" b="1">
                <a:solidFill>
                  <a:srgbClr val="003366"/>
                </a:solidFill>
                <a:latin typeface="Calibri"/>
              </a:defRPr>
            </a:pPr>
            <a:r>
              <a:t>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5441811" cy="3220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Data privacy &amp; regulation (GDPR, HIPAA)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Dependency on internet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Vendor lock-in risks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Cost unpredictability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600" b="1">
                <a:solidFill>
                  <a:srgbClr val="003366"/>
                </a:solidFill>
                <a:latin typeface="Calibri"/>
              </a:defRPr>
            </a:pPr>
            <a:r>
              <a:t>Emerging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8825" y="1371600"/>
            <a:ext cx="7463262" cy="27588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endParaRPr dirty="0"/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</a:t>
            </a:r>
            <a:r>
              <a:rPr dirty="0" err="1"/>
              <a:t>AutoML</a:t>
            </a:r>
            <a:r>
              <a:rPr dirty="0"/>
              <a:t>: No-code ML modeling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Federated Learning: Decentralized privacy-first training</a:t>
            </a:r>
          </a:p>
          <a:p>
            <a:pPr algn="l">
              <a:lnSpc>
                <a:spcPct val="200000"/>
              </a:lnSpc>
              <a:defRPr sz="2400">
                <a:solidFill>
                  <a:srgbClr val="282828"/>
                </a:solidFill>
                <a:latin typeface="Calibri"/>
              </a:defRPr>
            </a:pPr>
            <a:r>
              <a:rPr dirty="0"/>
              <a:t>• Hybrid Models: Balance between public &amp; private clouds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248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rahul rahu</cp:lastModifiedBy>
  <cp:revision>4</cp:revision>
  <dcterms:created xsi:type="dcterms:W3CDTF">2013-01-27T09:14:16Z</dcterms:created>
  <dcterms:modified xsi:type="dcterms:W3CDTF">2025-04-20T16:02:11Z</dcterms:modified>
  <cp:category/>
</cp:coreProperties>
</file>