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6"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5/18/2025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5/18/2025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5/18/2025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400" dirty="0"/>
              <a:t>Behavioral Analytics for Credit Card Fraud Detection</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1307183" y="3555548"/>
            <a:ext cx="4905080" cy="2056516"/>
          </a:xfrm>
        </p:spPr>
        <p:txBody>
          <a:bodyPr>
            <a:normAutofit/>
          </a:bodyPr>
          <a:lstStyle/>
          <a:p>
            <a:br>
              <a:rPr lang="en-US" dirty="0"/>
            </a:br>
            <a:r>
              <a:rPr lang="en-US" b="1" dirty="0"/>
              <a:t>Group : 9</a:t>
            </a:r>
            <a:br>
              <a:rPr lang="en-US" dirty="0"/>
            </a:br>
            <a:r>
              <a:rPr lang="en-US" sz="2000" dirty="0"/>
              <a:t>Rahul Saini -22108039</a:t>
            </a:r>
            <a:br>
              <a:rPr lang="en-US" sz="2000" dirty="0"/>
            </a:br>
            <a:r>
              <a:rPr lang="en-US" sz="2000" dirty="0"/>
              <a:t>Sahaj Verma -22108021</a:t>
            </a:r>
            <a:br>
              <a:rPr lang="en-US" sz="2000" dirty="0"/>
            </a:br>
            <a:r>
              <a:rPr lang="en-US" sz="2000" dirty="0"/>
              <a:t>Vishal Pandey -22108056</a:t>
            </a:r>
            <a:endParaRPr lang="en-US" dirty="0"/>
          </a:p>
        </p:txBody>
      </p:sp>
      <p:sp>
        <p:nvSpPr>
          <p:cNvPr id="8" name="TextBox 7">
            <a:extLst>
              <a:ext uri="{FF2B5EF4-FFF2-40B4-BE49-F238E27FC236}">
                <a16:creationId xmlns:a16="http://schemas.microsoft.com/office/drawing/2014/main" id="{FBFBF161-CE22-325C-47F5-221EA090B061}"/>
              </a:ext>
            </a:extLst>
          </p:cNvPr>
          <p:cNvSpPr txBox="1"/>
          <p:nvPr/>
        </p:nvSpPr>
        <p:spPr>
          <a:xfrm>
            <a:off x="7249212" y="3829754"/>
            <a:ext cx="3550763" cy="1508105"/>
          </a:xfrm>
          <a:prstGeom prst="rect">
            <a:avLst/>
          </a:prstGeom>
          <a:noFill/>
        </p:spPr>
        <p:txBody>
          <a:bodyPr wrap="square" rtlCol="0">
            <a:spAutoFit/>
          </a:bodyPr>
          <a:lstStyle/>
          <a:p>
            <a:pPr algn="ctr"/>
            <a:r>
              <a:rPr lang="en-US" sz="2000" b="1" dirty="0"/>
              <a:t>Supervisor</a:t>
            </a:r>
          </a:p>
          <a:p>
            <a:pPr algn="ctr"/>
            <a:r>
              <a:rPr lang="en-US" dirty="0"/>
              <a:t>Mr. Suraj Kumar</a:t>
            </a:r>
          </a:p>
          <a:p>
            <a:pPr algn="ctr"/>
            <a:r>
              <a:rPr lang="en-US" dirty="0"/>
              <a:t>Lecturer</a:t>
            </a:r>
          </a:p>
          <a:p>
            <a:pPr algn="ctr"/>
            <a:r>
              <a:rPr lang="en-US" dirty="0"/>
              <a:t>Punjab Engineering College, Chandigarh</a:t>
            </a:r>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1111</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Behavioral Analytics for Credit Card Fraud Detection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Rahul Saini</cp:lastModifiedBy>
  <cp:revision>2</cp:revision>
  <dcterms:created xsi:type="dcterms:W3CDTF">2023-11-01T12:10:59Z</dcterms:created>
  <dcterms:modified xsi:type="dcterms:W3CDTF">2025-05-18T14:55:54Z</dcterms:modified>
</cp:coreProperties>
</file>