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CBAF-AA72-F215-1E9B-606F5637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E5C85-68E6-46B3-63FF-B910DAD0F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09AB-B10F-5CA1-2816-08CE7914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8552-A5F5-ECD1-06C1-84328822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F75D-AA18-1B9C-ED4E-B351260A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A29E-CCD0-63FA-0BA5-FA0F563F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C5A31-FA14-3811-4BE1-CE81908E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4AB4-100E-9C4F-93C8-602D02C7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6E29-F423-F75C-A9C2-4A97804F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C9BB-3226-48CF-D669-FB729848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62E7D-DCC7-0F63-04B2-817062884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FCAEB-43B6-A13A-411C-DC94DCDB5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B86C-A826-2714-2D27-78D3A3D6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89F7-BFF2-1310-4ECE-1A471AA0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F9C7-3E11-2A27-8022-21E8F27F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4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F15D-433A-E74B-A798-C27CF6D6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7D42-8D1E-E5E2-837A-C78F619C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4AD4-3DB4-9322-6A7F-3D2844E5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1C07-6B30-5E60-B8B1-93588D0B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96FB-6A46-1C10-964E-D4DA050D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AE3B-5D16-BF9B-50F0-A801A2E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172F3-EDB9-303F-5DE7-85D634D6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DF4C-C887-4E25-C215-1DF344F6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0AE1-9B1A-E003-376C-3BADA930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4E71-87B6-B747-E08E-6592E4BF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9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E6F9-0C97-D2E4-9E3D-7289FA85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E87D-A8AC-5E3A-3605-9CEC81409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A088D-E3A9-C328-9E63-5544F27B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E2AD-086B-8C6D-9C4E-91B2B385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9C11-48B1-B9A3-572F-C45E960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FE20-EAA9-4444-92E3-0C905106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7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C37C-C42E-D395-9943-5650E0C0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B8A9-386E-49AC-BD0C-CDB34F68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8C2CE-ED6A-BBCC-5C6F-7DF9D460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9B8FF-0625-907D-282B-D3C6A0B5C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B08A1-698D-7F03-0DDA-5BF39F40B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658E7-ED65-8A34-59E3-D9CEA15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35FE8-6AEB-2597-C759-3C56279D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0F19E-F2FB-8150-3CCA-B7C563C8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6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C35B-022F-4235-FAE3-771AEC38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5719D-5335-0E9A-54F8-00B0F40A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BCF4C-8BC0-0CDC-00DC-122BCFE6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39F2E-AECD-BAD8-29B8-5BB8F33E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0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26345-DE56-7F1F-29A0-7FBC29FF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B200D-111C-FEF3-E55F-A7DED16A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59E4-9FEF-CAD3-0852-3B001EB0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3451-B300-67CC-FADE-8418BAA8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A583-C1AC-481B-FD70-8E80720F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5FD29-F344-C635-0AAA-8E3E1AD8E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3070B-E339-329A-31D8-0949D232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41B1-11A5-BA1C-43DF-CAF191DD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A200B-3834-45E1-99B7-147B5741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7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AE13-7983-02C9-3578-17DF7BFE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540DF-3302-77A7-F407-1A7E90D75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E35D-22BD-D3FC-7D9B-CD6607C6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B63DA-061E-2F6B-D15C-281808C2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7D460-8E83-76AA-EDAC-986A612B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4B5F5-9B86-B3CD-9A14-51DE2A20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1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C9A43-7115-7D5F-7E4E-3B653260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3501E-CAC0-94DE-CA79-413A3C82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40DF-9F71-4EFA-10A2-5A7EEED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6678-4919-4BDD-B0E2-E3E97BE7F62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2C88-D674-BDE6-2759-E7055C2D8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87B2-6FA0-C859-4B38-632004779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AB7E-B6D7-4E6E-A5AD-5C40BAB96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CFB67C-7780-4891-FF4E-799021001A69}"/>
              </a:ext>
            </a:extLst>
          </p:cNvPr>
          <p:cNvSpPr txBox="1"/>
          <p:nvPr/>
        </p:nvSpPr>
        <p:spPr>
          <a:xfrm>
            <a:off x="580724" y="2293341"/>
            <a:ext cx="11030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Check</a:t>
            </a:r>
          </a:p>
          <a:p>
            <a:pPr algn="ctr"/>
            <a:r>
              <a:rPr lang="en-IN" sz="3600" dirty="0"/>
              <a:t>Two Arrays are Equal Or not,</a:t>
            </a:r>
          </a:p>
          <a:p>
            <a:pPr algn="ctr"/>
            <a:r>
              <a:rPr lang="en-IN" sz="3600" dirty="0"/>
              <a:t>If Equal then return true otherwise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4057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27AB-0577-0ACF-EA43-F721CF6BC4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How two Array are Equal?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D9549-9AA6-0738-F059-C87FA5ACB181}"/>
              </a:ext>
            </a:extLst>
          </p:cNvPr>
          <p:cNvSpPr txBox="1"/>
          <p:nvPr/>
        </p:nvSpPr>
        <p:spPr>
          <a:xfrm>
            <a:off x="838200" y="2357120"/>
            <a:ext cx="10703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Size of both array must be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Both the contain same set of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If array are in unsorted order then we have to sort the both array using any sorting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Then linearly compare elements of both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If all element are same then return true otherwise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12674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E38ACE-1561-87EF-2528-34ACB089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1585595"/>
            <a:ext cx="12192000" cy="5149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7FF06F-1243-0AB0-21B4-AC55E48636E3}"/>
              </a:ext>
            </a:extLst>
          </p:cNvPr>
          <p:cNvSpPr txBox="1"/>
          <p:nvPr/>
        </p:nvSpPr>
        <p:spPr>
          <a:xfrm>
            <a:off x="386080" y="335280"/>
            <a:ext cx="1144016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Practice On Geeks of Geeks</a:t>
            </a:r>
          </a:p>
        </p:txBody>
      </p:sp>
    </p:spTree>
    <p:extLst>
      <p:ext uri="{BB962C8B-B14F-4D97-AF65-F5344CB8AC3E}">
        <p14:creationId xmlns:p14="http://schemas.microsoft.com/office/powerpoint/2010/main" val="2674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CB5F2E-051A-8C69-9917-563891AB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12192000" cy="613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5127F4-744A-0480-AEF0-CD88A0090B28}"/>
              </a:ext>
            </a:extLst>
          </p:cNvPr>
          <p:cNvSpPr txBox="1"/>
          <p:nvPr/>
        </p:nvSpPr>
        <p:spPr>
          <a:xfrm>
            <a:off x="751840" y="162560"/>
            <a:ext cx="1105408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Practice on vs Code</a:t>
            </a:r>
          </a:p>
        </p:txBody>
      </p:sp>
    </p:spTree>
    <p:extLst>
      <p:ext uri="{BB962C8B-B14F-4D97-AF65-F5344CB8AC3E}">
        <p14:creationId xmlns:p14="http://schemas.microsoft.com/office/powerpoint/2010/main" val="395018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How two Array are Equal?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RAHUL KUMAR</cp:lastModifiedBy>
  <cp:revision>1</cp:revision>
  <dcterms:created xsi:type="dcterms:W3CDTF">2022-10-03T13:59:06Z</dcterms:created>
  <dcterms:modified xsi:type="dcterms:W3CDTF">2022-10-03T13:59:06Z</dcterms:modified>
</cp:coreProperties>
</file>