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3C96-7440-5071-C2B8-4AB398EA1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4CB32-3BB9-B770-927E-F4D0EF441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F5D51-93F3-C217-256D-3F58D3E5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1A1C-5DD6-4343-A83A-38847B6C913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DE582-58A1-10A3-7DA7-E5DCD4AD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9C682-5AFD-A28B-19FE-E173AF98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9E07-1E4E-485A-AB0C-4FF47E02B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6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ED59-F990-BC03-B848-07D484FA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B8E8-B99E-8E95-F3AD-990593338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EFCD2-0D03-3641-25A8-F1983DD1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1A1C-5DD6-4343-A83A-38847B6C913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44B3-BD25-85C1-2C5F-1EA7A126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6B37-DE69-EA2F-A809-172CDA16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9E07-1E4E-485A-AB0C-4FF47E02B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37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010B7-6390-32E2-52AB-84C656388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EE427-47E7-DEA3-E398-2AC708EF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340A-F32D-78EA-FB93-0EF9214C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1A1C-5DD6-4343-A83A-38847B6C913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2564-4031-ED77-A80B-CDD1F00F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8845-7309-BA93-ED21-1D225D75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9E07-1E4E-485A-AB0C-4FF47E02B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8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7F57-1157-9DD6-80DE-293446A5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67D0-341F-8CF1-EE5D-379E1334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5DC0-45BF-D2F2-1C63-92C9E7AF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1A1C-5DD6-4343-A83A-38847B6C913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DFA07-F522-7CE2-212F-35A7EDF8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36BE-A99F-81F9-A4E8-5820CF2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9E07-1E4E-485A-AB0C-4FF47E02B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4DBC-2DA5-DE84-C5E6-3599DCF3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F01C9-BE3E-6967-0209-42E581205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FE08-DCC7-D827-1D34-143951B4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1A1C-5DD6-4343-A83A-38847B6C913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1558-A889-27BC-6CB5-444F1107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9A86-E12A-AA26-04E1-DA65B61B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9E07-1E4E-485A-AB0C-4FF47E02B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96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E1B3-3848-E146-F270-F912CC8D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FEC3-D796-2615-C176-FB8B9BAC6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BEE64-E761-2F5F-DB8C-4EF3D88FA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565A-3266-27BD-F881-D82BF491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1A1C-5DD6-4343-A83A-38847B6C913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1DC6F-DCA9-F192-F0AD-803F7CBB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BC4E4-E630-5C74-BE2B-0B309005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9E07-1E4E-485A-AB0C-4FF47E02B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74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9C38-D5FF-92CE-ECB5-9BBA2A8A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4EE77-F3EC-2725-1284-AEC9ABB8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00A32-4163-42BB-8D37-F7113155E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1F29E-CC1A-731E-D418-0509C2594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5158D-D9E8-BF41-8AF4-2DDEA0FFF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C9174-0D32-379F-9964-1B90759F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1A1C-5DD6-4343-A83A-38847B6C913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D9282-2AE5-D74C-E454-91271FB6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A44E6-F6BC-7C08-5F79-594CC0A4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9E07-1E4E-485A-AB0C-4FF47E02B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D5D9-D348-C047-F2B9-51D5943B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D70D6-9B45-DC8B-2B8E-B2E8BBD1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1A1C-5DD6-4343-A83A-38847B6C913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B2FDE-7508-83F7-4CF9-1F9A401B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B7CD4-32B7-D01D-06F5-A194F580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9E07-1E4E-485A-AB0C-4FF47E02B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1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51511-A565-16AA-3841-8F885065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1A1C-5DD6-4343-A83A-38847B6C913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AD4AF-9174-E64E-0EF8-C4394E27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3828B-0A61-B51B-81E4-020BF32B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9E07-1E4E-485A-AB0C-4FF47E02B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7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41C1-77A1-3753-996A-23B0FD8D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FC0-2C1D-AE97-E6D0-17EE893B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B9435-22A9-DDEB-D7F5-D46CAFFC8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988CA-FACA-D17D-0B58-2F2FDF69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1A1C-5DD6-4343-A83A-38847B6C913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7DBE1-6989-0B06-C0DB-EF2C8BD6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E3AD5-B02F-5C80-AA7B-4311A122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9E07-1E4E-485A-AB0C-4FF47E02B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20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4BF9-F942-FAC9-C941-DCA64A58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D179D-0CEB-5717-6AA6-F74B1CBA3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8E0E9-6B6F-C300-BD41-EF2192DDB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4F14-02EA-4307-C8EC-34C6F226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1A1C-5DD6-4343-A83A-38847B6C913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921C1-09FF-5EE0-DBB2-7168258C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1E144-DDEF-9467-832A-83441A88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9E07-1E4E-485A-AB0C-4FF47E02B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9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0CF68-8013-318A-015C-93F44E2F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64269-184B-7EE3-3EAB-AE2C2352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957E-36EB-37BC-D117-264569A5F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1A1C-5DD6-4343-A83A-38847B6C913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8B90-4BBE-9BC4-24CE-A8AA4BEF4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EC79-33D4-050B-338D-952D697D7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9E07-1E4E-485A-AB0C-4FF47E02B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F3F21-12E7-B9D7-3C31-8C027BB34229}"/>
              </a:ext>
            </a:extLst>
          </p:cNvPr>
          <p:cNvSpPr txBox="1"/>
          <p:nvPr/>
        </p:nvSpPr>
        <p:spPr>
          <a:xfrm>
            <a:off x="3139441" y="2363738"/>
            <a:ext cx="1645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		Array  In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ADBDB-5200-9BE3-545C-56F2AC34A70F}"/>
              </a:ext>
            </a:extLst>
          </p:cNvPr>
          <p:cNvSpPr txBox="1"/>
          <p:nvPr/>
        </p:nvSpPr>
        <p:spPr>
          <a:xfrm>
            <a:off x="3139441" y="3059668"/>
            <a:ext cx="659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588D-FC25-7B93-4478-C86078A7D1F0}"/>
              </a:ext>
            </a:extLst>
          </p:cNvPr>
          <p:cNvSpPr txBox="1"/>
          <p:nvPr/>
        </p:nvSpPr>
        <p:spPr>
          <a:xfrm>
            <a:off x="3972560" y="3606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Rahul Kumar(22MCA10062)</a:t>
            </a:r>
          </a:p>
        </p:txBody>
      </p:sp>
    </p:spTree>
    <p:extLst>
      <p:ext uri="{BB962C8B-B14F-4D97-AF65-F5344CB8AC3E}">
        <p14:creationId xmlns:p14="http://schemas.microsoft.com/office/powerpoint/2010/main" val="15606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B3A6-E5C4-5CA0-5B70-93D3703028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What is An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5B756-F79B-5B7C-7D22-C1FC366A6698}"/>
              </a:ext>
            </a:extLst>
          </p:cNvPr>
          <p:cNvSpPr txBox="1"/>
          <p:nvPr/>
        </p:nvSpPr>
        <p:spPr>
          <a:xfrm>
            <a:off x="731520" y="2194560"/>
            <a:ext cx="10759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   An array is a collection of similar type of element which has contiguous memory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java basically array is an object which contain element of similar data type. It is a data structure which contain fixed element of same data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Array is index based starting from 0 index always and the first element of array is stored at 0</a:t>
            </a:r>
            <a:r>
              <a:rPr lang="en-IN" baseline="30000" dirty="0"/>
              <a:t>th</a:t>
            </a:r>
            <a:r>
              <a:rPr lang="en-IN" dirty="0"/>
              <a:t> index.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java array is an object of dynamically generated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C3E00B-F734-B159-1BD5-57D7B125A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87680"/>
              </p:ext>
            </p:extLst>
          </p:nvPr>
        </p:nvGraphicFramePr>
        <p:xfrm>
          <a:off x="1493518" y="4847814"/>
          <a:ext cx="7782562" cy="5401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1984">
                  <a:extLst>
                    <a:ext uri="{9D8B030D-6E8A-4147-A177-3AD203B41FA5}">
                      <a16:colId xmlns:a16="http://schemas.microsoft.com/office/drawing/2014/main" val="372700371"/>
                    </a:ext>
                  </a:extLst>
                </a:gridCol>
                <a:gridCol w="699567">
                  <a:extLst>
                    <a:ext uri="{9D8B030D-6E8A-4147-A177-3AD203B41FA5}">
                      <a16:colId xmlns:a16="http://schemas.microsoft.com/office/drawing/2014/main" val="320893187"/>
                    </a:ext>
                  </a:extLst>
                </a:gridCol>
                <a:gridCol w="1204729">
                  <a:extLst>
                    <a:ext uri="{9D8B030D-6E8A-4147-A177-3AD203B41FA5}">
                      <a16:colId xmlns:a16="http://schemas.microsoft.com/office/drawing/2014/main" val="3686033240"/>
                    </a:ext>
                  </a:extLst>
                </a:gridCol>
                <a:gridCol w="1311676">
                  <a:extLst>
                    <a:ext uri="{9D8B030D-6E8A-4147-A177-3AD203B41FA5}">
                      <a16:colId xmlns:a16="http://schemas.microsoft.com/office/drawing/2014/main" val="1615483484"/>
                    </a:ext>
                  </a:extLst>
                </a:gridCol>
                <a:gridCol w="1258202">
                  <a:extLst>
                    <a:ext uri="{9D8B030D-6E8A-4147-A177-3AD203B41FA5}">
                      <a16:colId xmlns:a16="http://schemas.microsoft.com/office/drawing/2014/main" val="2016364789"/>
                    </a:ext>
                  </a:extLst>
                </a:gridCol>
                <a:gridCol w="1258202">
                  <a:extLst>
                    <a:ext uri="{9D8B030D-6E8A-4147-A177-3AD203B41FA5}">
                      <a16:colId xmlns:a16="http://schemas.microsoft.com/office/drawing/2014/main" val="2266753162"/>
                    </a:ext>
                  </a:extLst>
                </a:gridCol>
                <a:gridCol w="1258202">
                  <a:extLst>
                    <a:ext uri="{9D8B030D-6E8A-4147-A177-3AD203B41FA5}">
                      <a16:colId xmlns:a16="http://schemas.microsoft.com/office/drawing/2014/main" val="155871257"/>
                    </a:ext>
                  </a:extLst>
                </a:gridCol>
              </a:tblGrid>
              <a:tr h="540174">
                <a:tc>
                  <a:txBody>
                    <a:bodyPr/>
                    <a:lstStyle/>
                    <a:p>
                      <a:r>
                        <a:rPr lang="en-IN" dirty="0"/>
                        <a:t>    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6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82855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294576-DB16-FFB8-4AEB-8B56EFD2B9EC}"/>
              </a:ext>
            </a:extLst>
          </p:cNvPr>
          <p:cNvCxnSpPr>
            <a:cxnSpLocks/>
          </p:cNvCxnSpPr>
          <p:nvPr/>
        </p:nvCxnSpPr>
        <p:spPr>
          <a:xfrm>
            <a:off x="9276080" y="5117901"/>
            <a:ext cx="690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B8CE6A-221B-13D5-E2F7-9B11CC64BE24}"/>
              </a:ext>
            </a:extLst>
          </p:cNvPr>
          <p:cNvSpPr txBox="1"/>
          <p:nvPr/>
        </p:nvSpPr>
        <p:spPr>
          <a:xfrm>
            <a:off x="9966960" y="4914423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Indices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185D0A-7490-C9B9-F8AC-748E629F0D28}"/>
              </a:ext>
            </a:extLst>
          </p:cNvPr>
          <p:cNvCxnSpPr/>
          <p:nvPr/>
        </p:nvCxnSpPr>
        <p:spPr>
          <a:xfrm>
            <a:off x="1727200" y="4246880"/>
            <a:ext cx="81280" cy="60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862815-F5F0-E5AD-D88B-8B5CB2DCE0F9}"/>
              </a:ext>
            </a:extLst>
          </p:cNvPr>
          <p:cNvSpPr txBox="1"/>
          <p:nvPr/>
        </p:nvSpPr>
        <p:spPr>
          <a:xfrm>
            <a:off x="1143000" y="3880474"/>
            <a:ext cx="267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Index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F14AF5-23D4-5B5D-E626-5BFC3CEBB88E}"/>
              </a:ext>
            </a:extLst>
          </p:cNvPr>
          <p:cNvSpPr txBox="1"/>
          <p:nvPr/>
        </p:nvSpPr>
        <p:spPr>
          <a:xfrm>
            <a:off x="4521200" y="6129376"/>
            <a:ext cx="453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Length is 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DB39E7-567F-CD12-AD35-15A676757A17}"/>
              </a:ext>
            </a:extLst>
          </p:cNvPr>
          <p:cNvCxnSpPr>
            <a:cxnSpLocks/>
            <a:stCxn id="19" idx="3"/>
            <a:endCxn id="19" idx="3"/>
          </p:cNvCxnSpPr>
          <p:nvPr/>
        </p:nvCxnSpPr>
        <p:spPr>
          <a:xfrm>
            <a:off x="9052560" y="631404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C6D97A-402D-DE84-550F-9D746C5BC77E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6319520" y="6314042"/>
            <a:ext cx="2733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936D88-EA2A-4B78-6E05-82C0C89A91DD}"/>
              </a:ext>
            </a:extLst>
          </p:cNvPr>
          <p:cNvCxnSpPr>
            <a:stCxn id="19" idx="1"/>
          </p:cNvCxnSpPr>
          <p:nvPr/>
        </p:nvCxnSpPr>
        <p:spPr>
          <a:xfrm flipH="1">
            <a:off x="1564640" y="6314042"/>
            <a:ext cx="295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6A182509-B11B-5E01-10BC-FAD8C0649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81147"/>
              </p:ext>
            </p:extLst>
          </p:nvPr>
        </p:nvGraphicFramePr>
        <p:xfrm>
          <a:off x="1493519" y="5666203"/>
          <a:ext cx="7782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41">
                  <a:extLst>
                    <a:ext uri="{9D8B030D-6E8A-4147-A177-3AD203B41FA5}">
                      <a16:colId xmlns:a16="http://schemas.microsoft.com/office/drawing/2014/main" val="313992642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6451674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40714425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07505899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31277777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4045991409"/>
                    </a:ext>
                  </a:extLst>
                </a:gridCol>
                <a:gridCol w="1239524">
                  <a:extLst>
                    <a:ext uri="{9D8B030D-6E8A-4147-A177-3AD203B41FA5}">
                      <a16:colId xmlns:a16="http://schemas.microsoft.com/office/drawing/2014/main" val="1685736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6493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9A3951-1074-EEDF-AB17-09306402D87D}"/>
              </a:ext>
            </a:extLst>
          </p:cNvPr>
          <p:cNvCxnSpPr>
            <a:cxnSpLocks/>
          </p:cNvCxnSpPr>
          <p:nvPr/>
        </p:nvCxnSpPr>
        <p:spPr>
          <a:xfrm>
            <a:off x="9276080" y="5872480"/>
            <a:ext cx="690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9882B7-98C7-0481-9939-283DB28B8482}"/>
              </a:ext>
            </a:extLst>
          </p:cNvPr>
          <p:cNvSpPr txBox="1"/>
          <p:nvPr/>
        </p:nvSpPr>
        <p:spPr>
          <a:xfrm>
            <a:off x="9966960" y="5681444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20716F-446E-BFDC-2C27-9E65D114522D}"/>
              </a:ext>
            </a:extLst>
          </p:cNvPr>
          <p:cNvSpPr txBox="1"/>
          <p:nvPr/>
        </p:nvSpPr>
        <p:spPr>
          <a:xfrm>
            <a:off x="5384799" y="4227100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Element of an array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5C745-3FE1-D555-B4E8-AA7CE0738577}"/>
              </a:ext>
            </a:extLst>
          </p:cNvPr>
          <p:cNvCxnSpPr>
            <a:endCxn id="41" idx="2"/>
          </p:cNvCxnSpPr>
          <p:nvPr/>
        </p:nvCxnSpPr>
        <p:spPr>
          <a:xfrm flipV="1">
            <a:off x="6096000" y="4596432"/>
            <a:ext cx="457200" cy="116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7D83-824E-7482-D878-2FE9319750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Why do we need Array?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63A4C-0170-C192-D5EE-BBD8F21A931B}"/>
              </a:ext>
            </a:extLst>
          </p:cNvPr>
          <p:cNvSpPr txBox="1"/>
          <p:nvPr/>
        </p:nvSpPr>
        <p:spPr>
          <a:xfrm>
            <a:off x="838200" y="213360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need an array when there is a needs to use lots of variable of same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need array when we know the size of lots of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allocate contiguous memory allocation of same kind.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F78D-8749-FFAB-C0EB-4C3288C5AEC0}"/>
              </a:ext>
            </a:extLst>
          </p:cNvPr>
          <p:cNvSpPr txBox="1"/>
          <p:nvPr/>
        </p:nvSpPr>
        <p:spPr>
          <a:xfrm>
            <a:off x="985520" y="3429000"/>
            <a:ext cx="10850880" cy="10156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Advantage of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99FA3-A3DB-76B5-B876-EDB321D4ADDC}"/>
              </a:ext>
            </a:extLst>
          </p:cNvPr>
          <p:cNvSpPr txBox="1"/>
          <p:nvPr/>
        </p:nvSpPr>
        <p:spPr>
          <a:xfrm>
            <a:off x="838200" y="4521200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Arrays store multiple data of similar types with the same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allows random access to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helpful to Store any type of data of fixed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array searching take less time. But Insertion or deletion take lots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easy to implement an array.</a:t>
            </a:r>
          </a:p>
        </p:txBody>
      </p:sp>
    </p:spTree>
    <p:extLst>
      <p:ext uri="{BB962C8B-B14F-4D97-AF65-F5344CB8AC3E}">
        <p14:creationId xmlns:p14="http://schemas.microsoft.com/office/powerpoint/2010/main" val="37862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628A-2D09-22B5-24F0-C152009760A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Disadvantage of Array.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E8D52-2C9E-DE6E-8E93-2EFF10CD9BD1}"/>
              </a:ext>
            </a:extLst>
          </p:cNvPr>
          <p:cNvSpPr txBox="1"/>
          <p:nvPr/>
        </p:nvSpPr>
        <p:spPr>
          <a:xfrm>
            <a:off x="838200" y="2153920"/>
            <a:ext cx="1043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size of the array should be known in advance.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array is a static data structure with a fixed size so, the size of the array cannot be modified further and hence no modification can be done during runtime.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Insertion and deletion operations are costly in arrays as elements are stored in contiguous memory.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the size of the declared array is more than the required size then, it can lead to memory wastage.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195BD-58E1-D1A9-3E0C-0A3A1B97DCDE}"/>
              </a:ext>
            </a:extLst>
          </p:cNvPr>
          <p:cNvSpPr txBox="1"/>
          <p:nvPr/>
        </p:nvSpPr>
        <p:spPr>
          <a:xfrm>
            <a:off x="934720" y="4216400"/>
            <a:ext cx="10419080" cy="7694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Types of an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54BF6-7DCF-CAF7-A44D-7D4B8BEE31A0}"/>
              </a:ext>
            </a:extLst>
          </p:cNvPr>
          <p:cNvSpPr txBox="1"/>
          <p:nvPr/>
        </p:nvSpPr>
        <p:spPr>
          <a:xfrm>
            <a:off x="934720" y="5476240"/>
            <a:ext cx="1041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Single dimensional Array</a:t>
            </a:r>
          </a:p>
          <a:p>
            <a:pPr marL="342900" indent="-342900">
              <a:buAutoNum type="arabicPeriod"/>
            </a:pPr>
            <a:r>
              <a:rPr lang="en-IN" dirty="0"/>
              <a:t>Double 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292910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C2BF-3788-56CF-0D22-E4C5546B02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Single Dimensional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3D9E4-FDA1-8E0D-9CA3-9814716F949B}"/>
              </a:ext>
            </a:extLst>
          </p:cNvPr>
          <p:cNvSpPr txBox="1"/>
          <p:nvPr/>
        </p:nvSpPr>
        <p:spPr>
          <a:xfrm>
            <a:off x="838200" y="2245360"/>
            <a:ext cx="10622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import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java.util.Scanner</a:t>
            </a:r>
            <a:r>
              <a:rPr lang="en-IN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class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ArrayDemo</a:t>
            </a:r>
            <a:r>
              <a:rPr lang="en-IN" b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private static int max=10;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private int[] a=new int[max];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   public void read()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Scanner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sc</a:t>
            </a:r>
            <a:r>
              <a:rPr lang="en-IN" b="0" dirty="0">
                <a:effectLst/>
                <a:latin typeface="Consolas" panose="020B0609020204030204" pitchFamily="49" charset="0"/>
              </a:rPr>
              <a:t>=new Scanner(System.in);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for(int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=0;i&lt;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max;i</a:t>
            </a:r>
            <a:r>
              <a:rPr lang="en-IN" b="0" dirty="0"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System.out.print</a:t>
            </a:r>
            <a:r>
              <a:rPr lang="en-IN" b="0" dirty="0">
                <a:effectLst/>
                <a:latin typeface="Consolas" panose="020B0609020204030204" pitchFamily="49" charset="0"/>
              </a:rPr>
              <a:t>("Enter Elements of an Array :-");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    a[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]=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sc.nextInt</a:t>
            </a:r>
            <a:r>
              <a:rPr lang="en-IN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63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8BF598-948E-6681-70D5-46A63C4B693F}"/>
              </a:ext>
            </a:extLst>
          </p:cNvPr>
          <p:cNvSpPr txBox="1"/>
          <p:nvPr/>
        </p:nvSpPr>
        <p:spPr>
          <a:xfrm>
            <a:off x="406400" y="690880"/>
            <a:ext cx="10830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effectLst/>
                <a:latin typeface="Consolas" panose="020B0609020204030204" pitchFamily="49" charset="0"/>
              </a:rPr>
              <a:t>public void print()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for(int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=0;i&lt;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max;i</a:t>
            </a:r>
            <a:r>
              <a:rPr lang="en-IN" b="0" dirty="0"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System.out.println</a:t>
            </a:r>
            <a:r>
              <a:rPr lang="en-IN" b="0" dirty="0">
                <a:effectLst/>
                <a:latin typeface="Consolas" panose="020B0609020204030204" pitchFamily="49" charset="0"/>
              </a:rPr>
              <a:t>(a[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public class Array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public static void main(String[]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ArrayDemo</a:t>
            </a:r>
            <a:r>
              <a:rPr lang="en-IN" b="0" dirty="0">
                <a:effectLst/>
                <a:latin typeface="Consolas" panose="020B0609020204030204" pitchFamily="49" charset="0"/>
              </a:rPr>
              <a:t> ad=new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ArrayDemo</a:t>
            </a:r>
            <a:r>
              <a:rPr lang="en-IN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ad.read</a:t>
            </a:r>
            <a:r>
              <a:rPr lang="en-IN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ad.print</a:t>
            </a:r>
            <a:r>
              <a:rPr lang="en-IN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5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19C8-4F47-64B6-2628-092560DE540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Double Dimensional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C9A4A-A43B-A846-31DF-A984E8B7F05B}"/>
              </a:ext>
            </a:extLst>
          </p:cNvPr>
          <p:cNvSpPr txBox="1"/>
          <p:nvPr/>
        </p:nvSpPr>
        <p:spPr>
          <a:xfrm>
            <a:off x="838200" y="2123440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import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java.util.Scanner</a:t>
            </a:r>
            <a:r>
              <a:rPr lang="en-IN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class Double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private static int max=3,min=3;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private int[][] a=new int[max][min];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   public void read()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Scanner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sc</a:t>
            </a:r>
            <a:r>
              <a:rPr lang="en-IN" b="0" dirty="0">
                <a:effectLst/>
                <a:latin typeface="Consolas" panose="020B0609020204030204" pitchFamily="49" charset="0"/>
              </a:rPr>
              <a:t>=new Scanner(System.in);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for(int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=0;i&lt;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max;i</a:t>
            </a:r>
            <a:r>
              <a:rPr lang="en-IN" b="0" dirty="0"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    for(int j=0;j&lt;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min;j</a:t>
            </a:r>
            <a:r>
              <a:rPr lang="en-IN" b="0" dirty="0"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System.out.print</a:t>
            </a:r>
            <a:r>
              <a:rPr lang="en-IN" b="0" dirty="0">
                <a:effectLst/>
                <a:latin typeface="Consolas" panose="020B0609020204030204" pitchFamily="49" charset="0"/>
              </a:rPr>
              <a:t>("Enter elements of an array :-");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        a[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][j]=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sc.nextInt</a:t>
            </a:r>
            <a:r>
              <a:rPr lang="en-IN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endParaRPr lang="en-IN" b="0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5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74FEC7-5820-C326-C825-FA51B756BDD3}"/>
              </a:ext>
            </a:extLst>
          </p:cNvPr>
          <p:cNvSpPr txBox="1"/>
          <p:nvPr/>
        </p:nvSpPr>
        <p:spPr>
          <a:xfrm>
            <a:off x="426720" y="365760"/>
            <a:ext cx="110337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 public void print()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for(int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=0;i&lt;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max;i</a:t>
            </a:r>
            <a:r>
              <a:rPr lang="en-IN" b="0" dirty="0"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    for(int j=0;j&lt;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min;j</a:t>
            </a:r>
            <a:r>
              <a:rPr lang="en-IN" b="0" dirty="0"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System.out.print</a:t>
            </a:r>
            <a:r>
              <a:rPr lang="en-IN" b="0" dirty="0">
                <a:effectLst/>
                <a:latin typeface="Consolas" panose="020B0609020204030204" pitchFamily="49" charset="0"/>
              </a:rPr>
              <a:t>(a[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][j]);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System.out.println</a:t>
            </a:r>
            <a:r>
              <a:rPr lang="en-IN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public class Matrix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public static void main(String[]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Double d=new Double();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d.read</a:t>
            </a:r>
            <a:r>
              <a:rPr lang="en-IN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d.print</a:t>
            </a:r>
            <a:r>
              <a:rPr lang="en-IN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endParaRPr lang="en-IN" b="0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49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urw-din</vt:lpstr>
      <vt:lpstr>Office Theme</vt:lpstr>
      <vt:lpstr>PowerPoint Presentation</vt:lpstr>
      <vt:lpstr>What is An Array</vt:lpstr>
      <vt:lpstr>Why do we need Array?</vt:lpstr>
      <vt:lpstr>Disadvantage of Array.</vt:lpstr>
      <vt:lpstr>Single Dimensional Array</vt:lpstr>
      <vt:lpstr>PowerPoint Presentation</vt:lpstr>
      <vt:lpstr>Double Dimensional Array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RAHUL KUMAR</cp:lastModifiedBy>
  <cp:revision>1</cp:revision>
  <dcterms:created xsi:type="dcterms:W3CDTF">2022-09-29T13:53:29Z</dcterms:created>
  <dcterms:modified xsi:type="dcterms:W3CDTF">2022-09-29T13:53:45Z</dcterms:modified>
</cp:coreProperties>
</file>