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ECA1-DCA5-041B-6B11-A93059C32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7D427-DDC3-03ED-4EBD-52853D455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DEC7F-4842-7ADC-C376-07B1E0224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164F-6317-4CFC-A3F2-302A7ACD8ED4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176DE-7E14-BC64-258D-EA2C9E0DD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5E658-A8C2-0586-DC34-F58554E1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F9C-4ED2-4412-B841-446B992A8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013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D8F7-A1AF-DDDA-ADBD-67B1724D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7B73E-153D-22F2-8F8E-301240902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5E305-F344-AAA5-28F0-8BDD69B9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164F-6317-4CFC-A3F2-302A7ACD8ED4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C1D68-9DBC-6C07-E9B2-BEFEB718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7F8C4-D283-F456-7AA1-48789BDF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F9C-4ED2-4412-B841-446B992A8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40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8B26F6-0A37-162C-7EF0-BA3B304AB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D9EB6-91AF-0497-0E36-6CF177BAA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A5F7C-5C67-1111-66CE-BA62FFBE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164F-6317-4CFC-A3F2-302A7ACD8ED4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1E406-3B70-668B-5D8C-BFBB71AF8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B101F-9B22-ABB4-C4D4-A943547EC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F9C-4ED2-4412-B841-446B992A8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52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43440-14F4-3BF9-C614-E45E3386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8C74E-E9DB-A301-DA45-820C598C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F1C8A-A23F-7D37-EF3E-BF6D46A6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164F-6317-4CFC-A3F2-302A7ACD8ED4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FB98B-9128-09E3-B22A-E767A291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E219F-6C36-C034-586A-734424A4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F9C-4ED2-4412-B841-446B992A8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39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2CAA-CFD7-5B70-4CA1-03D4EDF88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2F528-D130-0A5C-C286-F60188C28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B3EEE-49D0-039E-240E-D251A2D3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164F-6317-4CFC-A3F2-302A7ACD8ED4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22530-DB92-7133-341A-7DED9F53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06CF0-CAC4-2E4C-ABAB-62D86FD6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F9C-4ED2-4412-B841-446B992A8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11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8C41-DE60-F2AF-6335-94E7210C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65057-47B6-1E2E-3A0A-5170A8229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E53AF-192D-A014-302A-0F04D6FCA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7680E-90AF-4D91-AF72-5E620451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164F-6317-4CFC-A3F2-302A7ACD8ED4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56EFF-BE03-10C2-9AC5-3194EF1E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0029C-68AE-9063-7E69-E33BC145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F9C-4ED2-4412-B841-446B992A8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2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8EBB-B217-1CB6-D578-687DDCA70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C8AF8-2D86-3D20-32CF-2F587286E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219A4-1CBB-4E08-4365-30E8CE816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F08360-15C8-A073-9E2F-569528FAA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FA6C71-02A6-3D5B-8C8B-1A70F0F21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38B14-227B-5C97-1A28-9A59CACE6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164F-6317-4CFC-A3F2-302A7ACD8ED4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A644D-C9FB-AE1E-7198-7FEA4B6E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647B6-1188-F405-FFF7-EC208A9DD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F9C-4ED2-4412-B841-446B992A8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48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06744-5A88-140E-6332-D22C71F4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55BF7-344F-D9C0-254B-D7C5F4F7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164F-6317-4CFC-A3F2-302A7ACD8ED4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09EBA-9474-A645-AEE7-C95367359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218DC-1476-29FE-88C9-12149A78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F9C-4ED2-4412-B841-446B992A8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82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2C79B-04A3-63FB-583F-2493D4B3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164F-6317-4CFC-A3F2-302A7ACD8ED4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81544D-BA71-F401-10C3-507619CFA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1515C-612F-C8E7-E2C9-288A54D5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F9C-4ED2-4412-B841-446B992A8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12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A0B1E-9882-DB92-5673-EE217ED0B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228D5-698A-C404-EE4A-16A0EFF63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B5BB7-ED77-45C9-88D4-5934EB3C9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47A50-2DEB-8AD3-225C-FCA890B5C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164F-6317-4CFC-A3F2-302A7ACD8ED4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F6564-81E4-7231-5F35-B0D60F81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81169-BEB9-1503-084D-892D45BEF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F9C-4ED2-4412-B841-446B992A8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25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FFA8-0170-C93E-5B12-4AFD99C48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48B5BB-BD1F-F9D7-F07A-DB83C6BAE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7F282-AE61-E0E4-69DC-9BFC048B0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8C980-365B-C4DD-6E49-AD649A57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164F-6317-4CFC-A3F2-302A7ACD8ED4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DB844-A94D-C38B-599A-6389CF33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8A83D-B8D5-52DE-D882-28E91A61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F9C-4ED2-4412-B841-446B992A8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87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FEE853-1B2F-AA6D-7B83-C09661B51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3FD56-23F2-F07B-6A83-FE8BCCBE9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98A15-3C4B-0021-DA7A-83DD76902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D164F-6317-4CFC-A3F2-302A7ACD8ED4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7C923-C3F0-EBBF-A9F6-BB4158A72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13ECC-9492-5535-0F3D-68CF33213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EBF9C-4ED2-4412-B841-446B992A8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40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8A1EDD-78E9-1483-D555-51E4CB198E67}"/>
              </a:ext>
            </a:extLst>
          </p:cNvPr>
          <p:cNvSpPr txBox="1"/>
          <p:nvPr/>
        </p:nvSpPr>
        <p:spPr>
          <a:xfrm>
            <a:off x="614412" y="3105834"/>
            <a:ext cx="109631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6">
                    <a:lumMod val="50000"/>
                  </a:schemeClr>
                </a:solidFill>
              </a:rPr>
              <a:t>Given an Array </a:t>
            </a:r>
          </a:p>
          <a:p>
            <a:pPr algn="ctr"/>
            <a:r>
              <a:rPr lang="en-IN" sz="4000" b="1" dirty="0">
                <a:solidFill>
                  <a:schemeClr val="accent6">
                    <a:lumMod val="50000"/>
                  </a:schemeClr>
                </a:solidFill>
              </a:rPr>
              <a:t>First element occur at k times</a:t>
            </a:r>
          </a:p>
        </p:txBody>
      </p:sp>
    </p:spTree>
    <p:extLst>
      <p:ext uri="{BB962C8B-B14F-4D97-AF65-F5344CB8AC3E}">
        <p14:creationId xmlns:p14="http://schemas.microsoft.com/office/powerpoint/2010/main" val="2132222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4540-92DE-07BC-BF2B-3900595ECE8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</p:spPr>
        <p:txBody>
          <a:bodyPr/>
          <a:lstStyle/>
          <a:p>
            <a:pPr algn="ctr"/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How we do that?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E9E27-48C9-96EF-082B-6A244BED1DC0}"/>
              </a:ext>
            </a:extLst>
          </p:cNvPr>
          <p:cNvSpPr txBox="1"/>
          <p:nvPr/>
        </p:nvSpPr>
        <p:spPr>
          <a:xfrm>
            <a:off x="640080" y="2062480"/>
            <a:ext cx="110947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Traverse the array from left side to the right side of an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While traversing check elements are equal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If element are equal then increase the count and put the value of index , value and count in 2d array and make the relation between index , value , and 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Then print the value of occurring k times by comparing count value to k.</a:t>
            </a:r>
          </a:p>
        </p:txBody>
      </p:sp>
    </p:spTree>
    <p:extLst>
      <p:ext uri="{BB962C8B-B14F-4D97-AF65-F5344CB8AC3E}">
        <p14:creationId xmlns:p14="http://schemas.microsoft.com/office/powerpoint/2010/main" val="111824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How we do that?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KUMAR</dc:creator>
  <cp:lastModifiedBy>RAHUL KUMAR</cp:lastModifiedBy>
  <cp:revision>1</cp:revision>
  <dcterms:created xsi:type="dcterms:W3CDTF">2022-10-03T17:31:58Z</dcterms:created>
  <dcterms:modified xsi:type="dcterms:W3CDTF">2022-10-03T17:32:32Z</dcterms:modified>
</cp:coreProperties>
</file>