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75AF-64F5-24ED-AF10-6520B0B5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B55DF-20A8-9248-A023-D53D38485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19EDC-D6AE-18BC-48AE-EC3BC55C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74DC-9DA8-0CE8-E293-6313EBD9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FA0A-5EFC-AC18-10D9-7DC864C7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B0AE-1058-B478-62DD-C7AE56EF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BB5C7-06E0-30D2-9A53-0C7BC249A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0E5F-025D-4BD2-9097-DF9B2EFD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2D59-8F6A-D28F-667E-E02D8AB8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8580-CEBF-AE31-E03D-02654243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3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B222A-919D-01B6-2A4C-AD56064F7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34BC6-A8A7-7F6D-AE36-A5291A815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E36A-F2FA-417E-B44C-7C8210C8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EC8F-F499-6305-6C37-0E980E1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E4E0-3AFB-A8FE-287E-958833A2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9E8B-81E2-B02B-95FD-082625F1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2DA6-BC51-3496-D45A-8DDD1261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6171-B99B-4673-4A6A-E3C6FFEF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F6EA-2E27-ED7A-9218-B8483C9B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E144-E0CC-D02C-CA2D-DD107D31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A7D-EDA3-C6C8-1C68-127C6C3E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49E1E-0777-C74D-68A0-233BCF0F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A844-F635-1588-6DCE-1CF5B676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72A5-82A9-02C7-C5D9-1D05385E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201F-8D42-21CC-6E91-9B026B6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9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79E6-0919-96E1-254A-36A3983C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B002-A36C-2DA7-F7BD-0CA717EFA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F355D-9C8B-C912-2B3C-DB430935A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4FAE-1309-3128-9FC5-6147525C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1FC82-4121-54FE-E5FB-16F3C722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82032-0670-AC8F-D940-D2791254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4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A06-E5FA-871F-7DEE-75790D7F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32C78-67C8-4715-6887-875AC2E1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2707-74D6-545C-FBFD-BB10B54F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73ECC-72D1-C102-744C-FC66FFEB0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AFC5D-98C8-7B4C-8C11-A66661CAD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69B93-8C06-AB03-3214-DDA377CC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E0643-BFDB-6335-0AA6-CE4CC506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D6B41-1647-890B-2626-EAD90439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7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55D-6075-0925-36A1-9C44521B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A089A-F653-3B4F-5D6B-11349C30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70178-B18F-1728-9881-BA916847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C50A1-CF3B-71E1-E11E-F33D8F07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E2BAE-7A9E-7594-B387-E5E22801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30DF-8068-DADA-93DD-AE167D94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B7C23-3B19-02F3-D15C-780C4CB6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3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5B8B-194E-A371-542E-B8753832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FC6B-777D-9577-091D-4EE8BA0A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4A45E-A130-FD05-10B7-D452BB50B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9CD82-DB2F-393D-B8D3-11BD5A50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0B3E9-7954-89AE-4E81-3927564F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45D94-321B-BBB3-2C28-F2AED30E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9D49-111C-B723-4685-62C8DF2B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A98DF-79FC-C72C-B05A-21DBC9F8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CF7C7-25B3-D0A0-5FCA-085687A8F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CF68-6887-B587-82B9-167C0D24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F3C7B-2E68-2358-C41F-5B329381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CD64D-DF2C-43BD-2B49-70C2F1F6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389E2-DFD2-3BA5-DFFA-80D31958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1774-1518-DA6E-5526-0275CC26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AFAE-252C-F347-05E4-A39B06A39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758A-1556-4F65-8C07-CD7600ED469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BE2B-56E8-631B-30CE-0738DDAE3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69B2-B3CD-0C6B-B3CF-4DD3FD7A2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EB4C-6ECE-4ED0-A620-65B5E053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9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999C6B-7FAA-F727-307E-CF21C6539A74}"/>
              </a:ext>
            </a:extLst>
          </p:cNvPr>
          <p:cNvSpPr txBox="1"/>
          <p:nvPr/>
        </p:nvSpPr>
        <p:spPr>
          <a:xfrm>
            <a:off x="3522846" y="2111525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Entity Relationship Model 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307AF-B2DA-D095-65DE-DE703FCA5C79}"/>
              </a:ext>
            </a:extLst>
          </p:cNvPr>
          <p:cNvSpPr txBox="1"/>
          <p:nvPr/>
        </p:nvSpPr>
        <p:spPr>
          <a:xfrm>
            <a:off x="3633535" y="2951958"/>
            <a:ext cx="557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Hospital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945FB-4B27-53F4-4940-DEE057F600D1}"/>
              </a:ext>
            </a:extLst>
          </p:cNvPr>
          <p:cNvSpPr txBox="1"/>
          <p:nvPr/>
        </p:nvSpPr>
        <p:spPr>
          <a:xfrm>
            <a:off x="5664467" y="4243557"/>
            <a:ext cx="2367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27F91-1CD5-2C2D-02AD-E081DB217E66}"/>
              </a:ext>
            </a:extLst>
          </p:cNvPr>
          <p:cNvSpPr txBox="1"/>
          <p:nvPr/>
        </p:nvSpPr>
        <p:spPr>
          <a:xfrm>
            <a:off x="3737006" y="4860204"/>
            <a:ext cx="536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Rahul Kumar(22MCA10062)</a:t>
            </a:r>
          </a:p>
        </p:txBody>
      </p:sp>
    </p:spTree>
    <p:extLst>
      <p:ext uri="{BB962C8B-B14F-4D97-AF65-F5344CB8AC3E}">
        <p14:creationId xmlns:p14="http://schemas.microsoft.com/office/powerpoint/2010/main" val="81250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FFB4-5974-7C7D-9B95-03B8B6098C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Refining the Hospital database Schema by introducing relationship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C63DE-F24A-98DE-6C6C-9B640441D7EF}"/>
              </a:ext>
            </a:extLst>
          </p:cNvPr>
          <p:cNvSpPr txBox="1"/>
          <p:nvPr/>
        </p:nvSpPr>
        <p:spPr>
          <a:xfrm>
            <a:off x="838200" y="191542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By examining the requirements six relationships types are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All are Binary relationships (degree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Listed below with their participating entity types: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B735A-F173-A56A-2586-998A140F2F14}"/>
              </a:ext>
            </a:extLst>
          </p:cNvPr>
          <p:cNvSpPr txBox="1"/>
          <p:nvPr/>
        </p:nvSpPr>
        <p:spPr>
          <a:xfrm>
            <a:off x="1309036" y="3089709"/>
            <a:ext cx="9779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Checkup (between Patient, Doctor)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Treatment (between patient, Nurse)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Clean-up (between Cleaner, Hospital)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Works-for (between Doctor, Hospital)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Admit-in (between Patient, Hospital)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Works-for (between Nurse, Hospital)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55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250616-22C2-D66C-AB7D-BAB6F858424D}"/>
              </a:ext>
            </a:extLst>
          </p:cNvPr>
          <p:cNvSpPr/>
          <p:nvPr/>
        </p:nvSpPr>
        <p:spPr>
          <a:xfrm>
            <a:off x="5842535" y="2899610"/>
            <a:ext cx="955333" cy="529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21372-F854-64BF-0910-C150641330D5}"/>
              </a:ext>
            </a:extLst>
          </p:cNvPr>
          <p:cNvSpPr/>
          <p:nvPr/>
        </p:nvSpPr>
        <p:spPr>
          <a:xfrm>
            <a:off x="9192126" y="712269"/>
            <a:ext cx="943275" cy="50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B83B4-1890-3802-EA39-3ACA5BFB2440}"/>
              </a:ext>
            </a:extLst>
          </p:cNvPr>
          <p:cNvSpPr/>
          <p:nvPr/>
        </p:nvSpPr>
        <p:spPr>
          <a:xfrm>
            <a:off x="2752824" y="798897"/>
            <a:ext cx="856650" cy="596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02AF7-90D4-E3E3-8389-C152C3C69F8F}"/>
              </a:ext>
            </a:extLst>
          </p:cNvPr>
          <p:cNvSpPr/>
          <p:nvPr/>
        </p:nvSpPr>
        <p:spPr>
          <a:xfrm>
            <a:off x="6968693" y="5332396"/>
            <a:ext cx="1280153" cy="596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Cleaner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D0A8C9B-6124-8238-B3C9-4B0810C96A1D}"/>
              </a:ext>
            </a:extLst>
          </p:cNvPr>
          <p:cNvSpPr/>
          <p:nvPr/>
        </p:nvSpPr>
        <p:spPr>
          <a:xfrm>
            <a:off x="3984859" y="1713296"/>
            <a:ext cx="1559293" cy="86627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39B75-2E0D-752C-0BEB-459DEE4E69CB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609474" y="933650"/>
            <a:ext cx="1583357" cy="163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9381C4-CEAB-FE02-2954-A4851C771A36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609474" y="1097280"/>
            <a:ext cx="1155032" cy="61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AAA4BC-5282-71C2-DA59-FDBB6C35880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754810" y="2571144"/>
            <a:ext cx="1087725" cy="59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63F5FFAA-CB91-4D85-EF0B-534A21F63B05}"/>
              </a:ext>
            </a:extLst>
          </p:cNvPr>
          <p:cNvSpPr/>
          <p:nvPr/>
        </p:nvSpPr>
        <p:spPr>
          <a:xfrm>
            <a:off x="6843560" y="1713296"/>
            <a:ext cx="1559293" cy="86627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Works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196FB3-CEC0-0FE8-5E90-A65FC4F68B6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739739" y="962526"/>
            <a:ext cx="452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F6BC1-8221-7C3A-CE78-5A00CE9FC19F}"/>
              </a:ext>
            </a:extLst>
          </p:cNvPr>
          <p:cNvCxnSpPr>
            <a:cxnSpLocks/>
            <a:stCxn id="3" idx="1"/>
            <a:endCxn id="16" idx="0"/>
          </p:cNvCxnSpPr>
          <p:nvPr/>
        </p:nvCxnSpPr>
        <p:spPr>
          <a:xfrm flipH="1">
            <a:off x="7623207" y="962526"/>
            <a:ext cx="1568919" cy="75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EB2606-D406-918F-9F98-F203B064E66E}"/>
              </a:ext>
            </a:extLst>
          </p:cNvPr>
          <p:cNvCxnSpPr>
            <a:cxnSpLocks/>
            <a:stCxn id="2" idx="3"/>
            <a:endCxn id="16" idx="2"/>
          </p:cNvCxnSpPr>
          <p:nvPr/>
        </p:nvCxnSpPr>
        <p:spPr>
          <a:xfrm flipV="1">
            <a:off x="6797868" y="2579570"/>
            <a:ext cx="825339" cy="58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82A2AC7-739F-971C-3BF5-7D30B1C49472}"/>
              </a:ext>
            </a:extLst>
          </p:cNvPr>
          <p:cNvSpPr/>
          <p:nvPr/>
        </p:nvSpPr>
        <p:spPr>
          <a:xfrm>
            <a:off x="2752824" y="5245768"/>
            <a:ext cx="856649" cy="683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5495BBFD-1AF4-9F10-8151-B2F05C304982}"/>
              </a:ext>
            </a:extLst>
          </p:cNvPr>
          <p:cNvSpPr/>
          <p:nvPr/>
        </p:nvSpPr>
        <p:spPr>
          <a:xfrm>
            <a:off x="1992430" y="2579570"/>
            <a:ext cx="2367812" cy="112374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Treatment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1DBA86-C799-1624-D345-5BE2A77B0CC2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V="1">
            <a:off x="3176336" y="1395663"/>
            <a:ext cx="4813" cy="118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4AFE04-8B8B-40E3-8BB2-8ECEBB744523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3176336" y="3703314"/>
            <a:ext cx="4813" cy="154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10FA046D-4D97-AB7E-861C-8C47058B8AF4}"/>
              </a:ext>
            </a:extLst>
          </p:cNvPr>
          <p:cNvSpPr/>
          <p:nvPr/>
        </p:nvSpPr>
        <p:spPr>
          <a:xfrm>
            <a:off x="3984858" y="4177364"/>
            <a:ext cx="1559292" cy="9673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Works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81C10A-1CD5-C0E9-99A0-77D85461E982}"/>
              </a:ext>
            </a:extLst>
          </p:cNvPr>
          <p:cNvCxnSpPr>
            <a:cxnSpLocks/>
            <a:stCxn id="2" idx="1"/>
            <a:endCxn id="35" idx="0"/>
          </p:cNvCxnSpPr>
          <p:nvPr/>
        </p:nvCxnSpPr>
        <p:spPr>
          <a:xfrm flipH="1">
            <a:off x="4764504" y="3164305"/>
            <a:ext cx="1078031" cy="101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1A76B8-C762-5A4F-0FFD-BCB559B4A9F3}"/>
              </a:ext>
            </a:extLst>
          </p:cNvPr>
          <p:cNvCxnSpPr>
            <a:stCxn id="35" idx="2"/>
          </p:cNvCxnSpPr>
          <p:nvPr/>
        </p:nvCxnSpPr>
        <p:spPr>
          <a:xfrm>
            <a:off x="4764504" y="5144704"/>
            <a:ext cx="0" cy="44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8AFF10-A0A6-1EF0-DA71-00BF628CAC7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609473" y="5587465"/>
            <a:ext cx="1155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E1C1277B-C6CA-510F-3DD7-FF425C7BBFC9}"/>
              </a:ext>
            </a:extLst>
          </p:cNvPr>
          <p:cNvSpPr/>
          <p:nvPr/>
        </p:nvSpPr>
        <p:spPr>
          <a:xfrm>
            <a:off x="5192831" y="476474"/>
            <a:ext cx="1487102" cy="9143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Check-up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8616D4-64A1-BD50-8042-BFD98DA4B01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679933" y="930028"/>
            <a:ext cx="2059805" cy="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3797C5BA-4D0B-433A-82DE-70DEAB03BC8D}"/>
              </a:ext>
            </a:extLst>
          </p:cNvPr>
          <p:cNvSpPr/>
          <p:nvPr/>
        </p:nvSpPr>
        <p:spPr>
          <a:xfrm>
            <a:off x="10453036" y="2367815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8A77DB31-89AF-D6C3-48C0-35A9D7F711B7}"/>
              </a:ext>
            </a:extLst>
          </p:cNvPr>
          <p:cNvSpPr/>
          <p:nvPr/>
        </p:nvSpPr>
        <p:spPr>
          <a:xfrm>
            <a:off x="6901315" y="3703314"/>
            <a:ext cx="1434161" cy="107803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Clean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0B7AD6-8A94-F4CB-3C90-CA66211219C6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>
            <a:off x="6797868" y="3164305"/>
            <a:ext cx="820528" cy="53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0E59DE-78A8-3E85-EACC-DB021415BCCB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 flipH="1">
            <a:off x="7608770" y="4781347"/>
            <a:ext cx="9626" cy="55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FBCDC4-9676-CF34-5A2D-938CCAF8FB24}"/>
              </a:ext>
            </a:extLst>
          </p:cNvPr>
          <p:cNvCxnSpPr>
            <a:cxnSpLocks/>
            <a:stCxn id="6" idx="1"/>
            <a:endCxn id="6" idx="1"/>
          </p:cNvCxnSpPr>
          <p:nvPr/>
        </p:nvCxnSpPr>
        <p:spPr>
          <a:xfrm>
            <a:off x="6968693" y="56307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B5AB6D1A-C9D2-7007-4CD3-D79A1EDD27E7}"/>
              </a:ext>
            </a:extLst>
          </p:cNvPr>
          <p:cNvSpPr/>
          <p:nvPr/>
        </p:nvSpPr>
        <p:spPr>
          <a:xfrm>
            <a:off x="8090035" y="125128"/>
            <a:ext cx="794083" cy="4968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Id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BE18EF0-6A99-CF19-E54F-FF37A1BB55EF}"/>
              </a:ext>
            </a:extLst>
          </p:cNvPr>
          <p:cNvSpPr/>
          <p:nvPr/>
        </p:nvSpPr>
        <p:spPr>
          <a:xfrm>
            <a:off x="9259504" y="1713296"/>
            <a:ext cx="1085248" cy="700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1A6229-12F7-CA2A-7809-0E79A2FCB1D7}"/>
              </a:ext>
            </a:extLst>
          </p:cNvPr>
          <p:cNvSpPr/>
          <p:nvPr/>
        </p:nvSpPr>
        <p:spPr>
          <a:xfrm>
            <a:off x="9259504" y="54175"/>
            <a:ext cx="1239251" cy="4511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Salary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1E7C607-97E0-6BF5-5A01-358E6E598107}"/>
              </a:ext>
            </a:extLst>
          </p:cNvPr>
          <p:cNvSpPr/>
          <p:nvPr/>
        </p:nvSpPr>
        <p:spPr>
          <a:xfrm>
            <a:off x="10626290" y="125128"/>
            <a:ext cx="1491915" cy="4968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Specialist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65A6F4-EC8F-F91D-9FEB-9B68DE264490}"/>
              </a:ext>
            </a:extLst>
          </p:cNvPr>
          <p:cNvSpPr/>
          <p:nvPr/>
        </p:nvSpPr>
        <p:spPr>
          <a:xfrm>
            <a:off x="10794731" y="958904"/>
            <a:ext cx="1155031" cy="4607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dob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6E0A14-777B-EAA4-FBF4-7936E673AF41}"/>
              </a:ext>
            </a:extLst>
          </p:cNvPr>
          <p:cNvSpPr/>
          <p:nvPr/>
        </p:nvSpPr>
        <p:spPr>
          <a:xfrm>
            <a:off x="8183904" y="2525394"/>
            <a:ext cx="1212780" cy="539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F.name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7354E20-9210-C07C-370E-B00A38B7DD1D}"/>
              </a:ext>
            </a:extLst>
          </p:cNvPr>
          <p:cNvSpPr/>
          <p:nvPr/>
        </p:nvSpPr>
        <p:spPr>
          <a:xfrm>
            <a:off x="9651758" y="2644539"/>
            <a:ext cx="1263290" cy="539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l.name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E9C4F4-69F0-C17F-1C7A-F9E24B70E157}"/>
              </a:ext>
            </a:extLst>
          </p:cNvPr>
          <p:cNvCxnSpPr>
            <a:stCxn id="3" idx="2"/>
            <a:endCxn id="81" idx="0"/>
          </p:cNvCxnSpPr>
          <p:nvPr/>
        </p:nvCxnSpPr>
        <p:spPr>
          <a:xfrm>
            <a:off x="9663764" y="1212783"/>
            <a:ext cx="138364" cy="500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B38107A-B17B-0A97-A683-501F041C20BB}"/>
              </a:ext>
            </a:extLst>
          </p:cNvPr>
          <p:cNvCxnSpPr>
            <a:stCxn id="80" idx="5"/>
            <a:endCxn id="3" idx="1"/>
          </p:cNvCxnSpPr>
          <p:nvPr/>
        </p:nvCxnSpPr>
        <p:spPr>
          <a:xfrm>
            <a:off x="8767827" y="549252"/>
            <a:ext cx="424299" cy="41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A139B43-6BCB-547C-C169-2DF7F7B2561C}"/>
              </a:ext>
            </a:extLst>
          </p:cNvPr>
          <p:cNvCxnSpPr>
            <a:stCxn id="82" idx="4"/>
            <a:endCxn id="3" idx="0"/>
          </p:cNvCxnSpPr>
          <p:nvPr/>
        </p:nvCxnSpPr>
        <p:spPr>
          <a:xfrm flipH="1">
            <a:off x="9663764" y="505347"/>
            <a:ext cx="215366" cy="20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14846B5-D3D1-8D0C-F5D5-7AD3D6F8F898}"/>
              </a:ext>
            </a:extLst>
          </p:cNvPr>
          <p:cNvCxnSpPr>
            <a:stCxn id="83" idx="3"/>
            <a:endCxn id="3" idx="3"/>
          </p:cNvCxnSpPr>
          <p:nvPr/>
        </p:nvCxnSpPr>
        <p:spPr>
          <a:xfrm flipH="1">
            <a:off x="10135401" y="549252"/>
            <a:ext cx="709375" cy="41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B27DE1-6628-72AB-BF70-63C6457E666F}"/>
              </a:ext>
            </a:extLst>
          </p:cNvPr>
          <p:cNvCxnSpPr>
            <a:stCxn id="3" idx="3"/>
            <a:endCxn id="84" idx="2"/>
          </p:cNvCxnSpPr>
          <p:nvPr/>
        </p:nvCxnSpPr>
        <p:spPr>
          <a:xfrm>
            <a:off x="10135401" y="962526"/>
            <a:ext cx="659330" cy="22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6B9427F-F541-F34E-9D43-02C5AA6B5964}"/>
              </a:ext>
            </a:extLst>
          </p:cNvPr>
          <p:cNvCxnSpPr>
            <a:stCxn id="81" idx="5"/>
            <a:endCxn id="87" idx="0"/>
          </p:cNvCxnSpPr>
          <p:nvPr/>
        </p:nvCxnSpPr>
        <p:spPr>
          <a:xfrm>
            <a:off x="10185821" y="2310987"/>
            <a:ext cx="97582" cy="33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3CA37FC-DC07-1028-01B4-EFB0609A5E11}"/>
              </a:ext>
            </a:extLst>
          </p:cNvPr>
          <p:cNvCxnSpPr>
            <a:stCxn id="81" idx="3"/>
            <a:endCxn id="86" idx="0"/>
          </p:cNvCxnSpPr>
          <p:nvPr/>
        </p:nvCxnSpPr>
        <p:spPr>
          <a:xfrm flipH="1">
            <a:off x="8790294" y="2310987"/>
            <a:ext cx="628141" cy="2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31EF404B-9360-F30C-9839-33041835383C}"/>
              </a:ext>
            </a:extLst>
          </p:cNvPr>
          <p:cNvSpPr/>
          <p:nvPr/>
        </p:nvSpPr>
        <p:spPr>
          <a:xfrm>
            <a:off x="10626290" y="1713296"/>
            <a:ext cx="1565710" cy="931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5AD2A4-C80C-3A49-3E53-7DEF08FF4CCF}"/>
              </a:ext>
            </a:extLst>
          </p:cNvPr>
          <p:cNvSpPr/>
          <p:nvPr/>
        </p:nvSpPr>
        <p:spPr>
          <a:xfrm>
            <a:off x="10780293" y="1832977"/>
            <a:ext cx="1263290" cy="6780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mob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E92FB81-586E-0AF7-67F9-3B6F10E51AAB}"/>
              </a:ext>
            </a:extLst>
          </p:cNvPr>
          <p:cNvCxnSpPr>
            <a:stCxn id="3" idx="3"/>
            <a:endCxn id="106" idx="1"/>
          </p:cNvCxnSpPr>
          <p:nvPr/>
        </p:nvCxnSpPr>
        <p:spPr>
          <a:xfrm>
            <a:off x="10135401" y="962526"/>
            <a:ext cx="720182" cy="88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B1E92E46-F249-9B90-D0CA-7A172B07A68B}"/>
              </a:ext>
            </a:extLst>
          </p:cNvPr>
          <p:cNvSpPr/>
          <p:nvPr/>
        </p:nvSpPr>
        <p:spPr>
          <a:xfrm>
            <a:off x="8566510" y="4242330"/>
            <a:ext cx="1085248" cy="55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Id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6C16D7-96F1-25C6-912D-F9D9DE64454C}"/>
              </a:ext>
            </a:extLst>
          </p:cNvPr>
          <p:cNvSpPr/>
          <p:nvPr/>
        </p:nvSpPr>
        <p:spPr>
          <a:xfrm>
            <a:off x="8884118" y="4985886"/>
            <a:ext cx="1085248" cy="539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38AD417-DAB8-FB15-C3DE-0F3A0AD07FB2}"/>
              </a:ext>
            </a:extLst>
          </p:cNvPr>
          <p:cNvSpPr/>
          <p:nvPr/>
        </p:nvSpPr>
        <p:spPr>
          <a:xfrm>
            <a:off x="7108258" y="6145731"/>
            <a:ext cx="1294595" cy="539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Salary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5EE13A5-EE61-032E-FDEC-E9D3570BC0CC}"/>
              </a:ext>
            </a:extLst>
          </p:cNvPr>
          <p:cNvSpPr/>
          <p:nvPr/>
        </p:nvSpPr>
        <p:spPr>
          <a:xfrm>
            <a:off x="8838397" y="5573027"/>
            <a:ext cx="1316255" cy="4367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dob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BF44F84-5E8D-B8F3-2385-A5AE0A25D11B}"/>
              </a:ext>
            </a:extLst>
          </p:cNvPr>
          <p:cNvSpPr/>
          <p:nvPr/>
        </p:nvSpPr>
        <p:spPr>
          <a:xfrm>
            <a:off x="10283403" y="4523874"/>
            <a:ext cx="1316255" cy="539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F.name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D218419-3F92-FD34-7E6E-9F38244A850B}"/>
              </a:ext>
            </a:extLst>
          </p:cNvPr>
          <p:cNvSpPr/>
          <p:nvPr/>
        </p:nvSpPr>
        <p:spPr>
          <a:xfrm>
            <a:off x="10498755" y="5245768"/>
            <a:ext cx="1280153" cy="539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L.name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595BB2D-2376-55EA-1220-51F37CF7DD73}"/>
              </a:ext>
            </a:extLst>
          </p:cNvPr>
          <p:cNvCxnSpPr>
            <a:stCxn id="111" idx="0"/>
            <a:endCxn id="111" idx="0"/>
          </p:cNvCxnSpPr>
          <p:nvPr/>
        </p:nvCxnSpPr>
        <p:spPr>
          <a:xfrm>
            <a:off x="9426742" y="498588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02700E-759B-3C4C-63E0-323EFB909845}"/>
              </a:ext>
            </a:extLst>
          </p:cNvPr>
          <p:cNvCxnSpPr>
            <a:stCxn id="6" idx="0"/>
            <a:endCxn id="110" idx="3"/>
          </p:cNvCxnSpPr>
          <p:nvPr/>
        </p:nvCxnSpPr>
        <p:spPr>
          <a:xfrm flipV="1">
            <a:off x="7608770" y="4712680"/>
            <a:ext cx="1116671" cy="61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0BDDA2D-48FE-9CFE-4CCC-4503A7B33839}"/>
              </a:ext>
            </a:extLst>
          </p:cNvPr>
          <p:cNvCxnSpPr>
            <a:stCxn id="6" idx="3"/>
            <a:endCxn id="111" idx="2"/>
          </p:cNvCxnSpPr>
          <p:nvPr/>
        </p:nvCxnSpPr>
        <p:spPr>
          <a:xfrm flipV="1">
            <a:off x="8248846" y="5255394"/>
            <a:ext cx="635272" cy="37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BCF9D83-E0FC-9596-C46B-1909B3041B7B}"/>
              </a:ext>
            </a:extLst>
          </p:cNvPr>
          <p:cNvCxnSpPr>
            <a:stCxn id="6" idx="3"/>
            <a:endCxn id="113" idx="2"/>
          </p:cNvCxnSpPr>
          <p:nvPr/>
        </p:nvCxnSpPr>
        <p:spPr>
          <a:xfrm>
            <a:off x="8248846" y="5630779"/>
            <a:ext cx="589551" cy="16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D237D9-1436-FF88-0973-A077279FBE9F}"/>
              </a:ext>
            </a:extLst>
          </p:cNvPr>
          <p:cNvCxnSpPr>
            <a:stCxn id="6" idx="2"/>
            <a:endCxn id="112" idx="0"/>
          </p:cNvCxnSpPr>
          <p:nvPr/>
        </p:nvCxnSpPr>
        <p:spPr>
          <a:xfrm>
            <a:off x="7608770" y="5929162"/>
            <a:ext cx="146786" cy="21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0002C16-412F-E19F-F434-4A516D25B20A}"/>
              </a:ext>
            </a:extLst>
          </p:cNvPr>
          <p:cNvCxnSpPr>
            <a:stCxn id="111" idx="7"/>
            <a:endCxn id="114" idx="2"/>
          </p:cNvCxnSpPr>
          <p:nvPr/>
        </p:nvCxnSpPr>
        <p:spPr>
          <a:xfrm flipV="1">
            <a:off x="9810435" y="4793382"/>
            <a:ext cx="472968" cy="271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82E7A4A-1D16-57DC-1ED8-8FF4352E8180}"/>
              </a:ext>
            </a:extLst>
          </p:cNvPr>
          <p:cNvCxnSpPr>
            <a:stCxn id="111" idx="6"/>
            <a:endCxn id="115" idx="2"/>
          </p:cNvCxnSpPr>
          <p:nvPr/>
        </p:nvCxnSpPr>
        <p:spPr>
          <a:xfrm>
            <a:off x="9969366" y="5255394"/>
            <a:ext cx="529389" cy="259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E0FF976D-0DCE-0251-1B4D-47474F8E4E92}"/>
              </a:ext>
            </a:extLst>
          </p:cNvPr>
          <p:cNvSpPr/>
          <p:nvPr/>
        </p:nvSpPr>
        <p:spPr>
          <a:xfrm>
            <a:off x="9184793" y="6037446"/>
            <a:ext cx="2221144" cy="6954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B94EFA1-40AC-40E9-6CAB-3AE8B0A04A68}"/>
              </a:ext>
            </a:extLst>
          </p:cNvPr>
          <p:cNvSpPr/>
          <p:nvPr/>
        </p:nvSpPr>
        <p:spPr>
          <a:xfrm>
            <a:off x="9396684" y="6145731"/>
            <a:ext cx="1816747" cy="539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Mob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4B844C-D434-493C-5608-ADA6FBC25E5D}"/>
              </a:ext>
            </a:extLst>
          </p:cNvPr>
          <p:cNvCxnSpPr>
            <a:stCxn id="6" idx="3"/>
            <a:endCxn id="130" idx="2"/>
          </p:cNvCxnSpPr>
          <p:nvPr/>
        </p:nvCxnSpPr>
        <p:spPr>
          <a:xfrm>
            <a:off x="8248846" y="5630779"/>
            <a:ext cx="935947" cy="75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5A8EC214-041A-71D9-0B6C-380D247DD829}"/>
              </a:ext>
            </a:extLst>
          </p:cNvPr>
          <p:cNvSpPr/>
          <p:nvPr/>
        </p:nvSpPr>
        <p:spPr>
          <a:xfrm>
            <a:off x="4048629" y="93251"/>
            <a:ext cx="794083" cy="4102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id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5478C70-6FF7-0BDE-37E7-98FF9DDB13F0}"/>
              </a:ext>
            </a:extLst>
          </p:cNvPr>
          <p:cNvSpPr/>
          <p:nvPr/>
        </p:nvSpPr>
        <p:spPr>
          <a:xfrm>
            <a:off x="2454440" y="93250"/>
            <a:ext cx="1155031" cy="4511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dob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6B16CF6-CAFF-1918-D1E0-CF9C83E51060}"/>
              </a:ext>
            </a:extLst>
          </p:cNvPr>
          <p:cNvSpPr/>
          <p:nvPr/>
        </p:nvSpPr>
        <p:spPr>
          <a:xfrm>
            <a:off x="1318663" y="798896"/>
            <a:ext cx="1155031" cy="596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EC32B84-5CCF-8AC1-5573-D5B6BA34C5B9}"/>
              </a:ext>
            </a:extLst>
          </p:cNvPr>
          <p:cNvSpPr/>
          <p:nvPr/>
        </p:nvSpPr>
        <p:spPr>
          <a:xfrm>
            <a:off x="1044338" y="125128"/>
            <a:ext cx="1268532" cy="5197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F.name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7DD7C34-6162-4683-E271-3D97151F7B3A}"/>
              </a:ext>
            </a:extLst>
          </p:cNvPr>
          <p:cNvSpPr/>
          <p:nvPr/>
        </p:nvSpPr>
        <p:spPr>
          <a:xfrm>
            <a:off x="0" y="798896"/>
            <a:ext cx="1257811" cy="5197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L.name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59BF566-CEC9-84D2-4389-F5AA5615E8D8}"/>
              </a:ext>
            </a:extLst>
          </p:cNvPr>
          <p:cNvSpPr/>
          <p:nvPr/>
        </p:nvSpPr>
        <p:spPr>
          <a:xfrm>
            <a:off x="452387" y="1713296"/>
            <a:ext cx="1629770" cy="8120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1E7F9DA-DEE3-9C38-E121-02AF505B80DC}"/>
              </a:ext>
            </a:extLst>
          </p:cNvPr>
          <p:cNvSpPr/>
          <p:nvPr/>
        </p:nvSpPr>
        <p:spPr>
          <a:xfrm>
            <a:off x="539015" y="1790297"/>
            <a:ext cx="1453415" cy="6737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6FEED80-8DB0-8121-DB9D-4A520C4E37DF}"/>
              </a:ext>
            </a:extLst>
          </p:cNvPr>
          <p:cNvCxnSpPr>
            <a:cxnSpLocks/>
            <a:stCxn id="135" idx="4"/>
            <a:endCxn id="4" idx="3"/>
          </p:cNvCxnSpPr>
          <p:nvPr/>
        </p:nvCxnSpPr>
        <p:spPr>
          <a:xfrm flipH="1">
            <a:off x="3609474" y="503515"/>
            <a:ext cx="836197" cy="59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BF745A5-C470-638C-2365-81F41112916D}"/>
              </a:ext>
            </a:extLst>
          </p:cNvPr>
          <p:cNvCxnSpPr>
            <a:stCxn id="136" idx="4"/>
            <a:endCxn id="4" idx="0"/>
          </p:cNvCxnSpPr>
          <p:nvPr/>
        </p:nvCxnSpPr>
        <p:spPr>
          <a:xfrm>
            <a:off x="3031956" y="544421"/>
            <a:ext cx="149193" cy="254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31309B3-164E-AB7F-C56F-5B9A1D808BC0}"/>
              </a:ext>
            </a:extLst>
          </p:cNvPr>
          <p:cNvCxnSpPr>
            <a:stCxn id="137" idx="6"/>
            <a:endCxn id="4" idx="1"/>
          </p:cNvCxnSpPr>
          <p:nvPr/>
        </p:nvCxnSpPr>
        <p:spPr>
          <a:xfrm>
            <a:off x="2473694" y="1097279"/>
            <a:ext cx="2791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237CC97-7104-D376-F8A3-D20133D3E1EB}"/>
              </a:ext>
            </a:extLst>
          </p:cNvPr>
          <p:cNvCxnSpPr>
            <a:stCxn id="138" idx="4"/>
            <a:endCxn id="137" idx="0"/>
          </p:cNvCxnSpPr>
          <p:nvPr/>
        </p:nvCxnSpPr>
        <p:spPr>
          <a:xfrm>
            <a:off x="1678604" y="644892"/>
            <a:ext cx="217575" cy="15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E75F85C-E27F-C0AE-972F-C104A91BB742}"/>
              </a:ext>
            </a:extLst>
          </p:cNvPr>
          <p:cNvCxnSpPr>
            <a:stCxn id="137" idx="2"/>
            <a:endCxn id="139" idx="6"/>
          </p:cNvCxnSpPr>
          <p:nvPr/>
        </p:nvCxnSpPr>
        <p:spPr>
          <a:xfrm flipH="1" flipV="1">
            <a:off x="1257811" y="1058778"/>
            <a:ext cx="60852" cy="38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B4A69C0-F237-6092-D5B1-5813260792F0}"/>
              </a:ext>
            </a:extLst>
          </p:cNvPr>
          <p:cNvCxnSpPr>
            <a:cxnSpLocks/>
            <a:stCxn id="4" idx="2"/>
            <a:endCxn id="140" idx="6"/>
          </p:cNvCxnSpPr>
          <p:nvPr/>
        </p:nvCxnSpPr>
        <p:spPr>
          <a:xfrm flipH="1">
            <a:off x="2082157" y="1395663"/>
            <a:ext cx="1098992" cy="7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E3082CC8-3E30-786B-0622-337AD6F21118}"/>
              </a:ext>
            </a:extLst>
          </p:cNvPr>
          <p:cNvSpPr/>
          <p:nvPr/>
        </p:nvSpPr>
        <p:spPr>
          <a:xfrm>
            <a:off x="2820202" y="6266046"/>
            <a:ext cx="1078030" cy="4186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id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E7B3166-EE15-4F21-C620-940ECF7F45A1}"/>
              </a:ext>
            </a:extLst>
          </p:cNvPr>
          <p:cNvSpPr/>
          <p:nvPr/>
        </p:nvSpPr>
        <p:spPr>
          <a:xfrm>
            <a:off x="287089" y="4385544"/>
            <a:ext cx="1155031" cy="4668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BBFC7D9-4377-51A6-AF0F-6105D48AA3B0}"/>
              </a:ext>
            </a:extLst>
          </p:cNvPr>
          <p:cNvSpPr/>
          <p:nvPr/>
        </p:nvSpPr>
        <p:spPr>
          <a:xfrm>
            <a:off x="1678604" y="4331368"/>
            <a:ext cx="1221260" cy="6160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2E79752-67CF-7DD7-B83E-BA994207AB9F}"/>
              </a:ext>
            </a:extLst>
          </p:cNvPr>
          <p:cNvSpPr/>
          <p:nvPr/>
        </p:nvSpPr>
        <p:spPr>
          <a:xfrm>
            <a:off x="60852" y="5332396"/>
            <a:ext cx="1257811" cy="4590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F.name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3CC8B0-7AEF-E2BA-3067-DBA6F7442444}"/>
              </a:ext>
            </a:extLst>
          </p:cNvPr>
          <p:cNvSpPr/>
          <p:nvPr/>
        </p:nvSpPr>
        <p:spPr>
          <a:xfrm>
            <a:off x="365760" y="3429000"/>
            <a:ext cx="1312844" cy="6039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L.name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68EF02F-C1D9-0878-483F-7ECC390D84DB}"/>
              </a:ext>
            </a:extLst>
          </p:cNvPr>
          <p:cNvSpPr/>
          <p:nvPr/>
        </p:nvSpPr>
        <p:spPr>
          <a:xfrm>
            <a:off x="539015" y="6009801"/>
            <a:ext cx="1934679" cy="674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425070A-BB5F-2284-F1A9-82EFB6D4B751}"/>
              </a:ext>
            </a:extLst>
          </p:cNvPr>
          <p:cNvSpPr/>
          <p:nvPr/>
        </p:nvSpPr>
        <p:spPr>
          <a:xfrm>
            <a:off x="712269" y="6059104"/>
            <a:ext cx="1614643" cy="55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Email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24CE0CF-4FF4-666D-F5A9-17A465794C13}"/>
              </a:ext>
            </a:extLst>
          </p:cNvPr>
          <p:cNvCxnSpPr>
            <a:stCxn id="158" idx="5"/>
            <a:endCxn id="26" idx="0"/>
          </p:cNvCxnSpPr>
          <p:nvPr/>
        </p:nvCxnSpPr>
        <p:spPr>
          <a:xfrm>
            <a:off x="2721015" y="4857171"/>
            <a:ext cx="460134" cy="38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350D36-29BF-4AB5-5461-4048DDCE7416}"/>
              </a:ext>
            </a:extLst>
          </p:cNvPr>
          <p:cNvCxnSpPr>
            <a:stCxn id="157" idx="5"/>
            <a:endCxn id="26" idx="1"/>
          </p:cNvCxnSpPr>
          <p:nvPr/>
        </p:nvCxnSpPr>
        <p:spPr>
          <a:xfrm>
            <a:off x="1272970" y="4784005"/>
            <a:ext cx="1479854" cy="80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988CDE6-9F15-B394-4E76-8B03C052ECBA}"/>
              </a:ext>
            </a:extLst>
          </p:cNvPr>
          <p:cNvCxnSpPr>
            <a:stCxn id="157" idx="0"/>
            <a:endCxn id="162" idx="4"/>
          </p:cNvCxnSpPr>
          <p:nvPr/>
        </p:nvCxnSpPr>
        <p:spPr>
          <a:xfrm flipV="1">
            <a:off x="864605" y="4032985"/>
            <a:ext cx="157577" cy="35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0953066-CC56-D6CB-E734-EFF83CC994D2}"/>
              </a:ext>
            </a:extLst>
          </p:cNvPr>
          <p:cNvCxnSpPr>
            <a:stCxn id="157" idx="4"/>
            <a:endCxn id="161" idx="0"/>
          </p:cNvCxnSpPr>
          <p:nvPr/>
        </p:nvCxnSpPr>
        <p:spPr>
          <a:xfrm flipH="1">
            <a:off x="689758" y="4852370"/>
            <a:ext cx="174847" cy="48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9C09AD4-016C-3E96-8684-659156DB13B1}"/>
              </a:ext>
            </a:extLst>
          </p:cNvPr>
          <p:cNvCxnSpPr>
            <a:stCxn id="26" idx="1"/>
          </p:cNvCxnSpPr>
          <p:nvPr/>
        </p:nvCxnSpPr>
        <p:spPr>
          <a:xfrm flipH="1">
            <a:off x="1442120" y="5587465"/>
            <a:ext cx="1310704" cy="449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D53C0A-EA9D-09E5-B769-3A1B68E88E5E}"/>
              </a:ext>
            </a:extLst>
          </p:cNvPr>
          <p:cNvCxnSpPr>
            <a:stCxn id="26" idx="2"/>
            <a:endCxn id="156" idx="0"/>
          </p:cNvCxnSpPr>
          <p:nvPr/>
        </p:nvCxnSpPr>
        <p:spPr>
          <a:xfrm>
            <a:off x="3181149" y="5929162"/>
            <a:ext cx="178068" cy="33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1845B3F-D21A-6478-A9F7-9B81CFD1CC5A}"/>
              </a:ext>
            </a:extLst>
          </p:cNvPr>
          <p:cNvSpPr/>
          <p:nvPr/>
        </p:nvSpPr>
        <p:spPr>
          <a:xfrm>
            <a:off x="5683747" y="3878976"/>
            <a:ext cx="1236845" cy="4620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B69ABE-366F-EF3A-A7CD-DBA1EFE1FA20}"/>
              </a:ext>
            </a:extLst>
          </p:cNvPr>
          <p:cNvSpPr/>
          <p:nvPr/>
        </p:nvSpPr>
        <p:spPr>
          <a:xfrm>
            <a:off x="5611530" y="1987616"/>
            <a:ext cx="1186338" cy="5233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04BD70-48FB-234B-024D-8D53CD511108}"/>
              </a:ext>
            </a:extLst>
          </p:cNvPr>
          <p:cNvSpPr/>
          <p:nvPr/>
        </p:nvSpPr>
        <p:spPr>
          <a:xfrm>
            <a:off x="8090035" y="3472310"/>
            <a:ext cx="2109535" cy="5390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Establishment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85F35D-2040-864D-4CCD-82AB4A9AD8DE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6302170" y="3429000"/>
            <a:ext cx="18032" cy="4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026F35-50E3-884F-5CA2-DDBBD87648A8}"/>
              </a:ext>
            </a:extLst>
          </p:cNvPr>
          <p:cNvCxnSpPr>
            <a:stCxn id="8" idx="4"/>
            <a:endCxn id="2" idx="0"/>
          </p:cNvCxnSpPr>
          <p:nvPr/>
        </p:nvCxnSpPr>
        <p:spPr>
          <a:xfrm>
            <a:off x="6204699" y="2510978"/>
            <a:ext cx="115503" cy="3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EE1A59-2A3F-58C4-865B-83E5640E1E75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>
          <a:xfrm>
            <a:off x="6797868" y="3164305"/>
            <a:ext cx="1292167" cy="57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54915E8-94EA-0553-709B-E26438E60365}"/>
              </a:ext>
            </a:extLst>
          </p:cNvPr>
          <p:cNvSpPr/>
          <p:nvPr/>
        </p:nvSpPr>
        <p:spPr>
          <a:xfrm rot="19771981">
            <a:off x="3669915" y="3428305"/>
            <a:ext cx="1370967" cy="6280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Address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ED9EE9-3201-7620-623A-B6509BDC122D}"/>
              </a:ext>
            </a:extLst>
          </p:cNvPr>
          <p:cNvCxnSpPr>
            <a:stCxn id="12" idx="6"/>
            <a:endCxn id="2" idx="1"/>
          </p:cNvCxnSpPr>
          <p:nvPr/>
        </p:nvCxnSpPr>
        <p:spPr>
          <a:xfrm flipV="1">
            <a:off x="4946232" y="3164305"/>
            <a:ext cx="896303" cy="23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2803F1-7D39-41A9-31EA-59D56B1595F8}"/>
              </a:ext>
            </a:extLst>
          </p:cNvPr>
          <p:cNvSpPr txBox="1"/>
          <p:nvPr/>
        </p:nvSpPr>
        <p:spPr>
          <a:xfrm>
            <a:off x="4445671" y="700237"/>
            <a:ext cx="6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9B9FE7-0BA9-B356-2532-3AD179DA1EA2}"/>
              </a:ext>
            </a:extLst>
          </p:cNvPr>
          <p:cNvSpPr txBox="1"/>
          <p:nvPr/>
        </p:nvSpPr>
        <p:spPr>
          <a:xfrm>
            <a:off x="7304372" y="658784"/>
            <a:ext cx="4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5A2B9-4750-956F-37CD-7244E425EE46}"/>
              </a:ext>
            </a:extLst>
          </p:cNvPr>
          <p:cNvSpPr txBox="1"/>
          <p:nvPr/>
        </p:nvSpPr>
        <p:spPr>
          <a:xfrm>
            <a:off x="2839452" y="1971383"/>
            <a:ext cx="35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4F5AE2-3594-22B7-0651-7D8E9870EAA7}"/>
              </a:ext>
            </a:extLst>
          </p:cNvPr>
          <p:cNvSpPr txBox="1"/>
          <p:nvPr/>
        </p:nvSpPr>
        <p:spPr>
          <a:xfrm>
            <a:off x="2921404" y="4029398"/>
            <a:ext cx="44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71898-BE72-2F35-122C-C0B8EFCDF6E3}"/>
              </a:ext>
            </a:extLst>
          </p:cNvPr>
          <p:cNvSpPr txBox="1"/>
          <p:nvPr/>
        </p:nvSpPr>
        <p:spPr>
          <a:xfrm>
            <a:off x="3859729" y="5295534"/>
            <a:ext cx="462007" cy="37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A87DD4-9DC0-FA4D-5DC8-17AEC87147E2}"/>
              </a:ext>
            </a:extLst>
          </p:cNvPr>
          <p:cNvSpPr txBox="1"/>
          <p:nvPr/>
        </p:nvSpPr>
        <p:spPr>
          <a:xfrm>
            <a:off x="5394383" y="3592629"/>
            <a:ext cx="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8340B-67E2-F097-BE88-355A7A642809}"/>
              </a:ext>
            </a:extLst>
          </p:cNvPr>
          <p:cNvSpPr txBox="1"/>
          <p:nvPr/>
        </p:nvSpPr>
        <p:spPr>
          <a:xfrm>
            <a:off x="7304372" y="4850014"/>
            <a:ext cx="30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80357-DF5A-D61B-40A1-628AFD37A51A}"/>
              </a:ext>
            </a:extLst>
          </p:cNvPr>
          <p:cNvSpPr txBox="1"/>
          <p:nvPr/>
        </p:nvSpPr>
        <p:spPr>
          <a:xfrm>
            <a:off x="6996672" y="3390507"/>
            <a:ext cx="39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B81213-3713-FED3-621D-14EF1E914F36}"/>
              </a:ext>
            </a:extLst>
          </p:cNvPr>
          <p:cNvSpPr txBox="1"/>
          <p:nvPr/>
        </p:nvSpPr>
        <p:spPr>
          <a:xfrm>
            <a:off x="7755555" y="1241062"/>
            <a:ext cx="30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478D30-08ED-E768-E3BF-0FB51585158D}"/>
              </a:ext>
            </a:extLst>
          </p:cNvPr>
          <p:cNvSpPr txBox="1"/>
          <p:nvPr/>
        </p:nvSpPr>
        <p:spPr>
          <a:xfrm>
            <a:off x="6947007" y="2571806"/>
            <a:ext cx="2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85127-31AE-37F6-0D73-8EAA89A3E0DC}"/>
              </a:ext>
            </a:extLst>
          </p:cNvPr>
          <p:cNvSpPr txBox="1"/>
          <p:nvPr/>
        </p:nvSpPr>
        <p:spPr>
          <a:xfrm>
            <a:off x="4321736" y="1241062"/>
            <a:ext cx="47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137450-AA7F-0D57-0896-ECE31A941C58}"/>
              </a:ext>
            </a:extLst>
          </p:cNvPr>
          <p:cNvSpPr txBox="1"/>
          <p:nvPr/>
        </p:nvSpPr>
        <p:spPr>
          <a:xfrm>
            <a:off x="5271623" y="2610235"/>
            <a:ext cx="5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008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D15AB4-837A-C576-55E0-401AB4A2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83919" y="365125"/>
            <a:ext cx="10469881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Cardinality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7506-7E70-66C3-A73B-2DCDAC37AAE5}"/>
              </a:ext>
            </a:extLst>
          </p:cNvPr>
          <p:cNvSpPr/>
          <p:nvPr/>
        </p:nvSpPr>
        <p:spPr>
          <a:xfrm>
            <a:off x="1780674" y="1657951"/>
            <a:ext cx="875899" cy="488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80671-E963-8318-6F5A-2FC1ED804F79}"/>
              </a:ext>
            </a:extLst>
          </p:cNvPr>
          <p:cNvSpPr/>
          <p:nvPr/>
        </p:nvSpPr>
        <p:spPr>
          <a:xfrm>
            <a:off x="8268103" y="1594823"/>
            <a:ext cx="1039528" cy="44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2FAAE39-BBE3-2BC2-A7EC-523898FBEEC0}"/>
              </a:ext>
            </a:extLst>
          </p:cNvPr>
          <p:cNvSpPr/>
          <p:nvPr/>
        </p:nvSpPr>
        <p:spPr>
          <a:xfrm>
            <a:off x="5034013" y="1472665"/>
            <a:ext cx="1665170" cy="74114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F79F32-0DFB-1877-C07C-D17D38AA82E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99183" y="1819490"/>
            <a:ext cx="1568920" cy="2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023AE7-9813-41AB-8F0A-680E87B161F5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2656573" y="1843238"/>
            <a:ext cx="2377440" cy="5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0F3FD9-75E0-BF76-71C7-3E1C593BC424}"/>
              </a:ext>
            </a:extLst>
          </p:cNvPr>
          <p:cNvSpPr txBox="1"/>
          <p:nvPr/>
        </p:nvSpPr>
        <p:spPr>
          <a:xfrm>
            <a:off x="1347537" y="2694080"/>
            <a:ext cx="100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=1						Hospital=M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742AAE-5D85-D205-E672-FDF328E89AA6}"/>
              </a:ext>
            </a:extLst>
          </p:cNvPr>
          <p:cNvSpPr/>
          <p:nvPr/>
        </p:nvSpPr>
        <p:spPr>
          <a:xfrm>
            <a:off x="1780674" y="3197690"/>
            <a:ext cx="875899" cy="462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506E04-BB54-FA57-19EC-9B3030CC7984}"/>
              </a:ext>
            </a:extLst>
          </p:cNvPr>
          <p:cNvSpPr/>
          <p:nvPr/>
        </p:nvSpPr>
        <p:spPr>
          <a:xfrm>
            <a:off x="8181474" y="3160444"/>
            <a:ext cx="1039528" cy="462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8627298A-78DD-E3E9-33FC-7998BB437826}"/>
              </a:ext>
            </a:extLst>
          </p:cNvPr>
          <p:cNvSpPr/>
          <p:nvPr/>
        </p:nvSpPr>
        <p:spPr>
          <a:xfrm>
            <a:off x="4730816" y="2928393"/>
            <a:ext cx="2271563" cy="9267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Works-for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C04088-5797-B6F2-7C53-7C8C0D633699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7002379" y="3391754"/>
            <a:ext cx="1179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20483-8B6C-948B-A04F-930BBBFCCFED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flipH="1">
            <a:off x="2656573" y="3391754"/>
            <a:ext cx="2074243" cy="3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B037C4-1798-CC98-B065-7533FB1632C9}"/>
              </a:ext>
            </a:extLst>
          </p:cNvPr>
          <p:cNvSpPr txBox="1"/>
          <p:nvPr/>
        </p:nvSpPr>
        <p:spPr>
          <a:xfrm>
            <a:off x="1347537" y="4244741"/>
            <a:ext cx="78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Nurse=M							Hospital=M	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A15A36-04EE-EC7D-AE77-E5D47DD1CBAD}"/>
              </a:ext>
            </a:extLst>
          </p:cNvPr>
          <p:cNvSpPr/>
          <p:nvPr/>
        </p:nvSpPr>
        <p:spPr>
          <a:xfrm>
            <a:off x="8268103" y="1594823"/>
            <a:ext cx="1039528" cy="44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19F22E-EC18-9176-31E7-D928C924F6E1}"/>
              </a:ext>
            </a:extLst>
          </p:cNvPr>
          <p:cNvSpPr/>
          <p:nvPr/>
        </p:nvSpPr>
        <p:spPr>
          <a:xfrm>
            <a:off x="1694046" y="4754880"/>
            <a:ext cx="962527" cy="445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5B423-6549-8240-7F23-3814A7FC2BF7}"/>
              </a:ext>
            </a:extLst>
          </p:cNvPr>
          <p:cNvSpPr/>
          <p:nvPr/>
        </p:nvSpPr>
        <p:spPr>
          <a:xfrm>
            <a:off x="8268103" y="4754880"/>
            <a:ext cx="96252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CB7817FD-42C2-CA6C-BCCC-ED64D8859559}"/>
              </a:ext>
            </a:extLst>
          </p:cNvPr>
          <p:cNvSpPr/>
          <p:nvPr/>
        </p:nvSpPr>
        <p:spPr>
          <a:xfrm>
            <a:off x="4730816" y="4475747"/>
            <a:ext cx="2382253" cy="99975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Treatment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AA42E1-5F62-6499-109E-A52457CC1EE0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7113069" y="4939546"/>
            <a:ext cx="1155034" cy="3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129BB5-B341-A4C4-BF32-127E6C3BD67A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>
            <a:off x="2656573" y="4975626"/>
            <a:ext cx="2074243" cy="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ED6597-D7E2-4760-E15B-BEFF712C91ED}"/>
              </a:ext>
            </a:extLst>
          </p:cNvPr>
          <p:cNvSpPr txBox="1"/>
          <p:nvPr/>
        </p:nvSpPr>
        <p:spPr>
          <a:xfrm>
            <a:off x="1463040" y="5659655"/>
            <a:ext cx="83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Nurse=M							Patient=M</a:t>
            </a:r>
          </a:p>
        </p:txBody>
      </p:sp>
    </p:spTree>
    <p:extLst>
      <p:ext uri="{BB962C8B-B14F-4D97-AF65-F5344CB8AC3E}">
        <p14:creationId xmlns:p14="http://schemas.microsoft.com/office/powerpoint/2010/main" val="234102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5B20FA-4BBA-516E-4228-7A6EC82E5FB0}"/>
              </a:ext>
            </a:extLst>
          </p:cNvPr>
          <p:cNvSpPr/>
          <p:nvPr/>
        </p:nvSpPr>
        <p:spPr>
          <a:xfrm>
            <a:off x="1501541" y="385011"/>
            <a:ext cx="1001027" cy="404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E32EFC-4633-8169-4511-682E1EB3CDB9}"/>
              </a:ext>
            </a:extLst>
          </p:cNvPr>
          <p:cNvSpPr/>
          <p:nvPr/>
        </p:nvSpPr>
        <p:spPr>
          <a:xfrm>
            <a:off x="7449954" y="490888"/>
            <a:ext cx="1001027" cy="2983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358969-1452-584F-06EF-9F86C8B07085}"/>
              </a:ext>
            </a:extLst>
          </p:cNvPr>
          <p:cNvSpPr/>
          <p:nvPr/>
        </p:nvSpPr>
        <p:spPr>
          <a:xfrm>
            <a:off x="4100362" y="154004"/>
            <a:ext cx="1665171" cy="83739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Works-For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56921B-F1CC-9FA2-5D07-AB9A68B484E7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5765533" y="572703"/>
            <a:ext cx="1684421" cy="6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F3EFD9-2A2C-54B1-49B0-A01D24401627}"/>
              </a:ext>
            </a:extLst>
          </p:cNvPr>
          <p:cNvCxnSpPr>
            <a:stCxn id="4" idx="1"/>
            <a:endCxn id="2" idx="3"/>
          </p:cNvCxnSpPr>
          <p:nvPr/>
        </p:nvCxnSpPr>
        <p:spPr>
          <a:xfrm flipH="1">
            <a:off x="2502568" y="572703"/>
            <a:ext cx="1597794" cy="1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C1C31A-E20A-7A55-AD07-1F76977473E1}"/>
              </a:ext>
            </a:extLst>
          </p:cNvPr>
          <p:cNvSpPr txBox="1"/>
          <p:nvPr/>
        </p:nvSpPr>
        <p:spPr>
          <a:xfrm>
            <a:off x="1588168" y="1280160"/>
            <a:ext cx="9432758" cy="37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Doctor=M						Hospital=1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BE119-F4C5-6313-CEBB-C2205C4FB773}"/>
              </a:ext>
            </a:extLst>
          </p:cNvPr>
          <p:cNvSpPr/>
          <p:nvPr/>
        </p:nvSpPr>
        <p:spPr>
          <a:xfrm>
            <a:off x="1501541" y="1944301"/>
            <a:ext cx="1001027" cy="3753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Cleaner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634B3-F7CA-1D21-6FFE-61A9992992B1}"/>
              </a:ext>
            </a:extLst>
          </p:cNvPr>
          <p:cNvSpPr/>
          <p:nvPr/>
        </p:nvSpPr>
        <p:spPr>
          <a:xfrm>
            <a:off x="7546206" y="1992430"/>
            <a:ext cx="1174281" cy="3753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5FF501E-13DD-A700-1D27-78DCC1FEA565}"/>
              </a:ext>
            </a:extLst>
          </p:cNvPr>
          <p:cNvSpPr/>
          <p:nvPr/>
        </p:nvSpPr>
        <p:spPr>
          <a:xfrm>
            <a:off x="3975234" y="1771048"/>
            <a:ext cx="1665170" cy="81814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Clean-up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81F2A3-6356-A466-5580-2B4F235BFECB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5640404" y="2180122"/>
            <a:ext cx="1905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653B7A-E002-1BC4-BCB6-0ABA7E0D1C14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 flipV="1">
            <a:off x="2502568" y="2131993"/>
            <a:ext cx="1472666" cy="4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883A6-6173-D211-AE75-A9EB82ABA18E}"/>
              </a:ext>
            </a:extLst>
          </p:cNvPr>
          <p:cNvSpPr/>
          <p:nvPr/>
        </p:nvSpPr>
        <p:spPr>
          <a:xfrm>
            <a:off x="1434164" y="3691285"/>
            <a:ext cx="1068404" cy="385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5E67E2-EBBD-63E7-977E-B174FC9D82B8}"/>
              </a:ext>
            </a:extLst>
          </p:cNvPr>
          <p:cNvSpPr/>
          <p:nvPr/>
        </p:nvSpPr>
        <p:spPr>
          <a:xfrm>
            <a:off x="7796463" y="3691285"/>
            <a:ext cx="1174281" cy="385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B9B2B458-C00C-7BD0-2AFA-0F0EE5A3F798}"/>
              </a:ext>
            </a:extLst>
          </p:cNvPr>
          <p:cNvSpPr/>
          <p:nvPr/>
        </p:nvSpPr>
        <p:spPr>
          <a:xfrm>
            <a:off x="4225491" y="3474713"/>
            <a:ext cx="1540042" cy="81814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Check-up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879A01-ADFC-BF74-0CCB-B1D4D7B856F6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5765533" y="3883787"/>
            <a:ext cx="203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1F77FA-94D6-F3B1-F116-B9DE41566C37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2502568" y="3883787"/>
            <a:ext cx="1722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AB7D4A-1413-140C-31DE-93D7175D6380}"/>
              </a:ext>
            </a:extLst>
          </p:cNvPr>
          <p:cNvSpPr txBox="1"/>
          <p:nvPr/>
        </p:nvSpPr>
        <p:spPr>
          <a:xfrm>
            <a:off x="1588168" y="2926083"/>
            <a:ext cx="90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Cleaner=M						Hospital=1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DF02DB-E7AD-3407-1E4A-96C440145923}"/>
              </a:ext>
            </a:extLst>
          </p:cNvPr>
          <p:cNvSpPr txBox="1"/>
          <p:nvPr/>
        </p:nvSpPr>
        <p:spPr>
          <a:xfrm>
            <a:off x="1501541" y="4668253"/>
            <a:ext cx="927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Doctor=1							Patient=M</a:t>
            </a:r>
          </a:p>
        </p:txBody>
      </p:sp>
    </p:spTree>
    <p:extLst>
      <p:ext uri="{BB962C8B-B14F-4D97-AF65-F5344CB8AC3E}">
        <p14:creationId xmlns:p14="http://schemas.microsoft.com/office/powerpoint/2010/main" val="371499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2FB8411B-2803-13DD-552A-F7EAF121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8604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Participation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5C61D6B-A4A8-0143-1D17-5F20EBD352A4}"/>
              </a:ext>
            </a:extLst>
          </p:cNvPr>
          <p:cNvSpPr txBox="1">
            <a:spLocks/>
          </p:cNvSpPr>
          <p:nvPr/>
        </p:nvSpPr>
        <p:spPr>
          <a:xfrm flipH="1">
            <a:off x="883919" y="365125"/>
            <a:ext cx="10469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674359-AAF8-5ED4-217E-F753637503BC}"/>
              </a:ext>
            </a:extLst>
          </p:cNvPr>
          <p:cNvSpPr/>
          <p:nvPr/>
        </p:nvSpPr>
        <p:spPr>
          <a:xfrm>
            <a:off x="1780674" y="1657951"/>
            <a:ext cx="875899" cy="488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B55614-4DAC-1A87-57B2-EC7BB7B7F713}"/>
              </a:ext>
            </a:extLst>
          </p:cNvPr>
          <p:cNvSpPr/>
          <p:nvPr/>
        </p:nvSpPr>
        <p:spPr>
          <a:xfrm>
            <a:off x="8268103" y="1594823"/>
            <a:ext cx="1039528" cy="44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C735501-AB2A-66F4-26D7-BA200D122CEE}"/>
              </a:ext>
            </a:extLst>
          </p:cNvPr>
          <p:cNvSpPr/>
          <p:nvPr/>
        </p:nvSpPr>
        <p:spPr>
          <a:xfrm>
            <a:off x="5034013" y="1472665"/>
            <a:ext cx="1665170" cy="74114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7765EE-B32C-714A-C86C-85652FDF3C28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699183" y="1819490"/>
            <a:ext cx="1568920" cy="2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B3BB17-B730-6E68-2464-F15BC2EA802B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2656573" y="1843238"/>
            <a:ext cx="2377440" cy="5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F8C0E1-029C-5EB4-2C9C-59FA8A92912E}"/>
              </a:ext>
            </a:extLst>
          </p:cNvPr>
          <p:cNvSpPr txBox="1"/>
          <p:nvPr/>
        </p:nvSpPr>
        <p:spPr>
          <a:xfrm>
            <a:off x="1347537" y="2694080"/>
            <a:ext cx="100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 =1						Hospital=0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E8F93-650C-2FB0-3146-74A93D0B00CA}"/>
              </a:ext>
            </a:extLst>
          </p:cNvPr>
          <p:cNvSpPr/>
          <p:nvPr/>
        </p:nvSpPr>
        <p:spPr>
          <a:xfrm>
            <a:off x="1780674" y="3197690"/>
            <a:ext cx="875899" cy="462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99026-50F0-64E4-F818-7028EBF4E6BF}"/>
              </a:ext>
            </a:extLst>
          </p:cNvPr>
          <p:cNvSpPr/>
          <p:nvPr/>
        </p:nvSpPr>
        <p:spPr>
          <a:xfrm>
            <a:off x="8181474" y="3160444"/>
            <a:ext cx="1039528" cy="462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DB2B068-8543-E539-FBD7-FB96EC7FDB30}"/>
              </a:ext>
            </a:extLst>
          </p:cNvPr>
          <p:cNvSpPr/>
          <p:nvPr/>
        </p:nvSpPr>
        <p:spPr>
          <a:xfrm>
            <a:off x="4730816" y="2928393"/>
            <a:ext cx="2271563" cy="9267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Works-for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5E0E1E-FB67-5569-9BAB-274164944E60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7002379" y="3391754"/>
            <a:ext cx="1179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D9B57C-353B-8201-8852-E60A72E5E0A1}"/>
              </a:ext>
            </a:extLst>
          </p:cNvPr>
          <p:cNvCxnSpPr>
            <a:stCxn id="34" idx="1"/>
            <a:endCxn id="32" idx="3"/>
          </p:cNvCxnSpPr>
          <p:nvPr/>
        </p:nvCxnSpPr>
        <p:spPr>
          <a:xfrm flipH="1">
            <a:off x="2656573" y="3391754"/>
            <a:ext cx="2074243" cy="3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CB05F0-0B64-5391-0137-0F4CA3DDD7B1}"/>
              </a:ext>
            </a:extLst>
          </p:cNvPr>
          <p:cNvSpPr txBox="1"/>
          <p:nvPr/>
        </p:nvSpPr>
        <p:spPr>
          <a:xfrm>
            <a:off x="1347537" y="4273616"/>
            <a:ext cx="787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Nurse=1						Hospital=0	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B02811-6C75-D15D-5459-3090DCC2A6B5}"/>
              </a:ext>
            </a:extLst>
          </p:cNvPr>
          <p:cNvSpPr/>
          <p:nvPr/>
        </p:nvSpPr>
        <p:spPr>
          <a:xfrm>
            <a:off x="8268103" y="1594823"/>
            <a:ext cx="1039528" cy="44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6D09C0-8C69-8509-EA24-46D8B9ACE936}"/>
              </a:ext>
            </a:extLst>
          </p:cNvPr>
          <p:cNvSpPr/>
          <p:nvPr/>
        </p:nvSpPr>
        <p:spPr>
          <a:xfrm>
            <a:off x="1694046" y="4754880"/>
            <a:ext cx="962527" cy="445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F8ADF1-BDDF-4434-6037-DA98FA859EC1}"/>
              </a:ext>
            </a:extLst>
          </p:cNvPr>
          <p:cNvSpPr/>
          <p:nvPr/>
        </p:nvSpPr>
        <p:spPr>
          <a:xfrm>
            <a:off x="8268103" y="4754880"/>
            <a:ext cx="96252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89E3294B-82F2-8089-D4CD-8FDF83DECF5E}"/>
              </a:ext>
            </a:extLst>
          </p:cNvPr>
          <p:cNvSpPr/>
          <p:nvPr/>
        </p:nvSpPr>
        <p:spPr>
          <a:xfrm>
            <a:off x="4730816" y="4475747"/>
            <a:ext cx="2382253" cy="99975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Treatment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F4E93B-8D19-21D3-14F5-9E138974B43E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 flipV="1">
            <a:off x="7113069" y="4939546"/>
            <a:ext cx="1155034" cy="3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340070-0ABF-F323-0215-C274B9DB2AF1}"/>
              </a:ext>
            </a:extLst>
          </p:cNvPr>
          <p:cNvCxnSpPr>
            <a:cxnSpLocks/>
            <a:stCxn id="41" idx="1"/>
            <a:endCxn id="39" idx="3"/>
          </p:cNvCxnSpPr>
          <p:nvPr/>
        </p:nvCxnSpPr>
        <p:spPr>
          <a:xfrm flipH="1">
            <a:off x="2656573" y="4975626"/>
            <a:ext cx="2074243" cy="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25EAB1-AD63-933E-17B5-D42F16AFD251}"/>
              </a:ext>
            </a:extLst>
          </p:cNvPr>
          <p:cNvSpPr txBox="1"/>
          <p:nvPr/>
        </p:nvSpPr>
        <p:spPr>
          <a:xfrm>
            <a:off x="1463040" y="5659655"/>
            <a:ext cx="83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Nurse=M1						Patient=0</a:t>
            </a:r>
          </a:p>
        </p:txBody>
      </p:sp>
    </p:spTree>
    <p:extLst>
      <p:ext uri="{BB962C8B-B14F-4D97-AF65-F5344CB8AC3E}">
        <p14:creationId xmlns:p14="http://schemas.microsoft.com/office/powerpoint/2010/main" val="223177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FAAFD09-F6C6-F7C9-D32A-F815D7B4B276}"/>
              </a:ext>
            </a:extLst>
          </p:cNvPr>
          <p:cNvSpPr/>
          <p:nvPr/>
        </p:nvSpPr>
        <p:spPr>
          <a:xfrm>
            <a:off x="1501541" y="385011"/>
            <a:ext cx="1001027" cy="404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1F66C2-5815-7E1D-155A-D83E0B67D5D1}"/>
              </a:ext>
            </a:extLst>
          </p:cNvPr>
          <p:cNvSpPr/>
          <p:nvPr/>
        </p:nvSpPr>
        <p:spPr>
          <a:xfrm>
            <a:off x="7449954" y="490888"/>
            <a:ext cx="1001027" cy="2983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2692A42-A28C-4D0B-668E-5C802EA562BD}"/>
              </a:ext>
            </a:extLst>
          </p:cNvPr>
          <p:cNvSpPr/>
          <p:nvPr/>
        </p:nvSpPr>
        <p:spPr>
          <a:xfrm>
            <a:off x="4100362" y="154004"/>
            <a:ext cx="1665171" cy="83739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Works-For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D1A57A-2A0F-F56B-82A9-1824989F6299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>
            <a:off x="5765533" y="572703"/>
            <a:ext cx="1684421" cy="6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A6819C-3E2B-8BB9-FEDA-41996BCAE557}"/>
              </a:ext>
            </a:extLst>
          </p:cNvPr>
          <p:cNvCxnSpPr>
            <a:stCxn id="24" idx="1"/>
            <a:endCxn id="22" idx="3"/>
          </p:cNvCxnSpPr>
          <p:nvPr/>
        </p:nvCxnSpPr>
        <p:spPr>
          <a:xfrm flipH="1">
            <a:off x="2502568" y="572703"/>
            <a:ext cx="1597794" cy="1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C046FD-EBDC-64E9-D6F0-FEA568D2CB92}"/>
              </a:ext>
            </a:extLst>
          </p:cNvPr>
          <p:cNvSpPr txBox="1"/>
          <p:nvPr/>
        </p:nvSpPr>
        <p:spPr>
          <a:xfrm>
            <a:off x="1588168" y="1280160"/>
            <a:ext cx="9432758" cy="37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Doctor=1						Hospital=0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C5E19-42F5-AFF1-D24A-70D4E0A72568}"/>
              </a:ext>
            </a:extLst>
          </p:cNvPr>
          <p:cNvSpPr/>
          <p:nvPr/>
        </p:nvSpPr>
        <p:spPr>
          <a:xfrm>
            <a:off x="1501541" y="1944301"/>
            <a:ext cx="1001027" cy="3753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Cleaner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D73DE-4120-E087-C3FC-8E7A39E2B7DF}"/>
              </a:ext>
            </a:extLst>
          </p:cNvPr>
          <p:cNvSpPr/>
          <p:nvPr/>
        </p:nvSpPr>
        <p:spPr>
          <a:xfrm>
            <a:off x="7546206" y="1992430"/>
            <a:ext cx="1174281" cy="3753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DB2BDA7D-AC6D-1FAF-0686-E1DD536E7AA2}"/>
              </a:ext>
            </a:extLst>
          </p:cNvPr>
          <p:cNvSpPr/>
          <p:nvPr/>
        </p:nvSpPr>
        <p:spPr>
          <a:xfrm>
            <a:off x="3975234" y="1771048"/>
            <a:ext cx="1665170" cy="81814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Clean-up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2DEF9C-7487-0743-B53C-0B2FE49FD981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5640404" y="2180122"/>
            <a:ext cx="1905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A081FC-F8CD-FAF5-E889-5210DC7C813B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 flipV="1">
            <a:off x="2502568" y="2131993"/>
            <a:ext cx="1472666" cy="4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1BF60-97E6-E006-936B-6B0CB0FF8C7F}"/>
              </a:ext>
            </a:extLst>
          </p:cNvPr>
          <p:cNvSpPr/>
          <p:nvPr/>
        </p:nvSpPr>
        <p:spPr>
          <a:xfrm>
            <a:off x="1434164" y="3691285"/>
            <a:ext cx="1068404" cy="385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28BAEF-2621-EE23-4B65-3B69B5C1CD89}"/>
              </a:ext>
            </a:extLst>
          </p:cNvPr>
          <p:cNvSpPr/>
          <p:nvPr/>
        </p:nvSpPr>
        <p:spPr>
          <a:xfrm>
            <a:off x="7796463" y="3691285"/>
            <a:ext cx="1174281" cy="385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374B12-4C33-FB2F-CBB3-DC203F92EDFE}"/>
              </a:ext>
            </a:extLst>
          </p:cNvPr>
          <p:cNvSpPr/>
          <p:nvPr/>
        </p:nvSpPr>
        <p:spPr>
          <a:xfrm>
            <a:off x="4225491" y="3474713"/>
            <a:ext cx="1540042" cy="81814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Check-up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7BC954-D572-922E-E443-B262096CC7BB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5765533" y="3883787"/>
            <a:ext cx="203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DCBECA-0288-559C-CF50-683024AF42C4}"/>
              </a:ext>
            </a:extLst>
          </p:cNvPr>
          <p:cNvCxnSpPr>
            <a:stCxn id="35" idx="1"/>
            <a:endCxn id="33" idx="3"/>
          </p:cNvCxnSpPr>
          <p:nvPr/>
        </p:nvCxnSpPr>
        <p:spPr>
          <a:xfrm flipH="1">
            <a:off x="2502568" y="3883787"/>
            <a:ext cx="1722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F842E7-0795-B20B-D901-C4F05F6A4526}"/>
              </a:ext>
            </a:extLst>
          </p:cNvPr>
          <p:cNvSpPr txBox="1"/>
          <p:nvPr/>
        </p:nvSpPr>
        <p:spPr>
          <a:xfrm>
            <a:off x="1588168" y="2926083"/>
            <a:ext cx="90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Cleaner=1						Hospital=0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3FB7AE-E116-436A-2633-B80CAA577641}"/>
              </a:ext>
            </a:extLst>
          </p:cNvPr>
          <p:cNvSpPr txBox="1"/>
          <p:nvPr/>
        </p:nvSpPr>
        <p:spPr>
          <a:xfrm>
            <a:off x="1501541" y="4668253"/>
            <a:ext cx="927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Doctor=1							Patient=0</a:t>
            </a:r>
          </a:p>
        </p:txBody>
      </p:sp>
    </p:spTree>
    <p:extLst>
      <p:ext uri="{BB962C8B-B14F-4D97-AF65-F5344CB8AC3E}">
        <p14:creationId xmlns:p14="http://schemas.microsoft.com/office/powerpoint/2010/main" val="227217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264ABD2B44C64E8046EF56B666CFF8" ma:contentTypeVersion="0" ma:contentTypeDescription="Create a new document." ma:contentTypeScope="" ma:versionID="b88a32b2d4bc868788cf4f671addb9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22f882cff71dde942a91aedd7000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A6392C-438B-4255-A774-D573233B842F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DA307AF-7D4F-4B63-8DDD-0D05806DF4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3E3B3D-F22A-40A1-A4DC-0B218809D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349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PowerPoint Presentation</vt:lpstr>
      <vt:lpstr>Refining the Hospital database Schema by introducing relationship</vt:lpstr>
      <vt:lpstr>PowerPoint Presentation</vt:lpstr>
      <vt:lpstr>Cardinality</vt:lpstr>
      <vt:lpstr>PowerPoint Presentation</vt:lpstr>
      <vt:lpstr>Participation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RAHUL KUMAR</cp:lastModifiedBy>
  <cp:revision>2</cp:revision>
  <dcterms:created xsi:type="dcterms:W3CDTF">2022-09-21T17:25:06Z</dcterms:created>
  <dcterms:modified xsi:type="dcterms:W3CDTF">2022-09-25T17:27:13Z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0x010100A7264ABD2B44C64E8046EF56B666CFF8</vt:lpwstr>
  </property>
</Properties>
</file>