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5CE8-B1C0-4869-9043-44480A26DBF7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C591-E0B5-496A-8F48-750B064D3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47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5CE8-B1C0-4869-9043-44480A26DBF7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C591-E0B5-496A-8F48-750B064D3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67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5CE8-B1C0-4869-9043-44480A26DBF7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C591-E0B5-496A-8F48-750B064D3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0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5CE8-B1C0-4869-9043-44480A26DBF7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C591-E0B5-496A-8F48-750B064D3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89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5CE8-B1C0-4869-9043-44480A26DBF7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C591-E0B5-496A-8F48-750B064D3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81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5CE8-B1C0-4869-9043-44480A26DBF7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C591-E0B5-496A-8F48-750B064D3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36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5CE8-B1C0-4869-9043-44480A26DBF7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C591-E0B5-496A-8F48-750B064D3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20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5CE8-B1C0-4869-9043-44480A26DBF7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C591-E0B5-496A-8F48-750B064D3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28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5CE8-B1C0-4869-9043-44480A26DBF7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C591-E0B5-496A-8F48-750B064D3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72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5CE8-B1C0-4869-9043-44480A26DBF7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C591-E0B5-496A-8F48-750B064D3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45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5CE8-B1C0-4869-9043-44480A26DBF7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FC591-E0B5-496A-8F48-750B064D3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04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65CE8-B1C0-4869-9043-44480A26DBF7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FC591-E0B5-496A-8F48-750B064D3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66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Hi hoi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764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Hi hoi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hoi</dc:title>
  <dc:creator>Asus</dc:creator>
  <cp:lastModifiedBy>Asus</cp:lastModifiedBy>
  <cp:revision>1</cp:revision>
  <dcterms:created xsi:type="dcterms:W3CDTF">2023-10-13T06:11:10Z</dcterms:created>
  <dcterms:modified xsi:type="dcterms:W3CDTF">2023-10-13T06:11:37Z</dcterms:modified>
</cp:coreProperties>
</file>