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76" r:id="rId2"/>
    <p:sldId id="259" r:id="rId3"/>
    <p:sldId id="278" r:id="rId4"/>
    <p:sldId id="260" r:id="rId5"/>
    <p:sldId id="261" r:id="rId6"/>
    <p:sldId id="283" r:id="rId7"/>
    <p:sldId id="281" r:id="rId8"/>
    <p:sldId id="262" r:id="rId9"/>
    <p:sldId id="264" r:id="rId10"/>
    <p:sldId id="263"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90" autoAdjust="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313417-456C-4AC9-8B61-263C87C7E5AD}"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IN"/>
        </a:p>
      </dgm:t>
    </dgm:pt>
    <dgm:pt modelId="{85406F43-9B7B-407F-929F-F84C7FE2050E}">
      <dgm:prSet/>
      <dgm:spPr/>
      <dgm:t>
        <a:bodyPr/>
        <a:lstStyle/>
        <a:p>
          <a:r>
            <a:rPr lang="en-US"/>
            <a:t>The Medical Store Web Software is a comprehensive web application designed to facilitate the efficient management of a medical store's inventory, sales, and related operations. The system is built to provide a user-friendly interface for medical professionals, ensuring seamless navigation and robust functionality.</a:t>
          </a:r>
          <a:endParaRPr lang="en-IN"/>
        </a:p>
      </dgm:t>
    </dgm:pt>
    <dgm:pt modelId="{8EAE3242-6365-4820-B657-31311B09CAA2}" type="parTrans" cxnId="{07A4BB40-38FF-45E5-B182-58504AD37FEA}">
      <dgm:prSet/>
      <dgm:spPr/>
      <dgm:t>
        <a:bodyPr/>
        <a:lstStyle/>
        <a:p>
          <a:endParaRPr lang="en-IN"/>
        </a:p>
      </dgm:t>
    </dgm:pt>
    <dgm:pt modelId="{7080F4FA-78BE-4574-A49F-D91FE67B5645}" type="sibTrans" cxnId="{07A4BB40-38FF-45E5-B182-58504AD37FEA}">
      <dgm:prSet/>
      <dgm:spPr/>
      <dgm:t>
        <a:bodyPr/>
        <a:lstStyle/>
        <a:p>
          <a:endParaRPr lang="en-IN"/>
        </a:p>
      </dgm:t>
    </dgm:pt>
    <dgm:pt modelId="{51D95429-812F-45B1-9A78-2B959CFB7ECC}" type="pres">
      <dgm:prSet presAssocID="{20313417-456C-4AC9-8B61-263C87C7E5AD}" presName="diagram" presStyleCnt="0">
        <dgm:presLayoutVars>
          <dgm:chPref val="1"/>
          <dgm:dir/>
          <dgm:animOne val="branch"/>
          <dgm:animLvl val="lvl"/>
          <dgm:resizeHandles/>
        </dgm:presLayoutVars>
      </dgm:prSet>
      <dgm:spPr/>
    </dgm:pt>
    <dgm:pt modelId="{F187C9EF-E7D3-4FE4-A184-9B2CBC1CDC45}" type="pres">
      <dgm:prSet presAssocID="{85406F43-9B7B-407F-929F-F84C7FE2050E}" presName="root" presStyleCnt="0"/>
      <dgm:spPr/>
    </dgm:pt>
    <dgm:pt modelId="{FF984D77-0A5F-492F-9B9A-9A69723F1516}" type="pres">
      <dgm:prSet presAssocID="{85406F43-9B7B-407F-929F-F84C7FE2050E}" presName="rootComposite" presStyleCnt="0"/>
      <dgm:spPr/>
    </dgm:pt>
    <dgm:pt modelId="{4DAFF165-8C9A-482B-9560-D8C5A80B1AA5}" type="pres">
      <dgm:prSet presAssocID="{85406F43-9B7B-407F-929F-F84C7FE2050E}" presName="rootText" presStyleLbl="node1" presStyleIdx="0" presStyleCnt="1"/>
      <dgm:spPr/>
    </dgm:pt>
    <dgm:pt modelId="{BFBF7654-13E6-4D02-9F58-2281E775A8D6}" type="pres">
      <dgm:prSet presAssocID="{85406F43-9B7B-407F-929F-F84C7FE2050E}" presName="rootConnector" presStyleLbl="node1" presStyleIdx="0" presStyleCnt="1"/>
      <dgm:spPr/>
    </dgm:pt>
    <dgm:pt modelId="{07351A8B-EFDA-4576-9888-BBB47D8F7D48}" type="pres">
      <dgm:prSet presAssocID="{85406F43-9B7B-407F-929F-F84C7FE2050E}" presName="childShape" presStyleCnt="0"/>
      <dgm:spPr/>
    </dgm:pt>
  </dgm:ptLst>
  <dgm:cxnLst>
    <dgm:cxn modelId="{07A4BB40-38FF-45E5-B182-58504AD37FEA}" srcId="{20313417-456C-4AC9-8B61-263C87C7E5AD}" destId="{85406F43-9B7B-407F-929F-F84C7FE2050E}" srcOrd="0" destOrd="0" parTransId="{8EAE3242-6365-4820-B657-31311B09CAA2}" sibTransId="{7080F4FA-78BE-4574-A49F-D91FE67B5645}"/>
    <dgm:cxn modelId="{648B8DA3-4030-48D8-AC1B-A536F0D69D83}" type="presOf" srcId="{20313417-456C-4AC9-8B61-263C87C7E5AD}" destId="{51D95429-812F-45B1-9A78-2B959CFB7ECC}" srcOrd="0" destOrd="0" presId="urn:microsoft.com/office/officeart/2005/8/layout/hierarchy3"/>
    <dgm:cxn modelId="{78CE2AB5-4376-4E56-AFB4-5F74788586FD}" type="presOf" srcId="{85406F43-9B7B-407F-929F-F84C7FE2050E}" destId="{4DAFF165-8C9A-482B-9560-D8C5A80B1AA5}" srcOrd="0" destOrd="0" presId="urn:microsoft.com/office/officeart/2005/8/layout/hierarchy3"/>
    <dgm:cxn modelId="{295F76F5-88DB-4B3B-B02A-832172EBD7AC}" type="presOf" srcId="{85406F43-9B7B-407F-929F-F84C7FE2050E}" destId="{BFBF7654-13E6-4D02-9F58-2281E775A8D6}" srcOrd="1" destOrd="0" presId="urn:microsoft.com/office/officeart/2005/8/layout/hierarchy3"/>
    <dgm:cxn modelId="{BD42CED2-F59D-4E05-9B05-4BE3B780EC78}" type="presParOf" srcId="{51D95429-812F-45B1-9A78-2B959CFB7ECC}" destId="{F187C9EF-E7D3-4FE4-A184-9B2CBC1CDC45}" srcOrd="0" destOrd="0" presId="urn:microsoft.com/office/officeart/2005/8/layout/hierarchy3"/>
    <dgm:cxn modelId="{7AA8BDC6-BC4B-453B-AB65-28AE7A4E7019}" type="presParOf" srcId="{F187C9EF-E7D3-4FE4-A184-9B2CBC1CDC45}" destId="{FF984D77-0A5F-492F-9B9A-9A69723F1516}" srcOrd="0" destOrd="0" presId="urn:microsoft.com/office/officeart/2005/8/layout/hierarchy3"/>
    <dgm:cxn modelId="{D3DB2831-BE82-45E5-8DE7-472DFD443FF5}" type="presParOf" srcId="{FF984D77-0A5F-492F-9B9A-9A69723F1516}" destId="{4DAFF165-8C9A-482B-9560-D8C5A80B1AA5}" srcOrd="0" destOrd="0" presId="urn:microsoft.com/office/officeart/2005/8/layout/hierarchy3"/>
    <dgm:cxn modelId="{276F787A-FDA7-48F4-B455-F9DD6DD0EC79}" type="presParOf" srcId="{FF984D77-0A5F-492F-9B9A-9A69723F1516}" destId="{BFBF7654-13E6-4D02-9F58-2281E775A8D6}" srcOrd="1" destOrd="0" presId="urn:microsoft.com/office/officeart/2005/8/layout/hierarchy3"/>
    <dgm:cxn modelId="{610BE189-BC60-43C7-8708-8EDD9CD50FA7}" type="presParOf" srcId="{F187C9EF-E7D3-4FE4-A184-9B2CBC1CDC45}" destId="{07351A8B-EFDA-4576-9888-BBB47D8F7D4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B79CE-BEEE-4892-9DBF-5C2BE083DA1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6D5A50E5-4942-4CF9-970A-4ED5809E415D}">
      <dgm:prSet phldrT="[Text]" custT="1"/>
      <dgm:spPr/>
      <dgm:t>
        <a:bodyPr/>
        <a:lstStyle/>
        <a:p>
          <a:r>
            <a:rPr lang="en-IN" sz="900" b="1" dirty="0"/>
            <a:t>Medicine Management</a:t>
          </a:r>
        </a:p>
      </dgm:t>
    </dgm:pt>
    <dgm:pt modelId="{FCA8833E-700D-4282-9385-8B5C718CBC80}" type="parTrans" cxnId="{DD52EB70-B72F-4562-A166-9B0A90E72A7F}">
      <dgm:prSet/>
      <dgm:spPr/>
      <dgm:t>
        <a:bodyPr/>
        <a:lstStyle/>
        <a:p>
          <a:endParaRPr lang="en-IN"/>
        </a:p>
      </dgm:t>
    </dgm:pt>
    <dgm:pt modelId="{46037826-BFFA-4F51-967E-16F122FB6B58}" type="sibTrans" cxnId="{DD52EB70-B72F-4562-A166-9B0A90E72A7F}">
      <dgm:prSet/>
      <dgm:spPr/>
      <dgm:t>
        <a:bodyPr/>
        <a:lstStyle/>
        <a:p>
          <a:endParaRPr lang="en-IN"/>
        </a:p>
      </dgm:t>
    </dgm:pt>
    <dgm:pt modelId="{FCFD06EE-A244-48FE-8605-5A3C8B0B21A9}">
      <dgm:prSet phldrT="[Text]"/>
      <dgm:spPr/>
      <dgm:t>
        <a:bodyPr/>
        <a:lstStyle/>
        <a:p>
          <a:r>
            <a:rPr lang="en-US" dirty="0"/>
            <a:t>Add, edit, and delete medicines with details such as name, company, single pack quantity, category, and location rack.
Dynamic selection of options for company, category, and location rack based on data retrieved from the database.</a:t>
          </a:r>
          <a:endParaRPr lang="en-IN" dirty="0"/>
        </a:p>
      </dgm:t>
    </dgm:pt>
    <dgm:pt modelId="{1B56D0C6-C658-468E-825C-DA7E1EFFAE1F}" type="parTrans" cxnId="{043E930A-4D79-4FDD-A3CA-DDA355579406}">
      <dgm:prSet/>
      <dgm:spPr/>
      <dgm:t>
        <a:bodyPr/>
        <a:lstStyle/>
        <a:p>
          <a:endParaRPr lang="en-IN"/>
        </a:p>
      </dgm:t>
    </dgm:pt>
    <dgm:pt modelId="{AEC58B33-522B-478E-A24A-D95A4251537A}" type="sibTrans" cxnId="{043E930A-4D79-4FDD-A3CA-DDA355579406}">
      <dgm:prSet/>
      <dgm:spPr/>
      <dgm:t>
        <a:bodyPr/>
        <a:lstStyle/>
        <a:p>
          <a:endParaRPr lang="en-IN"/>
        </a:p>
      </dgm:t>
    </dgm:pt>
    <dgm:pt modelId="{6533ACCC-1879-45C3-8A33-F2843DCD6CCA}">
      <dgm:prSet phldrT="[Text]" custT="1"/>
      <dgm:spPr/>
      <dgm:t>
        <a:bodyPr/>
        <a:lstStyle/>
        <a:p>
          <a:r>
            <a:rPr lang="en-IN" sz="900" b="1" dirty="0"/>
            <a:t>Inventory Tracking</a:t>
          </a:r>
        </a:p>
      </dgm:t>
    </dgm:pt>
    <dgm:pt modelId="{909F6136-6392-434E-BD41-25D2A828F743}" type="parTrans" cxnId="{AACB3131-E6EC-403F-BFE0-5E33512F4699}">
      <dgm:prSet/>
      <dgm:spPr/>
      <dgm:t>
        <a:bodyPr/>
        <a:lstStyle/>
        <a:p>
          <a:endParaRPr lang="en-IN"/>
        </a:p>
      </dgm:t>
    </dgm:pt>
    <dgm:pt modelId="{B027139C-01F8-4E28-8BCD-256720BD7178}" type="sibTrans" cxnId="{AACB3131-E6EC-403F-BFE0-5E33512F4699}">
      <dgm:prSet/>
      <dgm:spPr/>
      <dgm:t>
        <a:bodyPr/>
        <a:lstStyle/>
        <a:p>
          <a:endParaRPr lang="en-IN"/>
        </a:p>
      </dgm:t>
    </dgm:pt>
    <dgm:pt modelId="{68FC4A20-27B4-49E3-A697-4237DCDBCE9E}">
      <dgm:prSet phldrT="[Text]"/>
      <dgm:spPr/>
      <dgm:t>
        <a:bodyPr/>
        <a:lstStyle/>
        <a:p>
          <a:r>
            <a:rPr lang="en-US" dirty="0"/>
            <a:t>Real-time monitoring of inventory levels to prevent stockouts or overstock situations.
Detailed tracking of medicine information, including company, category, and location rack.</a:t>
          </a:r>
          <a:endParaRPr lang="en-IN" dirty="0"/>
        </a:p>
      </dgm:t>
    </dgm:pt>
    <dgm:pt modelId="{ECF03A3D-7D19-4BCF-9532-39A245EABAFE}" type="parTrans" cxnId="{EA052590-4AB8-4CC8-BDC4-E9AAF65EF508}">
      <dgm:prSet/>
      <dgm:spPr/>
      <dgm:t>
        <a:bodyPr/>
        <a:lstStyle/>
        <a:p>
          <a:endParaRPr lang="en-IN"/>
        </a:p>
      </dgm:t>
    </dgm:pt>
    <dgm:pt modelId="{B2F1DB29-F44D-4229-B54B-2605CE210BD0}" type="sibTrans" cxnId="{EA052590-4AB8-4CC8-BDC4-E9AAF65EF508}">
      <dgm:prSet/>
      <dgm:spPr/>
      <dgm:t>
        <a:bodyPr/>
        <a:lstStyle/>
        <a:p>
          <a:endParaRPr lang="en-IN"/>
        </a:p>
      </dgm:t>
    </dgm:pt>
    <dgm:pt modelId="{D50F47D4-F42E-45D1-B5BB-9917B8E48BF4}">
      <dgm:prSet phldrT="[Text]" custT="1"/>
      <dgm:spPr/>
      <dgm:t>
        <a:bodyPr/>
        <a:lstStyle/>
        <a:p>
          <a:r>
            <a:rPr lang="en-IN" sz="900" b="1" dirty="0"/>
            <a:t>Sales Management</a:t>
          </a:r>
        </a:p>
      </dgm:t>
    </dgm:pt>
    <dgm:pt modelId="{4FB98353-9E7C-4086-9F8E-127A3F5BC385}" type="parTrans" cxnId="{772BDA3F-1A56-4213-A4E1-8200AF4D51F3}">
      <dgm:prSet/>
      <dgm:spPr/>
      <dgm:t>
        <a:bodyPr/>
        <a:lstStyle/>
        <a:p>
          <a:endParaRPr lang="en-IN"/>
        </a:p>
      </dgm:t>
    </dgm:pt>
    <dgm:pt modelId="{7FB4ACF7-27CB-4DF6-9012-2BA27667C143}" type="sibTrans" cxnId="{772BDA3F-1A56-4213-A4E1-8200AF4D51F3}">
      <dgm:prSet/>
      <dgm:spPr/>
      <dgm:t>
        <a:bodyPr/>
        <a:lstStyle/>
        <a:p>
          <a:endParaRPr lang="en-IN"/>
        </a:p>
      </dgm:t>
    </dgm:pt>
    <dgm:pt modelId="{67AC9C3A-ECE5-41A8-BBC5-21A96F002B43}">
      <dgm:prSet phldrT="[Text]"/>
      <dgm:spPr/>
      <dgm:t>
        <a:bodyPr/>
        <a:lstStyle/>
        <a:p>
          <a:r>
            <a:rPr lang="en-US" dirty="0"/>
            <a:t>Record and manage sales transactions with information on medicines sold, quantities, and prices.
Keep a record of sales for analysis and revenue tracking.</a:t>
          </a:r>
          <a:endParaRPr lang="en-IN" dirty="0"/>
        </a:p>
      </dgm:t>
    </dgm:pt>
    <dgm:pt modelId="{D8FCD3A1-829A-489B-9503-DA896105951D}" type="parTrans" cxnId="{CD850A63-B1B9-444E-9C28-3675553E1A5E}">
      <dgm:prSet/>
      <dgm:spPr/>
      <dgm:t>
        <a:bodyPr/>
        <a:lstStyle/>
        <a:p>
          <a:endParaRPr lang="en-IN"/>
        </a:p>
      </dgm:t>
    </dgm:pt>
    <dgm:pt modelId="{8152E9E4-7F4A-4A06-B9EC-CAAB221715C5}" type="sibTrans" cxnId="{CD850A63-B1B9-444E-9C28-3675553E1A5E}">
      <dgm:prSet/>
      <dgm:spPr/>
      <dgm:t>
        <a:bodyPr/>
        <a:lstStyle/>
        <a:p>
          <a:endParaRPr lang="en-IN"/>
        </a:p>
      </dgm:t>
    </dgm:pt>
    <dgm:pt modelId="{59785FEC-39F9-4DAB-A8F1-9931E0669898}">
      <dgm:prSet phldrT="[Text]" custT="1"/>
      <dgm:spPr/>
      <dgm:t>
        <a:bodyPr/>
        <a:lstStyle/>
        <a:p>
          <a:r>
            <a:rPr lang="en-IN" sz="900" b="1" dirty="0"/>
            <a:t>User-Friendly Dashboard</a:t>
          </a:r>
        </a:p>
      </dgm:t>
    </dgm:pt>
    <dgm:pt modelId="{6413B83A-7CC3-4250-A30F-C28A09374624}" type="parTrans" cxnId="{BBFBFC3D-F86C-4A46-B78E-67C4CCFD834E}">
      <dgm:prSet/>
      <dgm:spPr/>
      <dgm:t>
        <a:bodyPr/>
        <a:lstStyle/>
        <a:p>
          <a:endParaRPr lang="en-IN"/>
        </a:p>
      </dgm:t>
    </dgm:pt>
    <dgm:pt modelId="{B6CB1728-29E6-4889-A3DE-D7775C38CC27}" type="sibTrans" cxnId="{BBFBFC3D-F86C-4A46-B78E-67C4CCFD834E}">
      <dgm:prSet/>
      <dgm:spPr/>
      <dgm:t>
        <a:bodyPr/>
        <a:lstStyle/>
        <a:p>
          <a:endParaRPr lang="en-IN"/>
        </a:p>
      </dgm:t>
    </dgm:pt>
    <dgm:pt modelId="{2C95E842-E102-4E3B-BE3B-EA1EB6E73EB4}">
      <dgm:prSet phldrT="[Text]"/>
      <dgm:spPr/>
      <dgm:t>
        <a:bodyPr/>
        <a:lstStyle/>
        <a:p>
          <a:r>
            <a:rPr lang="en-US" dirty="0"/>
            <a:t>Intuitive dashboard providing quick access to essential functionalities.
Breadcrumb navigation for easy tracking and accessibility.</a:t>
          </a:r>
          <a:endParaRPr lang="en-IN" dirty="0"/>
        </a:p>
      </dgm:t>
    </dgm:pt>
    <dgm:pt modelId="{7BD272B8-F6C1-457B-A935-C536327A0630}" type="parTrans" cxnId="{13165D89-4CEB-43B4-9A31-5E3C78C9C8CF}">
      <dgm:prSet/>
      <dgm:spPr/>
      <dgm:t>
        <a:bodyPr/>
        <a:lstStyle/>
        <a:p>
          <a:endParaRPr lang="en-IN"/>
        </a:p>
      </dgm:t>
    </dgm:pt>
    <dgm:pt modelId="{38CB0797-83F8-4A2B-9CE1-6CA4961B7135}" type="sibTrans" cxnId="{13165D89-4CEB-43B4-9A31-5E3C78C9C8CF}">
      <dgm:prSet/>
      <dgm:spPr/>
      <dgm:t>
        <a:bodyPr/>
        <a:lstStyle/>
        <a:p>
          <a:endParaRPr lang="en-IN"/>
        </a:p>
      </dgm:t>
    </dgm:pt>
    <dgm:pt modelId="{2EC1858D-DC28-4CB2-9578-5B152B4F5D90}">
      <dgm:prSet phldrT="[Text]" custT="1"/>
      <dgm:spPr/>
      <dgm:t>
        <a:bodyPr/>
        <a:lstStyle/>
        <a:p>
          <a:r>
            <a:rPr lang="en-IN" sz="900" b="1" dirty="0"/>
            <a:t>Authentication and Authorization</a:t>
          </a:r>
        </a:p>
      </dgm:t>
    </dgm:pt>
    <dgm:pt modelId="{770F9655-23B9-48EF-84B2-9AE9F96402B0}" type="parTrans" cxnId="{05F39E61-7C99-44C0-BCCE-5CF22E876E6F}">
      <dgm:prSet/>
      <dgm:spPr/>
      <dgm:t>
        <a:bodyPr/>
        <a:lstStyle/>
        <a:p>
          <a:endParaRPr lang="en-IN"/>
        </a:p>
      </dgm:t>
    </dgm:pt>
    <dgm:pt modelId="{4BD2842D-A347-4C70-8462-35F3EC583F56}" type="sibTrans" cxnId="{05F39E61-7C99-44C0-BCCE-5CF22E876E6F}">
      <dgm:prSet/>
      <dgm:spPr/>
      <dgm:t>
        <a:bodyPr/>
        <a:lstStyle/>
        <a:p>
          <a:endParaRPr lang="en-IN"/>
        </a:p>
      </dgm:t>
    </dgm:pt>
    <dgm:pt modelId="{A42F9199-7BE3-4DB9-BDAD-CC2444AB96CB}">
      <dgm:prSet phldrT="[Text]"/>
      <dgm:spPr/>
      <dgm:t>
        <a:bodyPr/>
        <a:lstStyle/>
        <a:p>
          <a:r>
            <a:rPr lang="en-US" dirty="0"/>
            <a:t>Secure user authentication mechanisms to protect sensitive information.</a:t>
          </a:r>
          <a:endParaRPr lang="en-IN" dirty="0"/>
        </a:p>
      </dgm:t>
    </dgm:pt>
    <dgm:pt modelId="{D3158BF8-97B4-4E00-A3DB-5D61B9BC17B5}" type="parTrans" cxnId="{5827E447-2096-4D6D-831B-743E75FFDEF6}">
      <dgm:prSet/>
      <dgm:spPr/>
      <dgm:t>
        <a:bodyPr/>
        <a:lstStyle/>
        <a:p>
          <a:endParaRPr lang="en-IN"/>
        </a:p>
      </dgm:t>
    </dgm:pt>
    <dgm:pt modelId="{D4E2FE8D-8557-4D6B-A569-135F88CA50EA}" type="sibTrans" cxnId="{5827E447-2096-4D6D-831B-743E75FFDEF6}">
      <dgm:prSet/>
      <dgm:spPr/>
      <dgm:t>
        <a:bodyPr/>
        <a:lstStyle/>
        <a:p>
          <a:endParaRPr lang="en-IN"/>
        </a:p>
      </dgm:t>
    </dgm:pt>
    <dgm:pt modelId="{0D5E6763-4443-4536-81F3-9D848347D380}">
      <dgm:prSet phldrT="[Text]" custT="1"/>
      <dgm:spPr/>
      <dgm:t>
        <a:bodyPr/>
        <a:lstStyle/>
        <a:p>
          <a:r>
            <a:rPr lang="en-IN" sz="900" b="1" dirty="0"/>
            <a:t>Dynamic Data Interaction</a:t>
          </a:r>
        </a:p>
      </dgm:t>
    </dgm:pt>
    <dgm:pt modelId="{9EB7C9E5-0EC7-4219-B72A-1109C1A50B2C}" type="parTrans" cxnId="{DBEF5D6F-8AEA-4A3E-819B-7B2A2EBB815A}">
      <dgm:prSet/>
      <dgm:spPr/>
      <dgm:t>
        <a:bodyPr/>
        <a:lstStyle/>
        <a:p>
          <a:endParaRPr lang="en-IN"/>
        </a:p>
      </dgm:t>
    </dgm:pt>
    <dgm:pt modelId="{47256009-F7B8-46B6-B9ED-4D7F6D967E58}" type="sibTrans" cxnId="{DBEF5D6F-8AEA-4A3E-819B-7B2A2EBB815A}">
      <dgm:prSet/>
      <dgm:spPr/>
      <dgm:t>
        <a:bodyPr/>
        <a:lstStyle/>
        <a:p>
          <a:endParaRPr lang="en-IN"/>
        </a:p>
      </dgm:t>
    </dgm:pt>
    <dgm:pt modelId="{27514F34-D51F-475F-AB52-0EE71BB0ADCB}">
      <dgm:prSet phldrT="[Text]"/>
      <dgm:spPr/>
      <dgm:t>
        <a:bodyPr/>
        <a:lstStyle/>
        <a:p>
          <a:r>
            <a:rPr lang="en-US" dirty="0"/>
            <a:t>Utilization of Flask and MySQL for dynamic data interaction between the web application and the MySQL database.
Responsive and seamless user experience.</a:t>
          </a:r>
          <a:endParaRPr lang="en-IN" dirty="0"/>
        </a:p>
      </dgm:t>
    </dgm:pt>
    <dgm:pt modelId="{A4AABC43-041F-4582-B987-7B336C89D3E2}" type="parTrans" cxnId="{00E9B240-EA12-47F4-B237-6DA73F3C694C}">
      <dgm:prSet/>
      <dgm:spPr/>
      <dgm:t>
        <a:bodyPr/>
        <a:lstStyle/>
        <a:p>
          <a:endParaRPr lang="en-IN"/>
        </a:p>
      </dgm:t>
    </dgm:pt>
    <dgm:pt modelId="{6AE892EA-15F6-4D47-983B-765F26B37619}" type="sibTrans" cxnId="{00E9B240-EA12-47F4-B237-6DA73F3C694C}">
      <dgm:prSet/>
      <dgm:spPr/>
      <dgm:t>
        <a:bodyPr/>
        <a:lstStyle/>
        <a:p>
          <a:endParaRPr lang="en-IN"/>
        </a:p>
      </dgm:t>
    </dgm:pt>
    <dgm:pt modelId="{E0FF56BC-46AD-4D39-9E06-E58FFF80A86D}" type="pres">
      <dgm:prSet presAssocID="{4D9B79CE-BEEE-4892-9DBF-5C2BE083DA1F}" presName="linearFlow" presStyleCnt="0">
        <dgm:presLayoutVars>
          <dgm:dir/>
          <dgm:animLvl val="lvl"/>
          <dgm:resizeHandles val="exact"/>
        </dgm:presLayoutVars>
      </dgm:prSet>
      <dgm:spPr/>
    </dgm:pt>
    <dgm:pt modelId="{6A6BBC36-DD8B-462E-8D4E-82C400B36A17}" type="pres">
      <dgm:prSet presAssocID="{6D5A50E5-4942-4CF9-970A-4ED5809E415D}" presName="composite" presStyleCnt="0"/>
      <dgm:spPr/>
    </dgm:pt>
    <dgm:pt modelId="{8B07106A-DF4A-4D8D-870D-85FD5125BB3A}" type="pres">
      <dgm:prSet presAssocID="{6D5A50E5-4942-4CF9-970A-4ED5809E415D}" presName="parentText" presStyleLbl="alignNode1" presStyleIdx="0" presStyleCnt="6">
        <dgm:presLayoutVars>
          <dgm:chMax val="1"/>
          <dgm:bulletEnabled val="1"/>
        </dgm:presLayoutVars>
      </dgm:prSet>
      <dgm:spPr/>
    </dgm:pt>
    <dgm:pt modelId="{C4AB0632-2249-4745-84A5-96C95E09CDFA}" type="pres">
      <dgm:prSet presAssocID="{6D5A50E5-4942-4CF9-970A-4ED5809E415D}" presName="descendantText" presStyleLbl="alignAcc1" presStyleIdx="0" presStyleCnt="6">
        <dgm:presLayoutVars>
          <dgm:bulletEnabled val="1"/>
        </dgm:presLayoutVars>
      </dgm:prSet>
      <dgm:spPr/>
    </dgm:pt>
    <dgm:pt modelId="{C2C04C00-D7D4-40B3-894B-4A3DA5D2B6DD}" type="pres">
      <dgm:prSet presAssocID="{46037826-BFFA-4F51-967E-16F122FB6B58}" presName="sp" presStyleCnt="0"/>
      <dgm:spPr/>
    </dgm:pt>
    <dgm:pt modelId="{50A4B339-592C-45BD-BDE0-9B239A48F4CB}" type="pres">
      <dgm:prSet presAssocID="{6533ACCC-1879-45C3-8A33-F2843DCD6CCA}" presName="composite" presStyleCnt="0"/>
      <dgm:spPr/>
    </dgm:pt>
    <dgm:pt modelId="{9067B598-BC23-44EF-A1A0-C6C49723DE92}" type="pres">
      <dgm:prSet presAssocID="{6533ACCC-1879-45C3-8A33-F2843DCD6CCA}" presName="parentText" presStyleLbl="alignNode1" presStyleIdx="1" presStyleCnt="6">
        <dgm:presLayoutVars>
          <dgm:chMax val="1"/>
          <dgm:bulletEnabled val="1"/>
        </dgm:presLayoutVars>
      </dgm:prSet>
      <dgm:spPr/>
    </dgm:pt>
    <dgm:pt modelId="{B8D6E898-3B35-4C32-98BE-225613968829}" type="pres">
      <dgm:prSet presAssocID="{6533ACCC-1879-45C3-8A33-F2843DCD6CCA}" presName="descendantText" presStyleLbl="alignAcc1" presStyleIdx="1" presStyleCnt="6">
        <dgm:presLayoutVars>
          <dgm:bulletEnabled val="1"/>
        </dgm:presLayoutVars>
      </dgm:prSet>
      <dgm:spPr/>
    </dgm:pt>
    <dgm:pt modelId="{C4E3C3CE-5054-40DF-9B45-7FB2B67220E2}" type="pres">
      <dgm:prSet presAssocID="{B027139C-01F8-4E28-8BCD-256720BD7178}" presName="sp" presStyleCnt="0"/>
      <dgm:spPr/>
    </dgm:pt>
    <dgm:pt modelId="{1443C2DD-CD4C-4438-B8F8-2E615ECCD66F}" type="pres">
      <dgm:prSet presAssocID="{D50F47D4-F42E-45D1-B5BB-9917B8E48BF4}" presName="composite" presStyleCnt="0"/>
      <dgm:spPr/>
    </dgm:pt>
    <dgm:pt modelId="{F48266C1-B4F5-47DB-83A0-D97E8A986194}" type="pres">
      <dgm:prSet presAssocID="{D50F47D4-F42E-45D1-B5BB-9917B8E48BF4}" presName="parentText" presStyleLbl="alignNode1" presStyleIdx="2" presStyleCnt="6">
        <dgm:presLayoutVars>
          <dgm:chMax val="1"/>
          <dgm:bulletEnabled val="1"/>
        </dgm:presLayoutVars>
      </dgm:prSet>
      <dgm:spPr/>
    </dgm:pt>
    <dgm:pt modelId="{B25DAE5D-7E7B-4647-9C49-B3936A3F06A4}" type="pres">
      <dgm:prSet presAssocID="{D50F47D4-F42E-45D1-B5BB-9917B8E48BF4}" presName="descendantText" presStyleLbl="alignAcc1" presStyleIdx="2" presStyleCnt="6">
        <dgm:presLayoutVars>
          <dgm:bulletEnabled val="1"/>
        </dgm:presLayoutVars>
      </dgm:prSet>
      <dgm:spPr/>
    </dgm:pt>
    <dgm:pt modelId="{EE267935-1BC2-4AF7-8C41-5A7582F51D17}" type="pres">
      <dgm:prSet presAssocID="{7FB4ACF7-27CB-4DF6-9012-2BA27667C143}" presName="sp" presStyleCnt="0"/>
      <dgm:spPr/>
    </dgm:pt>
    <dgm:pt modelId="{20027F9E-32CF-4003-9F2D-98555A8C6F55}" type="pres">
      <dgm:prSet presAssocID="{59785FEC-39F9-4DAB-A8F1-9931E0669898}" presName="composite" presStyleCnt="0"/>
      <dgm:spPr/>
    </dgm:pt>
    <dgm:pt modelId="{5C9FFD57-45F8-4B62-A7BB-03750202EE16}" type="pres">
      <dgm:prSet presAssocID="{59785FEC-39F9-4DAB-A8F1-9931E0669898}" presName="parentText" presStyleLbl="alignNode1" presStyleIdx="3" presStyleCnt="6">
        <dgm:presLayoutVars>
          <dgm:chMax val="1"/>
          <dgm:bulletEnabled val="1"/>
        </dgm:presLayoutVars>
      </dgm:prSet>
      <dgm:spPr/>
    </dgm:pt>
    <dgm:pt modelId="{DE98396C-ABA8-42E8-B517-3BB7009C952B}" type="pres">
      <dgm:prSet presAssocID="{59785FEC-39F9-4DAB-A8F1-9931E0669898}" presName="descendantText" presStyleLbl="alignAcc1" presStyleIdx="3" presStyleCnt="6">
        <dgm:presLayoutVars>
          <dgm:bulletEnabled val="1"/>
        </dgm:presLayoutVars>
      </dgm:prSet>
      <dgm:spPr/>
    </dgm:pt>
    <dgm:pt modelId="{93830C8F-6156-4F9F-97EE-D557322D8DA4}" type="pres">
      <dgm:prSet presAssocID="{B6CB1728-29E6-4889-A3DE-D7775C38CC27}" presName="sp" presStyleCnt="0"/>
      <dgm:spPr/>
    </dgm:pt>
    <dgm:pt modelId="{58236D66-34C7-4EAC-9126-CCE9CF849D98}" type="pres">
      <dgm:prSet presAssocID="{2EC1858D-DC28-4CB2-9578-5B152B4F5D90}" presName="composite" presStyleCnt="0"/>
      <dgm:spPr/>
    </dgm:pt>
    <dgm:pt modelId="{F779E7E5-CAD6-4CD6-A8AC-973BCC507EDC}" type="pres">
      <dgm:prSet presAssocID="{2EC1858D-DC28-4CB2-9578-5B152B4F5D90}" presName="parentText" presStyleLbl="alignNode1" presStyleIdx="4" presStyleCnt="6">
        <dgm:presLayoutVars>
          <dgm:chMax val="1"/>
          <dgm:bulletEnabled val="1"/>
        </dgm:presLayoutVars>
      </dgm:prSet>
      <dgm:spPr/>
    </dgm:pt>
    <dgm:pt modelId="{55B8CB3C-6DAA-4666-B5EC-66102D12C002}" type="pres">
      <dgm:prSet presAssocID="{2EC1858D-DC28-4CB2-9578-5B152B4F5D90}" presName="descendantText" presStyleLbl="alignAcc1" presStyleIdx="4" presStyleCnt="6">
        <dgm:presLayoutVars>
          <dgm:bulletEnabled val="1"/>
        </dgm:presLayoutVars>
      </dgm:prSet>
      <dgm:spPr/>
    </dgm:pt>
    <dgm:pt modelId="{8C17B22F-CB4D-4620-A3A1-F4082B5C48C7}" type="pres">
      <dgm:prSet presAssocID="{4BD2842D-A347-4C70-8462-35F3EC583F56}" presName="sp" presStyleCnt="0"/>
      <dgm:spPr/>
    </dgm:pt>
    <dgm:pt modelId="{9BA2EBB1-EDE0-4257-891E-8D10A6E9A59D}" type="pres">
      <dgm:prSet presAssocID="{0D5E6763-4443-4536-81F3-9D848347D380}" presName="composite" presStyleCnt="0"/>
      <dgm:spPr/>
    </dgm:pt>
    <dgm:pt modelId="{D223CB3B-62BE-44ED-B6F9-0E78BC4B7720}" type="pres">
      <dgm:prSet presAssocID="{0D5E6763-4443-4536-81F3-9D848347D380}" presName="parentText" presStyleLbl="alignNode1" presStyleIdx="5" presStyleCnt="6">
        <dgm:presLayoutVars>
          <dgm:chMax val="1"/>
          <dgm:bulletEnabled val="1"/>
        </dgm:presLayoutVars>
      </dgm:prSet>
      <dgm:spPr/>
    </dgm:pt>
    <dgm:pt modelId="{890CBE6F-B0E5-4E24-87D5-B5253D83461E}" type="pres">
      <dgm:prSet presAssocID="{0D5E6763-4443-4536-81F3-9D848347D380}" presName="descendantText" presStyleLbl="alignAcc1" presStyleIdx="5" presStyleCnt="6">
        <dgm:presLayoutVars>
          <dgm:bulletEnabled val="1"/>
        </dgm:presLayoutVars>
      </dgm:prSet>
      <dgm:spPr/>
    </dgm:pt>
  </dgm:ptLst>
  <dgm:cxnLst>
    <dgm:cxn modelId="{DFD7CA05-B63A-4714-95C0-7772A6283372}" type="presOf" srcId="{27514F34-D51F-475F-AB52-0EE71BB0ADCB}" destId="{890CBE6F-B0E5-4E24-87D5-B5253D83461E}" srcOrd="0" destOrd="0" presId="urn:microsoft.com/office/officeart/2005/8/layout/chevron2"/>
    <dgm:cxn modelId="{043E930A-4D79-4FDD-A3CA-DDA355579406}" srcId="{6D5A50E5-4942-4CF9-970A-4ED5809E415D}" destId="{FCFD06EE-A244-48FE-8605-5A3C8B0B21A9}" srcOrd="0" destOrd="0" parTransId="{1B56D0C6-C658-468E-825C-DA7E1EFFAE1F}" sibTransId="{AEC58B33-522B-478E-A24A-D95A4251537A}"/>
    <dgm:cxn modelId="{75A23F0D-5C0B-44A9-8406-C738BB953BC4}" type="presOf" srcId="{6533ACCC-1879-45C3-8A33-F2843DCD6CCA}" destId="{9067B598-BC23-44EF-A1A0-C6C49723DE92}" srcOrd="0" destOrd="0" presId="urn:microsoft.com/office/officeart/2005/8/layout/chevron2"/>
    <dgm:cxn modelId="{7AF85924-F578-4E38-8BA9-67EB3CBE781A}" type="presOf" srcId="{D50F47D4-F42E-45D1-B5BB-9917B8E48BF4}" destId="{F48266C1-B4F5-47DB-83A0-D97E8A986194}" srcOrd="0" destOrd="0" presId="urn:microsoft.com/office/officeart/2005/8/layout/chevron2"/>
    <dgm:cxn modelId="{AACB3131-E6EC-403F-BFE0-5E33512F4699}" srcId="{4D9B79CE-BEEE-4892-9DBF-5C2BE083DA1F}" destId="{6533ACCC-1879-45C3-8A33-F2843DCD6CCA}" srcOrd="1" destOrd="0" parTransId="{909F6136-6392-434E-BD41-25D2A828F743}" sibTransId="{B027139C-01F8-4E28-8BCD-256720BD7178}"/>
    <dgm:cxn modelId="{BBFBFC3D-F86C-4A46-B78E-67C4CCFD834E}" srcId="{4D9B79CE-BEEE-4892-9DBF-5C2BE083DA1F}" destId="{59785FEC-39F9-4DAB-A8F1-9931E0669898}" srcOrd="3" destOrd="0" parTransId="{6413B83A-7CC3-4250-A30F-C28A09374624}" sibTransId="{B6CB1728-29E6-4889-A3DE-D7775C38CC27}"/>
    <dgm:cxn modelId="{772BDA3F-1A56-4213-A4E1-8200AF4D51F3}" srcId="{4D9B79CE-BEEE-4892-9DBF-5C2BE083DA1F}" destId="{D50F47D4-F42E-45D1-B5BB-9917B8E48BF4}" srcOrd="2" destOrd="0" parTransId="{4FB98353-9E7C-4086-9F8E-127A3F5BC385}" sibTransId="{7FB4ACF7-27CB-4DF6-9012-2BA27667C143}"/>
    <dgm:cxn modelId="{2B31DA3F-7DD8-475F-A5F7-2E51841C55A1}" type="presOf" srcId="{0D5E6763-4443-4536-81F3-9D848347D380}" destId="{D223CB3B-62BE-44ED-B6F9-0E78BC4B7720}" srcOrd="0" destOrd="0" presId="urn:microsoft.com/office/officeart/2005/8/layout/chevron2"/>
    <dgm:cxn modelId="{00E9B240-EA12-47F4-B237-6DA73F3C694C}" srcId="{0D5E6763-4443-4536-81F3-9D848347D380}" destId="{27514F34-D51F-475F-AB52-0EE71BB0ADCB}" srcOrd="0" destOrd="0" parTransId="{A4AABC43-041F-4582-B987-7B336C89D3E2}" sibTransId="{6AE892EA-15F6-4D47-983B-765F26B37619}"/>
    <dgm:cxn modelId="{05F39E61-7C99-44C0-BCCE-5CF22E876E6F}" srcId="{4D9B79CE-BEEE-4892-9DBF-5C2BE083DA1F}" destId="{2EC1858D-DC28-4CB2-9578-5B152B4F5D90}" srcOrd="4" destOrd="0" parTransId="{770F9655-23B9-48EF-84B2-9AE9F96402B0}" sibTransId="{4BD2842D-A347-4C70-8462-35F3EC583F56}"/>
    <dgm:cxn modelId="{CD850A63-B1B9-444E-9C28-3675553E1A5E}" srcId="{D50F47D4-F42E-45D1-B5BB-9917B8E48BF4}" destId="{67AC9C3A-ECE5-41A8-BBC5-21A96F002B43}" srcOrd="0" destOrd="0" parTransId="{D8FCD3A1-829A-489B-9503-DA896105951D}" sibTransId="{8152E9E4-7F4A-4A06-B9EC-CAAB221715C5}"/>
    <dgm:cxn modelId="{5827E447-2096-4D6D-831B-743E75FFDEF6}" srcId="{2EC1858D-DC28-4CB2-9578-5B152B4F5D90}" destId="{A42F9199-7BE3-4DB9-BDAD-CC2444AB96CB}" srcOrd="0" destOrd="0" parTransId="{D3158BF8-97B4-4E00-A3DB-5D61B9BC17B5}" sibTransId="{D4E2FE8D-8557-4D6B-A569-135F88CA50EA}"/>
    <dgm:cxn modelId="{DBEF5D6F-8AEA-4A3E-819B-7B2A2EBB815A}" srcId="{4D9B79CE-BEEE-4892-9DBF-5C2BE083DA1F}" destId="{0D5E6763-4443-4536-81F3-9D848347D380}" srcOrd="5" destOrd="0" parTransId="{9EB7C9E5-0EC7-4219-B72A-1109C1A50B2C}" sibTransId="{47256009-F7B8-46B6-B9ED-4D7F6D967E58}"/>
    <dgm:cxn modelId="{79902250-341E-49FB-92F9-BC8C56A9408E}" type="presOf" srcId="{59785FEC-39F9-4DAB-A8F1-9931E0669898}" destId="{5C9FFD57-45F8-4B62-A7BB-03750202EE16}" srcOrd="0" destOrd="0" presId="urn:microsoft.com/office/officeart/2005/8/layout/chevron2"/>
    <dgm:cxn modelId="{DD52EB70-B72F-4562-A166-9B0A90E72A7F}" srcId="{4D9B79CE-BEEE-4892-9DBF-5C2BE083DA1F}" destId="{6D5A50E5-4942-4CF9-970A-4ED5809E415D}" srcOrd="0" destOrd="0" parTransId="{FCA8833E-700D-4282-9385-8B5C718CBC80}" sibTransId="{46037826-BFFA-4F51-967E-16F122FB6B58}"/>
    <dgm:cxn modelId="{096DA783-36BB-4449-9D11-446C499355A1}" type="presOf" srcId="{2C95E842-E102-4E3B-BE3B-EA1EB6E73EB4}" destId="{DE98396C-ABA8-42E8-B517-3BB7009C952B}" srcOrd="0" destOrd="0" presId="urn:microsoft.com/office/officeart/2005/8/layout/chevron2"/>
    <dgm:cxn modelId="{23534B84-8822-46F4-826F-B8DEEBB3B602}" type="presOf" srcId="{67AC9C3A-ECE5-41A8-BBC5-21A96F002B43}" destId="{B25DAE5D-7E7B-4647-9C49-B3936A3F06A4}" srcOrd="0" destOrd="0" presId="urn:microsoft.com/office/officeart/2005/8/layout/chevron2"/>
    <dgm:cxn modelId="{13165D89-4CEB-43B4-9A31-5E3C78C9C8CF}" srcId="{59785FEC-39F9-4DAB-A8F1-9931E0669898}" destId="{2C95E842-E102-4E3B-BE3B-EA1EB6E73EB4}" srcOrd="0" destOrd="0" parTransId="{7BD272B8-F6C1-457B-A935-C536327A0630}" sibTransId="{38CB0797-83F8-4A2B-9CE1-6CA4961B7135}"/>
    <dgm:cxn modelId="{3168728A-649C-4ED6-8F54-747159EC171C}" type="presOf" srcId="{4D9B79CE-BEEE-4892-9DBF-5C2BE083DA1F}" destId="{E0FF56BC-46AD-4D39-9E06-E58FFF80A86D}" srcOrd="0" destOrd="0" presId="urn:microsoft.com/office/officeart/2005/8/layout/chevron2"/>
    <dgm:cxn modelId="{ACDAF18F-0378-40F0-B151-BB503D430DA7}" type="presOf" srcId="{68FC4A20-27B4-49E3-A697-4237DCDBCE9E}" destId="{B8D6E898-3B35-4C32-98BE-225613968829}" srcOrd="0" destOrd="0" presId="urn:microsoft.com/office/officeart/2005/8/layout/chevron2"/>
    <dgm:cxn modelId="{EA052590-4AB8-4CC8-BDC4-E9AAF65EF508}" srcId="{6533ACCC-1879-45C3-8A33-F2843DCD6CCA}" destId="{68FC4A20-27B4-49E3-A697-4237DCDBCE9E}" srcOrd="0" destOrd="0" parTransId="{ECF03A3D-7D19-4BCF-9532-39A245EABAFE}" sibTransId="{B2F1DB29-F44D-4229-B54B-2605CE210BD0}"/>
    <dgm:cxn modelId="{7F2C86D6-6835-4971-A1AD-9DE053239475}" type="presOf" srcId="{FCFD06EE-A244-48FE-8605-5A3C8B0B21A9}" destId="{C4AB0632-2249-4745-84A5-96C95E09CDFA}" srcOrd="0" destOrd="0" presId="urn:microsoft.com/office/officeart/2005/8/layout/chevron2"/>
    <dgm:cxn modelId="{96C877D7-5EEF-4838-B8F2-611E55933347}" type="presOf" srcId="{A42F9199-7BE3-4DB9-BDAD-CC2444AB96CB}" destId="{55B8CB3C-6DAA-4666-B5EC-66102D12C002}" srcOrd="0" destOrd="0" presId="urn:microsoft.com/office/officeart/2005/8/layout/chevron2"/>
    <dgm:cxn modelId="{0F8F10DD-FC3B-49F8-B7E5-9838166FD27A}" type="presOf" srcId="{2EC1858D-DC28-4CB2-9578-5B152B4F5D90}" destId="{F779E7E5-CAD6-4CD6-A8AC-973BCC507EDC}" srcOrd="0" destOrd="0" presId="urn:microsoft.com/office/officeart/2005/8/layout/chevron2"/>
    <dgm:cxn modelId="{AD9987F8-5A8A-43BF-AC5A-92312B5F4A73}" type="presOf" srcId="{6D5A50E5-4942-4CF9-970A-4ED5809E415D}" destId="{8B07106A-DF4A-4D8D-870D-85FD5125BB3A}" srcOrd="0" destOrd="0" presId="urn:microsoft.com/office/officeart/2005/8/layout/chevron2"/>
    <dgm:cxn modelId="{CF0C1F4A-3E07-4086-8403-968C338C9C34}" type="presParOf" srcId="{E0FF56BC-46AD-4D39-9E06-E58FFF80A86D}" destId="{6A6BBC36-DD8B-462E-8D4E-82C400B36A17}" srcOrd="0" destOrd="0" presId="urn:microsoft.com/office/officeart/2005/8/layout/chevron2"/>
    <dgm:cxn modelId="{C5E65C32-B3A3-4413-BAA9-7E1BE1F5AA83}" type="presParOf" srcId="{6A6BBC36-DD8B-462E-8D4E-82C400B36A17}" destId="{8B07106A-DF4A-4D8D-870D-85FD5125BB3A}" srcOrd="0" destOrd="0" presId="urn:microsoft.com/office/officeart/2005/8/layout/chevron2"/>
    <dgm:cxn modelId="{9F86E160-6772-498A-8FA4-96B69000591D}" type="presParOf" srcId="{6A6BBC36-DD8B-462E-8D4E-82C400B36A17}" destId="{C4AB0632-2249-4745-84A5-96C95E09CDFA}" srcOrd="1" destOrd="0" presId="urn:microsoft.com/office/officeart/2005/8/layout/chevron2"/>
    <dgm:cxn modelId="{D8B752C6-18D6-4CED-9E67-0386F77822D5}" type="presParOf" srcId="{E0FF56BC-46AD-4D39-9E06-E58FFF80A86D}" destId="{C2C04C00-D7D4-40B3-894B-4A3DA5D2B6DD}" srcOrd="1" destOrd="0" presId="urn:microsoft.com/office/officeart/2005/8/layout/chevron2"/>
    <dgm:cxn modelId="{FF525551-4464-4156-841B-F438CE54B1F9}" type="presParOf" srcId="{E0FF56BC-46AD-4D39-9E06-E58FFF80A86D}" destId="{50A4B339-592C-45BD-BDE0-9B239A48F4CB}" srcOrd="2" destOrd="0" presId="urn:microsoft.com/office/officeart/2005/8/layout/chevron2"/>
    <dgm:cxn modelId="{AB4D0760-F372-4B09-AB71-2650F71C80AE}" type="presParOf" srcId="{50A4B339-592C-45BD-BDE0-9B239A48F4CB}" destId="{9067B598-BC23-44EF-A1A0-C6C49723DE92}" srcOrd="0" destOrd="0" presId="urn:microsoft.com/office/officeart/2005/8/layout/chevron2"/>
    <dgm:cxn modelId="{2B580F4A-4C47-4471-A04A-481309D63614}" type="presParOf" srcId="{50A4B339-592C-45BD-BDE0-9B239A48F4CB}" destId="{B8D6E898-3B35-4C32-98BE-225613968829}" srcOrd="1" destOrd="0" presId="urn:microsoft.com/office/officeart/2005/8/layout/chevron2"/>
    <dgm:cxn modelId="{D7A4D0BC-A0C8-4A42-AA0D-A8DA4BCE13D1}" type="presParOf" srcId="{E0FF56BC-46AD-4D39-9E06-E58FFF80A86D}" destId="{C4E3C3CE-5054-40DF-9B45-7FB2B67220E2}" srcOrd="3" destOrd="0" presId="urn:microsoft.com/office/officeart/2005/8/layout/chevron2"/>
    <dgm:cxn modelId="{68083370-04F6-4DBF-9F3D-EA2892040C20}" type="presParOf" srcId="{E0FF56BC-46AD-4D39-9E06-E58FFF80A86D}" destId="{1443C2DD-CD4C-4438-B8F8-2E615ECCD66F}" srcOrd="4" destOrd="0" presId="urn:microsoft.com/office/officeart/2005/8/layout/chevron2"/>
    <dgm:cxn modelId="{9E3EDDB6-A038-4CC6-90F5-B37B4F1BEBA9}" type="presParOf" srcId="{1443C2DD-CD4C-4438-B8F8-2E615ECCD66F}" destId="{F48266C1-B4F5-47DB-83A0-D97E8A986194}" srcOrd="0" destOrd="0" presId="urn:microsoft.com/office/officeart/2005/8/layout/chevron2"/>
    <dgm:cxn modelId="{9C693A08-F6F7-45FE-A671-02329F01BC92}" type="presParOf" srcId="{1443C2DD-CD4C-4438-B8F8-2E615ECCD66F}" destId="{B25DAE5D-7E7B-4647-9C49-B3936A3F06A4}" srcOrd="1" destOrd="0" presId="urn:microsoft.com/office/officeart/2005/8/layout/chevron2"/>
    <dgm:cxn modelId="{9E6EEADC-26E4-438D-B3FF-ED958B412E8B}" type="presParOf" srcId="{E0FF56BC-46AD-4D39-9E06-E58FFF80A86D}" destId="{EE267935-1BC2-4AF7-8C41-5A7582F51D17}" srcOrd="5" destOrd="0" presId="urn:microsoft.com/office/officeart/2005/8/layout/chevron2"/>
    <dgm:cxn modelId="{934889BE-10CF-4CC2-8D47-1D2244634003}" type="presParOf" srcId="{E0FF56BC-46AD-4D39-9E06-E58FFF80A86D}" destId="{20027F9E-32CF-4003-9F2D-98555A8C6F55}" srcOrd="6" destOrd="0" presId="urn:microsoft.com/office/officeart/2005/8/layout/chevron2"/>
    <dgm:cxn modelId="{F0369D8C-3F50-463D-A260-5A6F11374CFD}" type="presParOf" srcId="{20027F9E-32CF-4003-9F2D-98555A8C6F55}" destId="{5C9FFD57-45F8-4B62-A7BB-03750202EE16}" srcOrd="0" destOrd="0" presId="urn:microsoft.com/office/officeart/2005/8/layout/chevron2"/>
    <dgm:cxn modelId="{150316D2-E9DC-46BA-AAC1-F5FEF03644F8}" type="presParOf" srcId="{20027F9E-32CF-4003-9F2D-98555A8C6F55}" destId="{DE98396C-ABA8-42E8-B517-3BB7009C952B}" srcOrd="1" destOrd="0" presId="urn:microsoft.com/office/officeart/2005/8/layout/chevron2"/>
    <dgm:cxn modelId="{70BD25E8-D7B6-4F4B-980E-A28115CC1B9B}" type="presParOf" srcId="{E0FF56BC-46AD-4D39-9E06-E58FFF80A86D}" destId="{93830C8F-6156-4F9F-97EE-D557322D8DA4}" srcOrd="7" destOrd="0" presId="urn:microsoft.com/office/officeart/2005/8/layout/chevron2"/>
    <dgm:cxn modelId="{17CEAE41-8E9D-4A79-95D7-AAFFA2792CDE}" type="presParOf" srcId="{E0FF56BC-46AD-4D39-9E06-E58FFF80A86D}" destId="{58236D66-34C7-4EAC-9126-CCE9CF849D98}" srcOrd="8" destOrd="0" presId="urn:microsoft.com/office/officeart/2005/8/layout/chevron2"/>
    <dgm:cxn modelId="{439DF69C-DB56-415C-BA8C-A67A202C85CA}" type="presParOf" srcId="{58236D66-34C7-4EAC-9126-CCE9CF849D98}" destId="{F779E7E5-CAD6-4CD6-A8AC-973BCC507EDC}" srcOrd="0" destOrd="0" presId="urn:microsoft.com/office/officeart/2005/8/layout/chevron2"/>
    <dgm:cxn modelId="{D4DA6F82-6044-40A2-B361-382CC5710E07}" type="presParOf" srcId="{58236D66-34C7-4EAC-9126-CCE9CF849D98}" destId="{55B8CB3C-6DAA-4666-B5EC-66102D12C002}" srcOrd="1" destOrd="0" presId="urn:microsoft.com/office/officeart/2005/8/layout/chevron2"/>
    <dgm:cxn modelId="{C0F3B704-16D9-407B-9508-09B4646072ED}" type="presParOf" srcId="{E0FF56BC-46AD-4D39-9E06-E58FFF80A86D}" destId="{8C17B22F-CB4D-4620-A3A1-F4082B5C48C7}" srcOrd="9" destOrd="0" presId="urn:microsoft.com/office/officeart/2005/8/layout/chevron2"/>
    <dgm:cxn modelId="{510C8A89-B6D9-448B-A2EB-A1423BEEA884}" type="presParOf" srcId="{E0FF56BC-46AD-4D39-9E06-E58FFF80A86D}" destId="{9BA2EBB1-EDE0-4257-891E-8D10A6E9A59D}" srcOrd="10" destOrd="0" presId="urn:microsoft.com/office/officeart/2005/8/layout/chevron2"/>
    <dgm:cxn modelId="{B81B9ED8-00E8-4FE2-A17E-29684984C53F}" type="presParOf" srcId="{9BA2EBB1-EDE0-4257-891E-8D10A6E9A59D}" destId="{D223CB3B-62BE-44ED-B6F9-0E78BC4B7720}" srcOrd="0" destOrd="0" presId="urn:microsoft.com/office/officeart/2005/8/layout/chevron2"/>
    <dgm:cxn modelId="{F57C1DE9-521D-4600-AEBA-CAFA668C9814}" type="presParOf" srcId="{9BA2EBB1-EDE0-4257-891E-8D10A6E9A59D}" destId="{890CBE6F-B0E5-4E24-87D5-B5253D83461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CF83FF-548E-43F8-8909-F82B3F7D6DC6}"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IN"/>
        </a:p>
      </dgm:t>
    </dgm:pt>
    <dgm:pt modelId="{808414BA-3EB3-4545-8C74-B88AC63F820E}">
      <dgm:prSet/>
      <dgm:spPr/>
      <dgm:t>
        <a:bodyPr/>
        <a:lstStyle/>
        <a:p>
          <a:r>
            <a:rPr lang="en-IN" dirty="0"/>
            <a:t>Backend</a:t>
          </a:r>
        </a:p>
      </dgm:t>
    </dgm:pt>
    <dgm:pt modelId="{05F1E9BB-716E-4496-9027-C6FC14163154}" type="parTrans" cxnId="{41A36766-FF2F-4303-9953-D1197243F5A3}">
      <dgm:prSet/>
      <dgm:spPr/>
      <dgm:t>
        <a:bodyPr/>
        <a:lstStyle/>
        <a:p>
          <a:endParaRPr lang="en-IN"/>
        </a:p>
      </dgm:t>
    </dgm:pt>
    <dgm:pt modelId="{A1762D51-3559-4FE9-9A73-44249BF78EE2}" type="sibTrans" cxnId="{41A36766-FF2F-4303-9953-D1197243F5A3}">
      <dgm:prSet/>
      <dgm:spPr/>
      <dgm:t>
        <a:bodyPr/>
        <a:lstStyle/>
        <a:p>
          <a:endParaRPr lang="en-IN"/>
        </a:p>
      </dgm:t>
    </dgm:pt>
    <dgm:pt modelId="{B82D51D8-7A66-4BD5-B10E-AE017646544D}">
      <dgm:prSet/>
      <dgm:spPr/>
      <dgm:t>
        <a:bodyPr/>
        <a:lstStyle/>
        <a:p>
          <a:r>
            <a:rPr lang="en-IN" dirty="0"/>
            <a:t>Database</a:t>
          </a:r>
        </a:p>
      </dgm:t>
    </dgm:pt>
    <dgm:pt modelId="{BA0121C6-593F-4895-9DAE-D1954FFF6646}" type="parTrans" cxnId="{62DA97BE-39C7-4E24-9146-5E80FD13103E}">
      <dgm:prSet/>
      <dgm:spPr/>
      <dgm:t>
        <a:bodyPr/>
        <a:lstStyle/>
        <a:p>
          <a:endParaRPr lang="en-IN"/>
        </a:p>
      </dgm:t>
    </dgm:pt>
    <dgm:pt modelId="{8E696013-852A-4535-A487-AFF176860BB6}" type="sibTrans" cxnId="{62DA97BE-39C7-4E24-9146-5E80FD13103E}">
      <dgm:prSet/>
      <dgm:spPr/>
      <dgm:t>
        <a:bodyPr/>
        <a:lstStyle/>
        <a:p>
          <a:endParaRPr lang="en-IN"/>
        </a:p>
      </dgm:t>
    </dgm:pt>
    <dgm:pt modelId="{11AF00AC-B178-456B-B65F-140823D303B1}">
      <dgm:prSet/>
      <dgm:spPr/>
      <dgm:t>
        <a:bodyPr/>
        <a:lstStyle/>
        <a:p>
          <a:r>
            <a:rPr lang="en-IN" dirty="0"/>
            <a:t>Flask (Python web framework)</a:t>
          </a:r>
        </a:p>
      </dgm:t>
    </dgm:pt>
    <dgm:pt modelId="{44573811-58B9-43D5-9541-8B8414FD910C}" type="parTrans" cxnId="{79ACE6F0-083F-405E-9B22-79BABE93F892}">
      <dgm:prSet/>
      <dgm:spPr/>
      <dgm:t>
        <a:bodyPr/>
        <a:lstStyle/>
        <a:p>
          <a:endParaRPr lang="en-IN"/>
        </a:p>
      </dgm:t>
    </dgm:pt>
    <dgm:pt modelId="{E0A7039B-E9F1-4532-97F5-A5086B259A6B}" type="sibTrans" cxnId="{79ACE6F0-083F-405E-9B22-79BABE93F892}">
      <dgm:prSet/>
      <dgm:spPr/>
      <dgm:t>
        <a:bodyPr/>
        <a:lstStyle/>
        <a:p>
          <a:endParaRPr lang="en-IN"/>
        </a:p>
      </dgm:t>
    </dgm:pt>
    <dgm:pt modelId="{8D0E216A-F0AC-44CD-A1A5-2771F5CE03E4}">
      <dgm:prSet/>
      <dgm:spPr/>
      <dgm:t>
        <a:bodyPr/>
        <a:lstStyle/>
        <a:p>
          <a:r>
            <a:rPr lang="en-IN" dirty="0"/>
            <a:t>HTML, CSS, JavaScript -</a:t>
          </a:r>
        </a:p>
      </dgm:t>
    </dgm:pt>
    <dgm:pt modelId="{7C2B0724-92C8-41A3-B530-32085A4C9510}" type="parTrans" cxnId="{4EA1EB7E-1FDF-4FCE-941A-6B049FC58439}">
      <dgm:prSet/>
      <dgm:spPr/>
      <dgm:t>
        <a:bodyPr/>
        <a:lstStyle/>
        <a:p>
          <a:endParaRPr lang="en-IN"/>
        </a:p>
      </dgm:t>
    </dgm:pt>
    <dgm:pt modelId="{3F19F023-FA65-4809-99AC-3CC83A1D9F9A}" type="sibTrans" cxnId="{4EA1EB7E-1FDF-4FCE-941A-6B049FC58439}">
      <dgm:prSet/>
      <dgm:spPr/>
      <dgm:t>
        <a:bodyPr/>
        <a:lstStyle/>
        <a:p>
          <a:endParaRPr lang="en-IN"/>
        </a:p>
      </dgm:t>
    </dgm:pt>
    <dgm:pt modelId="{3F68C2D9-7498-4CD3-AC31-6851C9479483}">
      <dgm:prSet/>
      <dgm:spPr/>
      <dgm:t>
        <a:bodyPr/>
        <a:lstStyle/>
        <a:p>
          <a:r>
            <a:rPr lang="en-IN" dirty="0"/>
            <a:t>Bootstrap (Frontend framework for responsive design)- </a:t>
          </a:r>
        </a:p>
      </dgm:t>
    </dgm:pt>
    <dgm:pt modelId="{44095870-AB42-4371-8D65-29E2AF838CE6}" type="parTrans" cxnId="{F56AAC5F-9678-4388-B628-03635CE8F5A5}">
      <dgm:prSet/>
      <dgm:spPr/>
      <dgm:t>
        <a:bodyPr/>
        <a:lstStyle/>
        <a:p>
          <a:endParaRPr lang="en-IN"/>
        </a:p>
      </dgm:t>
    </dgm:pt>
    <dgm:pt modelId="{B46B5E7D-2C8F-4182-841A-17BA2908E121}" type="sibTrans" cxnId="{F56AAC5F-9678-4388-B628-03635CE8F5A5}">
      <dgm:prSet/>
      <dgm:spPr/>
      <dgm:t>
        <a:bodyPr/>
        <a:lstStyle/>
        <a:p>
          <a:endParaRPr lang="en-IN"/>
        </a:p>
      </dgm:t>
    </dgm:pt>
    <dgm:pt modelId="{0092450B-94D8-4759-BB93-395C4C575C1C}">
      <dgm:prSet/>
      <dgm:spPr/>
      <dgm:t>
        <a:bodyPr/>
        <a:lstStyle/>
        <a:p>
          <a:r>
            <a:rPr lang="en-IN" dirty="0"/>
            <a:t>MySQL for data storage and retrieval</a:t>
          </a:r>
        </a:p>
      </dgm:t>
    </dgm:pt>
    <dgm:pt modelId="{C5E4AB2A-E139-4DA5-9CEF-E895B4E0BBCC}" type="parTrans" cxnId="{E29F726B-89AF-45D5-82E0-408FF5FDC22B}">
      <dgm:prSet/>
      <dgm:spPr/>
      <dgm:t>
        <a:bodyPr/>
        <a:lstStyle/>
        <a:p>
          <a:endParaRPr lang="en-IN"/>
        </a:p>
      </dgm:t>
    </dgm:pt>
    <dgm:pt modelId="{F4585D56-A95C-48CD-9B54-A94C9962602F}" type="sibTrans" cxnId="{E29F726B-89AF-45D5-82E0-408FF5FDC22B}">
      <dgm:prSet/>
      <dgm:spPr/>
      <dgm:t>
        <a:bodyPr/>
        <a:lstStyle/>
        <a:p>
          <a:endParaRPr lang="en-IN"/>
        </a:p>
      </dgm:t>
    </dgm:pt>
    <dgm:pt modelId="{6E8625E8-1A76-4528-814E-669CE3F8D406}">
      <dgm:prSet/>
      <dgm:spPr/>
      <dgm:t>
        <a:bodyPr/>
        <a:lstStyle/>
        <a:p>
          <a:r>
            <a:rPr lang="en-IN" dirty="0"/>
            <a:t>SQL (Database Management) </a:t>
          </a:r>
        </a:p>
      </dgm:t>
    </dgm:pt>
    <dgm:pt modelId="{6C4C8DB6-240B-4A8D-B789-0BEA88CD8CE3}" type="sibTrans" cxnId="{038BD626-1716-498F-83C8-CA839EDB9C64}">
      <dgm:prSet/>
      <dgm:spPr/>
      <dgm:t>
        <a:bodyPr/>
        <a:lstStyle/>
        <a:p>
          <a:endParaRPr lang="en-IN"/>
        </a:p>
      </dgm:t>
    </dgm:pt>
    <dgm:pt modelId="{AEFEA4AD-27F7-410C-96B3-C04764A9D09F}" type="parTrans" cxnId="{038BD626-1716-498F-83C8-CA839EDB9C64}">
      <dgm:prSet/>
      <dgm:spPr/>
      <dgm:t>
        <a:bodyPr/>
        <a:lstStyle/>
        <a:p>
          <a:endParaRPr lang="en-IN"/>
        </a:p>
      </dgm:t>
    </dgm:pt>
    <dgm:pt modelId="{23300996-2E97-4D3F-88D1-8FBA04AAAB9A}">
      <dgm:prSet/>
      <dgm:spPr/>
      <dgm:t>
        <a:bodyPr/>
        <a:lstStyle/>
        <a:p>
          <a:r>
            <a:rPr lang="en-IN" dirty="0"/>
            <a:t>Frontend</a:t>
          </a:r>
        </a:p>
      </dgm:t>
    </dgm:pt>
    <dgm:pt modelId="{9E7E3FEA-F18D-4114-AB29-2BD21E27F087}" type="sibTrans" cxnId="{5880C321-AE41-464B-AE6F-1589ABD639C8}">
      <dgm:prSet/>
      <dgm:spPr/>
      <dgm:t>
        <a:bodyPr/>
        <a:lstStyle/>
        <a:p>
          <a:endParaRPr lang="en-IN"/>
        </a:p>
      </dgm:t>
    </dgm:pt>
    <dgm:pt modelId="{B29B18FF-3E60-4818-959F-95AE7345A77E}" type="parTrans" cxnId="{5880C321-AE41-464B-AE6F-1589ABD639C8}">
      <dgm:prSet/>
      <dgm:spPr/>
      <dgm:t>
        <a:bodyPr/>
        <a:lstStyle/>
        <a:p>
          <a:endParaRPr lang="en-IN"/>
        </a:p>
      </dgm:t>
    </dgm:pt>
    <dgm:pt modelId="{04CC52A1-6B91-434A-BD21-A7BE44D89F1A}">
      <dgm:prSet/>
      <dgm:spPr/>
      <dgm:t>
        <a:bodyPr/>
        <a:lstStyle/>
        <a:p>
          <a:r>
            <a:rPr lang="en-US" dirty="0"/>
            <a:t>Ganache &amp; Truffle</a:t>
          </a:r>
          <a:endParaRPr lang="en-IN" dirty="0"/>
        </a:p>
      </dgm:t>
    </dgm:pt>
    <dgm:pt modelId="{C4EB3D58-13A7-47AC-953D-CCD2F7DE6FFC}" type="parTrans" cxnId="{64072E8A-F919-4285-93B1-568790045473}">
      <dgm:prSet/>
      <dgm:spPr/>
      <dgm:t>
        <a:bodyPr/>
        <a:lstStyle/>
        <a:p>
          <a:endParaRPr lang="en-IN"/>
        </a:p>
      </dgm:t>
    </dgm:pt>
    <dgm:pt modelId="{D987522B-05C2-4F54-83B8-32ECB8CA31FC}" type="sibTrans" cxnId="{64072E8A-F919-4285-93B1-568790045473}">
      <dgm:prSet/>
      <dgm:spPr/>
      <dgm:t>
        <a:bodyPr/>
        <a:lstStyle/>
        <a:p>
          <a:endParaRPr lang="en-IN"/>
        </a:p>
      </dgm:t>
    </dgm:pt>
    <dgm:pt modelId="{2680E394-F320-4AC2-8687-154172C36BCD}" type="pres">
      <dgm:prSet presAssocID="{75CF83FF-548E-43F8-8909-F82B3F7D6DC6}" presName="hierChild1" presStyleCnt="0">
        <dgm:presLayoutVars>
          <dgm:orgChart val="1"/>
          <dgm:chPref val="1"/>
          <dgm:dir/>
          <dgm:animOne val="branch"/>
          <dgm:animLvl val="lvl"/>
          <dgm:resizeHandles/>
        </dgm:presLayoutVars>
      </dgm:prSet>
      <dgm:spPr/>
    </dgm:pt>
    <dgm:pt modelId="{A00F9D36-6ED0-4922-9D5D-217D8397019F}" type="pres">
      <dgm:prSet presAssocID="{808414BA-3EB3-4545-8C74-B88AC63F820E}" presName="hierRoot1" presStyleCnt="0">
        <dgm:presLayoutVars>
          <dgm:hierBranch val="init"/>
        </dgm:presLayoutVars>
      </dgm:prSet>
      <dgm:spPr/>
    </dgm:pt>
    <dgm:pt modelId="{73DDB093-2567-404A-9CE9-2F7F6C74B5E6}" type="pres">
      <dgm:prSet presAssocID="{808414BA-3EB3-4545-8C74-B88AC63F820E}" presName="rootComposite1" presStyleCnt="0"/>
      <dgm:spPr/>
    </dgm:pt>
    <dgm:pt modelId="{329ED2CD-60FF-4E29-89C9-B452A8A0281F}" type="pres">
      <dgm:prSet presAssocID="{808414BA-3EB3-4545-8C74-B88AC63F820E}" presName="rootText1" presStyleLbl="node0" presStyleIdx="0" presStyleCnt="3">
        <dgm:presLayoutVars>
          <dgm:chPref val="3"/>
        </dgm:presLayoutVars>
      </dgm:prSet>
      <dgm:spPr/>
    </dgm:pt>
    <dgm:pt modelId="{00976FDB-F45B-494F-A3D4-C5EC94701B81}" type="pres">
      <dgm:prSet presAssocID="{808414BA-3EB3-4545-8C74-B88AC63F820E}" presName="rootConnector1" presStyleLbl="node1" presStyleIdx="0" presStyleCnt="0"/>
      <dgm:spPr/>
    </dgm:pt>
    <dgm:pt modelId="{B21EDF10-47F2-4DCC-A5D2-B90B0B317863}" type="pres">
      <dgm:prSet presAssocID="{808414BA-3EB3-4545-8C74-B88AC63F820E}" presName="hierChild2" presStyleCnt="0"/>
      <dgm:spPr/>
    </dgm:pt>
    <dgm:pt modelId="{EBB719D2-4AD9-432F-A0EB-B2823CA2811B}" type="pres">
      <dgm:prSet presAssocID="{44573811-58B9-43D5-9541-8B8414FD910C}" presName="Name37" presStyleLbl="parChTrans1D2" presStyleIdx="0" presStyleCnt="6"/>
      <dgm:spPr/>
    </dgm:pt>
    <dgm:pt modelId="{A352CFDD-D5D2-4F4C-A72A-CD3A2EFB8A12}" type="pres">
      <dgm:prSet presAssocID="{11AF00AC-B178-456B-B65F-140823D303B1}" presName="hierRoot2" presStyleCnt="0">
        <dgm:presLayoutVars>
          <dgm:hierBranch val="init"/>
        </dgm:presLayoutVars>
      </dgm:prSet>
      <dgm:spPr/>
    </dgm:pt>
    <dgm:pt modelId="{56A035F2-4DFD-4196-91BA-E6AB6116BDD6}" type="pres">
      <dgm:prSet presAssocID="{11AF00AC-B178-456B-B65F-140823D303B1}" presName="rootComposite" presStyleCnt="0"/>
      <dgm:spPr/>
    </dgm:pt>
    <dgm:pt modelId="{3865A179-0E1E-4BF7-AAE8-D74D2B1814FA}" type="pres">
      <dgm:prSet presAssocID="{11AF00AC-B178-456B-B65F-140823D303B1}" presName="rootText" presStyleLbl="node2" presStyleIdx="0" presStyleCnt="6">
        <dgm:presLayoutVars>
          <dgm:chPref val="3"/>
        </dgm:presLayoutVars>
      </dgm:prSet>
      <dgm:spPr/>
    </dgm:pt>
    <dgm:pt modelId="{B10337A3-149D-4934-AE30-DFC83462D6E9}" type="pres">
      <dgm:prSet presAssocID="{11AF00AC-B178-456B-B65F-140823D303B1}" presName="rootConnector" presStyleLbl="node2" presStyleIdx="0" presStyleCnt="6"/>
      <dgm:spPr/>
    </dgm:pt>
    <dgm:pt modelId="{BE013DBA-9308-4FD8-BC78-FA2E7C37B993}" type="pres">
      <dgm:prSet presAssocID="{11AF00AC-B178-456B-B65F-140823D303B1}" presName="hierChild4" presStyleCnt="0"/>
      <dgm:spPr/>
    </dgm:pt>
    <dgm:pt modelId="{F0CC6ACA-2FD2-4376-BFA6-E0BC0F54ED62}" type="pres">
      <dgm:prSet presAssocID="{11AF00AC-B178-456B-B65F-140823D303B1}" presName="hierChild5" presStyleCnt="0"/>
      <dgm:spPr/>
    </dgm:pt>
    <dgm:pt modelId="{9B2D7CA8-D947-49A3-8133-3A1211A50426}" type="pres">
      <dgm:prSet presAssocID="{AEFEA4AD-27F7-410C-96B3-C04764A9D09F}" presName="Name37" presStyleLbl="parChTrans1D2" presStyleIdx="1" presStyleCnt="6"/>
      <dgm:spPr/>
    </dgm:pt>
    <dgm:pt modelId="{23400DDB-98ED-4859-BBBB-A9277BCDD5DF}" type="pres">
      <dgm:prSet presAssocID="{6E8625E8-1A76-4528-814E-669CE3F8D406}" presName="hierRoot2" presStyleCnt="0">
        <dgm:presLayoutVars>
          <dgm:hierBranch val="init"/>
        </dgm:presLayoutVars>
      </dgm:prSet>
      <dgm:spPr/>
    </dgm:pt>
    <dgm:pt modelId="{D85C6612-339E-40FB-BC4C-66C0EB2891E8}" type="pres">
      <dgm:prSet presAssocID="{6E8625E8-1A76-4528-814E-669CE3F8D406}" presName="rootComposite" presStyleCnt="0"/>
      <dgm:spPr/>
    </dgm:pt>
    <dgm:pt modelId="{5B635845-3268-4F1B-9843-59C14F610525}" type="pres">
      <dgm:prSet presAssocID="{6E8625E8-1A76-4528-814E-669CE3F8D406}" presName="rootText" presStyleLbl="node2" presStyleIdx="1" presStyleCnt="6">
        <dgm:presLayoutVars>
          <dgm:chPref val="3"/>
        </dgm:presLayoutVars>
      </dgm:prSet>
      <dgm:spPr/>
    </dgm:pt>
    <dgm:pt modelId="{24D45A0E-DBA5-4046-8412-723E02866C4F}" type="pres">
      <dgm:prSet presAssocID="{6E8625E8-1A76-4528-814E-669CE3F8D406}" presName="rootConnector" presStyleLbl="node2" presStyleIdx="1" presStyleCnt="6"/>
      <dgm:spPr/>
    </dgm:pt>
    <dgm:pt modelId="{8A0789B2-EEF0-4D51-B50F-8F9FF3CCFFF1}" type="pres">
      <dgm:prSet presAssocID="{6E8625E8-1A76-4528-814E-669CE3F8D406}" presName="hierChild4" presStyleCnt="0"/>
      <dgm:spPr/>
    </dgm:pt>
    <dgm:pt modelId="{3BE79CFA-FF94-4D99-AA15-D27F495AB00F}" type="pres">
      <dgm:prSet presAssocID="{6E8625E8-1A76-4528-814E-669CE3F8D406}" presName="hierChild5" presStyleCnt="0"/>
      <dgm:spPr/>
    </dgm:pt>
    <dgm:pt modelId="{2012416D-30BC-4B6E-A5BB-07675D15CD81}" type="pres">
      <dgm:prSet presAssocID="{C4EB3D58-13A7-47AC-953D-CCD2F7DE6FFC}" presName="Name37" presStyleLbl="parChTrans1D2" presStyleIdx="2" presStyleCnt="6"/>
      <dgm:spPr/>
    </dgm:pt>
    <dgm:pt modelId="{556F3B2C-9DBD-42E2-BDE7-A7D489F2226D}" type="pres">
      <dgm:prSet presAssocID="{04CC52A1-6B91-434A-BD21-A7BE44D89F1A}" presName="hierRoot2" presStyleCnt="0">
        <dgm:presLayoutVars>
          <dgm:hierBranch val="init"/>
        </dgm:presLayoutVars>
      </dgm:prSet>
      <dgm:spPr/>
    </dgm:pt>
    <dgm:pt modelId="{94415EDC-31A0-40AC-BA1A-3788BD46A65B}" type="pres">
      <dgm:prSet presAssocID="{04CC52A1-6B91-434A-BD21-A7BE44D89F1A}" presName="rootComposite" presStyleCnt="0"/>
      <dgm:spPr/>
    </dgm:pt>
    <dgm:pt modelId="{62F3482D-6DFC-4F05-BC30-460C1BC85B8B}" type="pres">
      <dgm:prSet presAssocID="{04CC52A1-6B91-434A-BD21-A7BE44D89F1A}" presName="rootText" presStyleLbl="node2" presStyleIdx="2" presStyleCnt="6">
        <dgm:presLayoutVars>
          <dgm:chPref val="3"/>
        </dgm:presLayoutVars>
      </dgm:prSet>
      <dgm:spPr/>
    </dgm:pt>
    <dgm:pt modelId="{DE418A9E-FA18-4628-B587-63761C6F3F18}" type="pres">
      <dgm:prSet presAssocID="{04CC52A1-6B91-434A-BD21-A7BE44D89F1A}" presName="rootConnector" presStyleLbl="node2" presStyleIdx="2" presStyleCnt="6"/>
      <dgm:spPr/>
    </dgm:pt>
    <dgm:pt modelId="{C7151C73-20BE-4175-A38C-9847FDC6C8BA}" type="pres">
      <dgm:prSet presAssocID="{04CC52A1-6B91-434A-BD21-A7BE44D89F1A}" presName="hierChild4" presStyleCnt="0"/>
      <dgm:spPr/>
    </dgm:pt>
    <dgm:pt modelId="{976E6E63-FB2B-4ED8-9166-B15FD561F343}" type="pres">
      <dgm:prSet presAssocID="{04CC52A1-6B91-434A-BD21-A7BE44D89F1A}" presName="hierChild5" presStyleCnt="0"/>
      <dgm:spPr/>
    </dgm:pt>
    <dgm:pt modelId="{C3D687E7-1642-4237-BFEE-4731C5E70A70}" type="pres">
      <dgm:prSet presAssocID="{808414BA-3EB3-4545-8C74-B88AC63F820E}" presName="hierChild3" presStyleCnt="0"/>
      <dgm:spPr/>
    </dgm:pt>
    <dgm:pt modelId="{6BE48C21-52EA-4B2E-9031-80A0BD550DE2}" type="pres">
      <dgm:prSet presAssocID="{23300996-2E97-4D3F-88D1-8FBA04AAAB9A}" presName="hierRoot1" presStyleCnt="0">
        <dgm:presLayoutVars>
          <dgm:hierBranch val="init"/>
        </dgm:presLayoutVars>
      </dgm:prSet>
      <dgm:spPr/>
    </dgm:pt>
    <dgm:pt modelId="{686DA9D5-BB39-4A76-B21C-DD25ADE68535}" type="pres">
      <dgm:prSet presAssocID="{23300996-2E97-4D3F-88D1-8FBA04AAAB9A}" presName="rootComposite1" presStyleCnt="0"/>
      <dgm:spPr/>
    </dgm:pt>
    <dgm:pt modelId="{AA51DF04-E8B6-40D0-80BF-AD0863D2C864}" type="pres">
      <dgm:prSet presAssocID="{23300996-2E97-4D3F-88D1-8FBA04AAAB9A}" presName="rootText1" presStyleLbl="node0" presStyleIdx="1" presStyleCnt="3">
        <dgm:presLayoutVars>
          <dgm:chPref val="3"/>
        </dgm:presLayoutVars>
      </dgm:prSet>
      <dgm:spPr/>
    </dgm:pt>
    <dgm:pt modelId="{8C1B849D-87B8-4C1F-BF5B-C56FC6D955B0}" type="pres">
      <dgm:prSet presAssocID="{23300996-2E97-4D3F-88D1-8FBA04AAAB9A}" presName="rootConnector1" presStyleLbl="node1" presStyleIdx="0" presStyleCnt="0"/>
      <dgm:spPr/>
    </dgm:pt>
    <dgm:pt modelId="{2C8D17D5-C107-46DC-9148-8FFC7C7983C6}" type="pres">
      <dgm:prSet presAssocID="{23300996-2E97-4D3F-88D1-8FBA04AAAB9A}" presName="hierChild2" presStyleCnt="0"/>
      <dgm:spPr/>
    </dgm:pt>
    <dgm:pt modelId="{4C440D49-53EA-46E1-A8B4-23FBD4C66B04}" type="pres">
      <dgm:prSet presAssocID="{7C2B0724-92C8-41A3-B530-32085A4C9510}" presName="Name37" presStyleLbl="parChTrans1D2" presStyleIdx="3" presStyleCnt="6"/>
      <dgm:spPr/>
    </dgm:pt>
    <dgm:pt modelId="{8C4F9207-9BEB-4221-83DD-FF74221DFD8E}" type="pres">
      <dgm:prSet presAssocID="{8D0E216A-F0AC-44CD-A1A5-2771F5CE03E4}" presName="hierRoot2" presStyleCnt="0">
        <dgm:presLayoutVars>
          <dgm:hierBranch val="init"/>
        </dgm:presLayoutVars>
      </dgm:prSet>
      <dgm:spPr/>
    </dgm:pt>
    <dgm:pt modelId="{4927BCD5-47EA-4DFC-86B6-7820026D4C25}" type="pres">
      <dgm:prSet presAssocID="{8D0E216A-F0AC-44CD-A1A5-2771F5CE03E4}" presName="rootComposite" presStyleCnt="0"/>
      <dgm:spPr/>
    </dgm:pt>
    <dgm:pt modelId="{B936C93A-3543-4A36-902B-243153908E2E}" type="pres">
      <dgm:prSet presAssocID="{8D0E216A-F0AC-44CD-A1A5-2771F5CE03E4}" presName="rootText" presStyleLbl="node2" presStyleIdx="3" presStyleCnt="6">
        <dgm:presLayoutVars>
          <dgm:chPref val="3"/>
        </dgm:presLayoutVars>
      </dgm:prSet>
      <dgm:spPr/>
    </dgm:pt>
    <dgm:pt modelId="{44CB93D7-4529-4BE5-B505-D0340249561C}" type="pres">
      <dgm:prSet presAssocID="{8D0E216A-F0AC-44CD-A1A5-2771F5CE03E4}" presName="rootConnector" presStyleLbl="node2" presStyleIdx="3" presStyleCnt="6"/>
      <dgm:spPr/>
    </dgm:pt>
    <dgm:pt modelId="{B1DDBFBB-A69A-4A17-81C1-7C84295E7ADD}" type="pres">
      <dgm:prSet presAssocID="{8D0E216A-F0AC-44CD-A1A5-2771F5CE03E4}" presName="hierChild4" presStyleCnt="0"/>
      <dgm:spPr/>
    </dgm:pt>
    <dgm:pt modelId="{F44E17D9-A41C-4600-9C2C-3E16A3E4CA2B}" type="pres">
      <dgm:prSet presAssocID="{8D0E216A-F0AC-44CD-A1A5-2771F5CE03E4}" presName="hierChild5" presStyleCnt="0"/>
      <dgm:spPr/>
    </dgm:pt>
    <dgm:pt modelId="{79CF7BF7-FF92-427C-AE11-B1723F849823}" type="pres">
      <dgm:prSet presAssocID="{44095870-AB42-4371-8D65-29E2AF838CE6}" presName="Name37" presStyleLbl="parChTrans1D2" presStyleIdx="4" presStyleCnt="6"/>
      <dgm:spPr/>
    </dgm:pt>
    <dgm:pt modelId="{1F49C68F-3658-4331-8075-C16BDBE10F54}" type="pres">
      <dgm:prSet presAssocID="{3F68C2D9-7498-4CD3-AC31-6851C9479483}" presName="hierRoot2" presStyleCnt="0">
        <dgm:presLayoutVars>
          <dgm:hierBranch val="init"/>
        </dgm:presLayoutVars>
      </dgm:prSet>
      <dgm:spPr/>
    </dgm:pt>
    <dgm:pt modelId="{7B722709-7CCD-4F75-A059-85A0FE21BC0D}" type="pres">
      <dgm:prSet presAssocID="{3F68C2D9-7498-4CD3-AC31-6851C9479483}" presName="rootComposite" presStyleCnt="0"/>
      <dgm:spPr/>
    </dgm:pt>
    <dgm:pt modelId="{7B069453-B9B3-49B8-971D-C9C27FB3F389}" type="pres">
      <dgm:prSet presAssocID="{3F68C2D9-7498-4CD3-AC31-6851C9479483}" presName="rootText" presStyleLbl="node2" presStyleIdx="4" presStyleCnt="6">
        <dgm:presLayoutVars>
          <dgm:chPref val="3"/>
        </dgm:presLayoutVars>
      </dgm:prSet>
      <dgm:spPr/>
    </dgm:pt>
    <dgm:pt modelId="{DAD843A1-8875-4AC5-ACC6-33A9B40C3196}" type="pres">
      <dgm:prSet presAssocID="{3F68C2D9-7498-4CD3-AC31-6851C9479483}" presName="rootConnector" presStyleLbl="node2" presStyleIdx="4" presStyleCnt="6"/>
      <dgm:spPr/>
    </dgm:pt>
    <dgm:pt modelId="{1F489EF1-2E60-43A8-8B96-A2BB73B04BA2}" type="pres">
      <dgm:prSet presAssocID="{3F68C2D9-7498-4CD3-AC31-6851C9479483}" presName="hierChild4" presStyleCnt="0"/>
      <dgm:spPr/>
    </dgm:pt>
    <dgm:pt modelId="{A74C171F-BFBB-4AE8-9A10-0C20A8541516}" type="pres">
      <dgm:prSet presAssocID="{3F68C2D9-7498-4CD3-AC31-6851C9479483}" presName="hierChild5" presStyleCnt="0"/>
      <dgm:spPr/>
    </dgm:pt>
    <dgm:pt modelId="{9E2CA01A-D38F-4115-A7F1-7B7D7C96146B}" type="pres">
      <dgm:prSet presAssocID="{23300996-2E97-4D3F-88D1-8FBA04AAAB9A}" presName="hierChild3" presStyleCnt="0"/>
      <dgm:spPr/>
    </dgm:pt>
    <dgm:pt modelId="{E9DBD828-AB63-427A-9EA1-D2D3C92CBD97}" type="pres">
      <dgm:prSet presAssocID="{B82D51D8-7A66-4BD5-B10E-AE017646544D}" presName="hierRoot1" presStyleCnt="0">
        <dgm:presLayoutVars>
          <dgm:hierBranch val="init"/>
        </dgm:presLayoutVars>
      </dgm:prSet>
      <dgm:spPr/>
    </dgm:pt>
    <dgm:pt modelId="{3132A192-C95C-40F8-86EF-47F8605B514A}" type="pres">
      <dgm:prSet presAssocID="{B82D51D8-7A66-4BD5-B10E-AE017646544D}" presName="rootComposite1" presStyleCnt="0"/>
      <dgm:spPr/>
    </dgm:pt>
    <dgm:pt modelId="{140A1BE4-7254-4568-989D-7E7A2013CE70}" type="pres">
      <dgm:prSet presAssocID="{B82D51D8-7A66-4BD5-B10E-AE017646544D}" presName="rootText1" presStyleLbl="node0" presStyleIdx="2" presStyleCnt="3">
        <dgm:presLayoutVars>
          <dgm:chPref val="3"/>
        </dgm:presLayoutVars>
      </dgm:prSet>
      <dgm:spPr/>
    </dgm:pt>
    <dgm:pt modelId="{AACA8DBD-974B-432D-9EE6-C81232763273}" type="pres">
      <dgm:prSet presAssocID="{B82D51D8-7A66-4BD5-B10E-AE017646544D}" presName="rootConnector1" presStyleLbl="node1" presStyleIdx="0" presStyleCnt="0"/>
      <dgm:spPr/>
    </dgm:pt>
    <dgm:pt modelId="{4353BBB9-297A-4013-9FC2-88486B381AA9}" type="pres">
      <dgm:prSet presAssocID="{B82D51D8-7A66-4BD5-B10E-AE017646544D}" presName="hierChild2" presStyleCnt="0"/>
      <dgm:spPr/>
    </dgm:pt>
    <dgm:pt modelId="{C0E6B793-A2D9-4023-BD86-8260F8F6999D}" type="pres">
      <dgm:prSet presAssocID="{C5E4AB2A-E139-4DA5-9CEF-E895B4E0BBCC}" presName="Name37" presStyleLbl="parChTrans1D2" presStyleIdx="5" presStyleCnt="6"/>
      <dgm:spPr/>
    </dgm:pt>
    <dgm:pt modelId="{FC7D4A5A-0A65-47A9-BD93-C13D5BCCF1DB}" type="pres">
      <dgm:prSet presAssocID="{0092450B-94D8-4759-BB93-395C4C575C1C}" presName="hierRoot2" presStyleCnt="0">
        <dgm:presLayoutVars>
          <dgm:hierBranch val="init"/>
        </dgm:presLayoutVars>
      </dgm:prSet>
      <dgm:spPr/>
    </dgm:pt>
    <dgm:pt modelId="{8349914F-0420-4FDD-9DE4-09A92768EBD8}" type="pres">
      <dgm:prSet presAssocID="{0092450B-94D8-4759-BB93-395C4C575C1C}" presName="rootComposite" presStyleCnt="0"/>
      <dgm:spPr/>
    </dgm:pt>
    <dgm:pt modelId="{642E82C8-B373-4522-BD7B-6FC5E3868DFF}" type="pres">
      <dgm:prSet presAssocID="{0092450B-94D8-4759-BB93-395C4C575C1C}" presName="rootText" presStyleLbl="node2" presStyleIdx="5" presStyleCnt="6">
        <dgm:presLayoutVars>
          <dgm:chPref val="3"/>
        </dgm:presLayoutVars>
      </dgm:prSet>
      <dgm:spPr/>
    </dgm:pt>
    <dgm:pt modelId="{C6B7FEA6-A1E0-4C33-93E5-FCAE6D5B6894}" type="pres">
      <dgm:prSet presAssocID="{0092450B-94D8-4759-BB93-395C4C575C1C}" presName="rootConnector" presStyleLbl="node2" presStyleIdx="5" presStyleCnt="6"/>
      <dgm:spPr/>
    </dgm:pt>
    <dgm:pt modelId="{15B54F45-F17D-4F9D-BD50-01E2A0106A43}" type="pres">
      <dgm:prSet presAssocID="{0092450B-94D8-4759-BB93-395C4C575C1C}" presName="hierChild4" presStyleCnt="0"/>
      <dgm:spPr/>
    </dgm:pt>
    <dgm:pt modelId="{7E9B7E20-6668-44E9-9F04-78CBFE1F2104}" type="pres">
      <dgm:prSet presAssocID="{0092450B-94D8-4759-BB93-395C4C575C1C}" presName="hierChild5" presStyleCnt="0"/>
      <dgm:spPr/>
    </dgm:pt>
    <dgm:pt modelId="{388A4C6D-B609-4D32-8816-9C89144B5BEC}" type="pres">
      <dgm:prSet presAssocID="{B82D51D8-7A66-4BD5-B10E-AE017646544D}" presName="hierChild3" presStyleCnt="0"/>
      <dgm:spPr/>
    </dgm:pt>
  </dgm:ptLst>
  <dgm:cxnLst>
    <dgm:cxn modelId="{BCCC7411-721E-4765-BF8D-8D1340F2FD05}" type="presOf" srcId="{7C2B0724-92C8-41A3-B530-32085A4C9510}" destId="{4C440D49-53EA-46E1-A8B4-23FBD4C66B04}" srcOrd="0" destOrd="0" presId="urn:microsoft.com/office/officeart/2005/8/layout/orgChart1"/>
    <dgm:cxn modelId="{F7174E16-5492-4D12-8508-0A487BDF3834}" type="presOf" srcId="{23300996-2E97-4D3F-88D1-8FBA04AAAB9A}" destId="{AA51DF04-E8B6-40D0-80BF-AD0863D2C864}" srcOrd="0" destOrd="0" presId="urn:microsoft.com/office/officeart/2005/8/layout/orgChart1"/>
    <dgm:cxn modelId="{5880C321-AE41-464B-AE6F-1589ABD639C8}" srcId="{75CF83FF-548E-43F8-8909-F82B3F7D6DC6}" destId="{23300996-2E97-4D3F-88D1-8FBA04AAAB9A}" srcOrd="1" destOrd="0" parTransId="{B29B18FF-3E60-4818-959F-95AE7345A77E}" sibTransId="{9E7E3FEA-F18D-4114-AB29-2BD21E27F087}"/>
    <dgm:cxn modelId="{4602C726-B150-48BA-AB15-69D0918D6BAE}" type="presOf" srcId="{04CC52A1-6B91-434A-BD21-A7BE44D89F1A}" destId="{DE418A9E-FA18-4628-B587-63761C6F3F18}" srcOrd="1" destOrd="0" presId="urn:microsoft.com/office/officeart/2005/8/layout/orgChart1"/>
    <dgm:cxn modelId="{038BD626-1716-498F-83C8-CA839EDB9C64}" srcId="{808414BA-3EB3-4545-8C74-B88AC63F820E}" destId="{6E8625E8-1A76-4528-814E-669CE3F8D406}" srcOrd="1" destOrd="0" parTransId="{AEFEA4AD-27F7-410C-96B3-C04764A9D09F}" sibTransId="{6C4C8DB6-240B-4A8D-B789-0BEA88CD8CE3}"/>
    <dgm:cxn modelId="{00A0D52A-B876-4FA0-908B-FB3060DD9D4D}" type="presOf" srcId="{8D0E216A-F0AC-44CD-A1A5-2771F5CE03E4}" destId="{44CB93D7-4529-4BE5-B505-D0340249561C}" srcOrd="1" destOrd="0" presId="urn:microsoft.com/office/officeart/2005/8/layout/orgChart1"/>
    <dgm:cxn modelId="{FB9C4F2F-E389-4050-989A-8E6FB695609D}" type="presOf" srcId="{808414BA-3EB3-4545-8C74-B88AC63F820E}" destId="{00976FDB-F45B-494F-A3D4-C5EC94701B81}" srcOrd="1" destOrd="0" presId="urn:microsoft.com/office/officeart/2005/8/layout/orgChart1"/>
    <dgm:cxn modelId="{F4943537-BB65-4B0B-9419-536AE529D5A1}" type="presOf" srcId="{11AF00AC-B178-456B-B65F-140823D303B1}" destId="{B10337A3-149D-4934-AE30-DFC83462D6E9}" srcOrd="1" destOrd="0" presId="urn:microsoft.com/office/officeart/2005/8/layout/orgChart1"/>
    <dgm:cxn modelId="{D1689A5D-6E4A-4D84-8B25-90E521C7A612}" type="presOf" srcId="{AEFEA4AD-27F7-410C-96B3-C04764A9D09F}" destId="{9B2D7CA8-D947-49A3-8133-3A1211A50426}" srcOrd="0" destOrd="0" presId="urn:microsoft.com/office/officeart/2005/8/layout/orgChart1"/>
    <dgm:cxn modelId="{F56AAC5F-9678-4388-B628-03635CE8F5A5}" srcId="{23300996-2E97-4D3F-88D1-8FBA04AAAB9A}" destId="{3F68C2D9-7498-4CD3-AC31-6851C9479483}" srcOrd="1" destOrd="0" parTransId="{44095870-AB42-4371-8D65-29E2AF838CE6}" sibTransId="{B46B5E7D-2C8F-4182-841A-17BA2908E121}"/>
    <dgm:cxn modelId="{41A36766-FF2F-4303-9953-D1197243F5A3}" srcId="{75CF83FF-548E-43F8-8909-F82B3F7D6DC6}" destId="{808414BA-3EB3-4545-8C74-B88AC63F820E}" srcOrd="0" destOrd="0" parTransId="{05F1E9BB-716E-4496-9027-C6FC14163154}" sibTransId="{A1762D51-3559-4FE9-9A73-44249BF78EE2}"/>
    <dgm:cxn modelId="{EBBE7D46-2988-4549-B934-AEFBEB5C5D37}" type="presOf" srcId="{B82D51D8-7A66-4BD5-B10E-AE017646544D}" destId="{AACA8DBD-974B-432D-9EE6-C81232763273}" srcOrd="1" destOrd="0" presId="urn:microsoft.com/office/officeart/2005/8/layout/orgChart1"/>
    <dgm:cxn modelId="{39E20F47-31F4-440B-8AA2-F00B6A824C0F}" type="presOf" srcId="{0092450B-94D8-4759-BB93-395C4C575C1C}" destId="{642E82C8-B373-4522-BD7B-6FC5E3868DFF}" srcOrd="0" destOrd="0" presId="urn:microsoft.com/office/officeart/2005/8/layout/orgChart1"/>
    <dgm:cxn modelId="{2732FA47-F54F-4C2A-9C65-F25193E2180F}" type="presOf" srcId="{44095870-AB42-4371-8D65-29E2AF838CE6}" destId="{79CF7BF7-FF92-427C-AE11-B1723F849823}" srcOrd="0" destOrd="0" presId="urn:microsoft.com/office/officeart/2005/8/layout/orgChart1"/>
    <dgm:cxn modelId="{0E18ED4A-38B0-456A-909B-C498DE12A7AB}" type="presOf" srcId="{3F68C2D9-7498-4CD3-AC31-6851C9479483}" destId="{7B069453-B9B3-49B8-971D-C9C27FB3F389}" srcOrd="0" destOrd="0" presId="urn:microsoft.com/office/officeart/2005/8/layout/orgChart1"/>
    <dgm:cxn modelId="{98A5194B-E8F3-4A81-BB12-E7B45A9F9BE8}" type="presOf" srcId="{C4EB3D58-13A7-47AC-953D-CCD2F7DE6FFC}" destId="{2012416D-30BC-4B6E-A5BB-07675D15CD81}" srcOrd="0" destOrd="0" presId="urn:microsoft.com/office/officeart/2005/8/layout/orgChart1"/>
    <dgm:cxn modelId="{E29F726B-89AF-45D5-82E0-408FF5FDC22B}" srcId="{B82D51D8-7A66-4BD5-B10E-AE017646544D}" destId="{0092450B-94D8-4759-BB93-395C4C575C1C}" srcOrd="0" destOrd="0" parTransId="{C5E4AB2A-E139-4DA5-9CEF-E895B4E0BBCC}" sibTransId="{F4585D56-A95C-48CD-9B54-A94C9962602F}"/>
    <dgm:cxn modelId="{9059BB6D-0C72-402D-8142-13E64AD0ABDA}" type="presOf" srcId="{44573811-58B9-43D5-9541-8B8414FD910C}" destId="{EBB719D2-4AD9-432F-A0EB-B2823CA2811B}" srcOrd="0" destOrd="0" presId="urn:microsoft.com/office/officeart/2005/8/layout/orgChart1"/>
    <dgm:cxn modelId="{C7E3244E-297F-4882-A592-8E68E8B73D20}" type="presOf" srcId="{C5E4AB2A-E139-4DA5-9CEF-E895B4E0BBCC}" destId="{C0E6B793-A2D9-4023-BD86-8260F8F6999D}" srcOrd="0" destOrd="0" presId="urn:microsoft.com/office/officeart/2005/8/layout/orgChart1"/>
    <dgm:cxn modelId="{27B13350-1ECA-4BC9-94D7-103E8C6504D4}" type="presOf" srcId="{04CC52A1-6B91-434A-BD21-A7BE44D89F1A}" destId="{62F3482D-6DFC-4F05-BC30-460C1BC85B8B}" srcOrd="0" destOrd="0" presId="urn:microsoft.com/office/officeart/2005/8/layout/orgChart1"/>
    <dgm:cxn modelId="{4EA1EB7E-1FDF-4FCE-941A-6B049FC58439}" srcId="{23300996-2E97-4D3F-88D1-8FBA04AAAB9A}" destId="{8D0E216A-F0AC-44CD-A1A5-2771F5CE03E4}" srcOrd="0" destOrd="0" parTransId="{7C2B0724-92C8-41A3-B530-32085A4C9510}" sibTransId="{3F19F023-FA65-4809-99AC-3CC83A1D9F9A}"/>
    <dgm:cxn modelId="{64072E8A-F919-4285-93B1-568790045473}" srcId="{808414BA-3EB3-4545-8C74-B88AC63F820E}" destId="{04CC52A1-6B91-434A-BD21-A7BE44D89F1A}" srcOrd="2" destOrd="0" parTransId="{C4EB3D58-13A7-47AC-953D-CCD2F7DE6FFC}" sibTransId="{D987522B-05C2-4F54-83B8-32ECB8CA31FC}"/>
    <dgm:cxn modelId="{E395CF99-569B-4949-A13D-5618A3CE6311}" type="presOf" srcId="{6E8625E8-1A76-4528-814E-669CE3F8D406}" destId="{24D45A0E-DBA5-4046-8412-723E02866C4F}" srcOrd="1" destOrd="0" presId="urn:microsoft.com/office/officeart/2005/8/layout/orgChart1"/>
    <dgm:cxn modelId="{2B690FA9-A81E-42A0-91DB-AACEF7068F25}" type="presOf" srcId="{3F68C2D9-7498-4CD3-AC31-6851C9479483}" destId="{DAD843A1-8875-4AC5-ACC6-33A9B40C3196}" srcOrd="1" destOrd="0" presId="urn:microsoft.com/office/officeart/2005/8/layout/orgChart1"/>
    <dgm:cxn modelId="{370836BE-F1A5-4FBD-98B6-DE81F352DBE4}" type="presOf" srcId="{B82D51D8-7A66-4BD5-B10E-AE017646544D}" destId="{140A1BE4-7254-4568-989D-7E7A2013CE70}" srcOrd="0" destOrd="0" presId="urn:microsoft.com/office/officeart/2005/8/layout/orgChart1"/>
    <dgm:cxn modelId="{62DA97BE-39C7-4E24-9146-5E80FD13103E}" srcId="{75CF83FF-548E-43F8-8909-F82B3F7D6DC6}" destId="{B82D51D8-7A66-4BD5-B10E-AE017646544D}" srcOrd="2" destOrd="0" parTransId="{BA0121C6-593F-4895-9DAE-D1954FFF6646}" sibTransId="{8E696013-852A-4535-A487-AFF176860BB6}"/>
    <dgm:cxn modelId="{CFE820C0-A95B-4B6E-8967-812685F59CD0}" type="presOf" srcId="{0092450B-94D8-4759-BB93-395C4C575C1C}" destId="{C6B7FEA6-A1E0-4C33-93E5-FCAE6D5B6894}" srcOrd="1" destOrd="0" presId="urn:microsoft.com/office/officeart/2005/8/layout/orgChart1"/>
    <dgm:cxn modelId="{4E7BDFC4-C4DF-4912-8F3F-8A6F947838F7}" type="presOf" srcId="{808414BA-3EB3-4545-8C74-B88AC63F820E}" destId="{329ED2CD-60FF-4E29-89C9-B452A8A0281F}" srcOrd="0" destOrd="0" presId="urn:microsoft.com/office/officeart/2005/8/layout/orgChart1"/>
    <dgm:cxn modelId="{257289DF-C3E3-4C2B-88E0-CFAC3C0853A5}" type="presOf" srcId="{23300996-2E97-4D3F-88D1-8FBA04AAAB9A}" destId="{8C1B849D-87B8-4C1F-BF5B-C56FC6D955B0}" srcOrd="1" destOrd="0" presId="urn:microsoft.com/office/officeart/2005/8/layout/orgChart1"/>
    <dgm:cxn modelId="{B547D0E2-37C0-447F-9CD0-F9A85DD5E831}" type="presOf" srcId="{11AF00AC-B178-456B-B65F-140823D303B1}" destId="{3865A179-0E1E-4BF7-AAE8-D74D2B1814FA}" srcOrd="0" destOrd="0" presId="urn:microsoft.com/office/officeart/2005/8/layout/orgChart1"/>
    <dgm:cxn modelId="{878576E5-1565-492F-9DAB-7D43DD7384B3}" type="presOf" srcId="{6E8625E8-1A76-4528-814E-669CE3F8D406}" destId="{5B635845-3268-4F1B-9843-59C14F610525}" srcOrd="0" destOrd="0" presId="urn:microsoft.com/office/officeart/2005/8/layout/orgChart1"/>
    <dgm:cxn modelId="{7CD9CDEF-7939-46FD-B75F-93C149EE54A0}" type="presOf" srcId="{8D0E216A-F0AC-44CD-A1A5-2771F5CE03E4}" destId="{B936C93A-3543-4A36-902B-243153908E2E}" srcOrd="0" destOrd="0" presId="urn:microsoft.com/office/officeart/2005/8/layout/orgChart1"/>
    <dgm:cxn modelId="{79ACE6F0-083F-405E-9B22-79BABE93F892}" srcId="{808414BA-3EB3-4545-8C74-B88AC63F820E}" destId="{11AF00AC-B178-456B-B65F-140823D303B1}" srcOrd="0" destOrd="0" parTransId="{44573811-58B9-43D5-9541-8B8414FD910C}" sibTransId="{E0A7039B-E9F1-4532-97F5-A5086B259A6B}"/>
    <dgm:cxn modelId="{EFBBE8F7-E619-44B5-BCFA-6A7BB1FA5D12}" type="presOf" srcId="{75CF83FF-548E-43F8-8909-F82B3F7D6DC6}" destId="{2680E394-F320-4AC2-8687-154172C36BCD}" srcOrd="0" destOrd="0" presId="urn:microsoft.com/office/officeart/2005/8/layout/orgChart1"/>
    <dgm:cxn modelId="{DCA2B3C4-9278-41A5-B0DE-96420596320E}" type="presParOf" srcId="{2680E394-F320-4AC2-8687-154172C36BCD}" destId="{A00F9D36-6ED0-4922-9D5D-217D8397019F}" srcOrd="0" destOrd="0" presId="urn:microsoft.com/office/officeart/2005/8/layout/orgChart1"/>
    <dgm:cxn modelId="{4060DEC8-B611-4859-A845-51E254A3AC1B}" type="presParOf" srcId="{A00F9D36-6ED0-4922-9D5D-217D8397019F}" destId="{73DDB093-2567-404A-9CE9-2F7F6C74B5E6}" srcOrd="0" destOrd="0" presId="urn:microsoft.com/office/officeart/2005/8/layout/orgChart1"/>
    <dgm:cxn modelId="{6D9EAD65-F805-4C7B-9D72-4D5894703EC0}" type="presParOf" srcId="{73DDB093-2567-404A-9CE9-2F7F6C74B5E6}" destId="{329ED2CD-60FF-4E29-89C9-B452A8A0281F}" srcOrd="0" destOrd="0" presId="urn:microsoft.com/office/officeart/2005/8/layout/orgChart1"/>
    <dgm:cxn modelId="{3172A4C4-A750-4541-BFA3-E9A55591BBC2}" type="presParOf" srcId="{73DDB093-2567-404A-9CE9-2F7F6C74B5E6}" destId="{00976FDB-F45B-494F-A3D4-C5EC94701B81}" srcOrd="1" destOrd="0" presId="urn:microsoft.com/office/officeart/2005/8/layout/orgChart1"/>
    <dgm:cxn modelId="{B3D32D48-054B-404B-A784-70D988B9AB78}" type="presParOf" srcId="{A00F9D36-6ED0-4922-9D5D-217D8397019F}" destId="{B21EDF10-47F2-4DCC-A5D2-B90B0B317863}" srcOrd="1" destOrd="0" presId="urn:microsoft.com/office/officeart/2005/8/layout/orgChart1"/>
    <dgm:cxn modelId="{5CCCE1EA-1216-46B7-9C3E-1E6CD9459266}" type="presParOf" srcId="{B21EDF10-47F2-4DCC-A5D2-B90B0B317863}" destId="{EBB719D2-4AD9-432F-A0EB-B2823CA2811B}" srcOrd="0" destOrd="0" presId="urn:microsoft.com/office/officeart/2005/8/layout/orgChart1"/>
    <dgm:cxn modelId="{BD0BE858-1E82-4366-A84D-3946ECAFC615}" type="presParOf" srcId="{B21EDF10-47F2-4DCC-A5D2-B90B0B317863}" destId="{A352CFDD-D5D2-4F4C-A72A-CD3A2EFB8A12}" srcOrd="1" destOrd="0" presId="urn:microsoft.com/office/officeart/2005/8/layout/orgChart1"/>
    <dgm:cxn modelId="{E1874CD8-3B3B-409C-A9E6-498324FEB91E}" type="presParOf" srcId="{A352CFDD-D5D2-4F4C-A72A-CD3A2EFB8A12}" destId="{56A035F2-4DFD-4196-91BA-E6AB6116BDD6}" srcOrd="0" destOrd="0" presId="urn:microsoft.com/office/officeart/2005/8/layout/orgChart1"/>
    <dgm:cxn modelId="{926B5150-1ABC-4E4A-A095-804CCB5E300C}" type="presParOf" srcId="{56A035F2-4DFD-4196-91BA-E6AB6116BDD6}" destId="{3865A179-0E1E-4BF7-AAE8-D74D2B1814FA}" srcOrd="0" destOrd="0" presId="urn:microsoft.com/office/officeart/2005/8/layout/orgChart1"/>
    <dgm:cxn modelId="{45C3F9ED-F96E-4E80-8DB2-E9731517B7C5}" type="presParOf" srcId="{56A035F2-4DFD-4196-91BA-E6AB6116BDD6}" destId="{B10337A3-149D-4934-AE30-DFC83462D6E9}" srcOrd="1" destOrd="0" presId="urn:microsoft.com/office/officeart/2005/8/layout/orgChart1"/>
    <dgm:cxn modelId="{A954803E-A549-4441-A41E-979D39876221}" type="presParOf" srcId="{A352CFDD-D5D2-4F4C-A72A-CD3A2EFB8A12}" destId="{BE013DBA-9308-4FD8-BC78-FA2E7C37B993}" srcOrd="1" destOrd="0" presId="urn:microsoft.com/office/officeart/2005/8/layout/orgChart1"/>
    <dgm:cxn modelId="{CDB38F47-1CAD-47A8-8251-252D360DEEA9}" type="presParOf" srcId="{A352CFDD-D5D2-4F4C-A72A-CD3A2EFB8A12}" destId="{F0CC6ACA-2FD2-4376-BFA6-E0BC0F54ED62}" srcOrd="2" destOrd="0" presId="urn:microsoft.com/office/officeart/2005/8/layout/orgChart1"/>
    <dgm:cxn modelId="{76E5CC60-0322-40F6-AEA9-1842EAE053B6}" type="presParOf" srcId="{B21EDF10-47F2-4DCC-A5D2-B90B0B317863}" destId="{9B2D7CA8-D947-49A3-8133-3A1211A50426}" srcOrd="2" destOrd="0" presId="urn:microsoft.com/office/officeart/2005/8/layout/orgChart1"/>
    <dgm:cxn modelId="{CCCA75B5-E87A-4B5C-80AA-C33FBC262626}" type="presParOf" srcId="{B21EDF10-47F2-4DCC-A5D2-B90B0B317863}" destId="{23400DDB-98ED-4859-BBBB-A9277BCDD5DF}" srcOrd="3" destOrd="0" presId="urn:microsoft.com/office/officeart/2005/8/layout/orgChart1"/>
    <dgm:cxn modelId="{964311BA-CC7D-40CA-8247-0AA13DDC15D8}" type="presParOf" srcId="{23400DDB-98ED-4859-BBBB-A9277BCDD5DF}" destId="{D85C6612-339E-40FB-BC4C-66C0EB2891E8}" srcOrd="0" destOrd="0" presId="urn:microsoft.com/office/officeart/2005/8/layout/orgChart1"/>
    <dgm:cxn modelId="{DAF376F5-B4C1-4BBF-8515-904D6965C7EC}" type="presParOf" srcId="{D85C6612-339E-40FB-BC4C-66C0EB2891E8}" destId="{5B635845-3268-4F1B-9843-59C14F610525}" srcOrd="0" destOrd="0" presId="urn:microsoft.com/office/officeart/2005/8/layout/orgChart1"/>
    <dgm:cxn modelId="{B997C3F7-8EBB-4677-9109-2F1361C04459}" type="presParOf" srcId="{D85C6612-339E-40FB-BC4C-66C0EB2891E8}" destId="{24D45A0E-DBA5-4046-8412-723E02866C4F}" srcOrd="1" destOrd="0" presId="urn:microsoft.com/office/officeart/2005/8/layout/orgChart1"/>
    <dgm:cxn modelId="{45097DA3-3E81-426C-8A0B-DAED5048C5D8}" type="presParOf" srcId="{23400DDB-98ED-4859-BBBB-A9277BCDD5DF}" destId="{8A0789B2-EEF0-4D51-B50F-8F9FF3CCFFF1}" srcOrd="1" destOrd="0" presId="urn:microsoft.com/office/officeart/2005/8/layout/orgChart1"/>
    <dgm:cxn modelId="{9FB86400-EEC1-403E-A7AC-B8A822C57DA3}" type="presParOf" srcId="{23400DDB-98ED-4859-BBBB-A9277BCDD5DF}" destId="{3BE79CFA-FF94-4D99-AA15-D27F495AB00F}" srcOrd="2" destOrd="0" presId="urn:microsoft.com/office/officeart/2005/8/layout/orgChart1"/>
    <dgm:cxn modelId="{B0D48403-8B82-4875-853A-4853525229E3}" type="presParOf" srcId="{B21EDF10-47F2-4DCC-A5D2-B90B0B317863}" destId="{2012416D-30BC-4B6E-A5BB-07675D15CD81}" srcOrd="4" destOrd="0" presId="urn:microsoft.com/office/officeart/2005/8/layout/orgChart1"/>
    <dgm:cxn modelId="{B6992677-E12F-4D08-9679-F21DB1D2A269}" type="presParOf" srcId="{B21EDF10-47F2-4DCC-A5D2-B90B0B317863}" destId="{556F3B2C-9DBD-42E2-BDE7-A7D489F2226D}" srcOrd="5" destOrd="0" presId="urn:microsoft.com/office/officeart/2005/8/layout/orgChart1"/>
    <dgm:cxn modelId="{123B3EC7-0C30-4871-8AF6-1690EC7F8319}" type="presParOf" srcId="{556F3B2C-9DBD-42E2-BDE7-A7D489F2226D}" destId="{94415EDC-31A0-40AC-BA1A-3788BD46A65B}" srcOrd="0" destOrd="0" presId="urn:microsoft.com/office/officeart/2005/8/layout/orgChart1"/>
    <dgm:cxn modelId="{F773D528-04B8-4F06-8691-815BA765C30C}" type="presParOf" srcId="{94415EDC-31A0-40AC-BA1A-3788BD46A65B}" destId="{62F3482D-6DFC-4F05-BC30-460C1BC85B8B}" srcOrd="0" destOrd="0" presId="urn:microsoft.com/office/officeart/2005/8/layout/orgChart1"/>
    <dgm:cxn modelId="{A83A61D3-6381-4393-8740-68D212451C15}" type="presParOf" srcId="{94415EDC-31A0-40AC-BA1A-3788BD46A65B}" destId="{DE418A9E-FA18-4628-B587-63761C6F3F18}" srcOrd="1" destOrd="0" presId="urn:microsoft.com/office/officeart/2005/8/layout/orgChart1"/>
    <dgm:cxn modelId="{89F3936F-4A96-42C9-8635-D9710327A0B6}" type="presParOf" srcId="{556F3B2C-9DBD-42E2-BDE7-A7D489F2226D}" destId="{C7151C73-20BE-4175-A38C-9847FDC6C8BA}" srcOrd="1" destOrd="0" presId="urn:microsoft.com/office/officeart/2005/8/layout/orgChart1"/>
    <dgm:cxn modelId="{900F43D9-47C9-4EDB-9ABE-B96F0A17D8DF}" type="presParOf" srcId="{556F3B2C-9DBD-42E2-BDE7-A7D489F2226D}" destId="{976E6E63-FB2B-4ED8-9166-B15FD561F343}" srcOrd="2" destOrd="0" presId="urn:microsoft.com/office/officeart/2005/8/layout/orgChart1"/>
    <dgm:cxn modelId="{F697D486-A10B-4545-8040-6F6BEC11B86A}" type="presParOf" srcId="{A00F9D36-6ED0-4922-9D5D-217D8397019F}" destId="{C3D687E7-1642-4237-BFEE-4731C5E70A70}" srcOrd="2" destOrd="0" presId="urn:microsoft.com/office/officeart/2005/8/layout/orgChart1"/>
    <dgm:cxn modelId="{5160F6B3-53A4-4EF4-BDB9-C0CEE26282A4}" type="presParOf" srcId="{2680E394-F320-4AC2-8687-154172C36BCD}" destId="{6BE48C21-52EA-4B2E-9031-80A0BD550DE2}" srcOrd="1" destOrd="0" presId="urn:microsoft.com/office/officeart/2005/8/layout/orgChart1"/>
    <dgm:cxn modelId="{E939AFDE-D091-463C-A6CD-052BECA04F44}" type="presParOf" srcId="{6BE48C21-52EA-4B2E-9031-80A0BD550DE2}" destId="{686DA9D5-BB39-4A76-B21C-DD25ADE68535}" srcOrd="0" destOrd="0" presId="urn:microsoft.com/office/officeart/2005/8/layout/orgChart1"/>
    <dgm:cxn modelId="{5C1838D4-CD6C-4879-898F-CB4A6907E062}" type="presParOf" srcId="{686DA9D5-BB39-4A76-B21C-DD25ADE68535}" destId="{AA51DF04-E8B6-40D0-80BF-AD0863D2C864}" srcOrd="0" destOrd="0" presId="urn:microsoft.com/office/officeart/2005/8/layout/orgChart1"/>
    <dgm:cxn modelId="{18317696-A580-43D1-AEB2-B5808AC6B1A9}" type="presParOf" srcId="{686DA9D5-BB39-4A76-B21C-DD25ADE68535}" destId="{8C1B849D-87B8-4C1F-BF5B-C56FC6D955B0}" srcOrd="1" destOrd="0" presId="urn:microsoft.com/office/officeart/2005/8/layout/orgChart1"/>
    <dgm:cxn modelId="{6F839B7E-1876-4EA0-8EB1-27456B51BBF3}" type="presParOf" srcId="{6BE48C21-52EA-4B2E-9031-80A0BD550DE2}" destId="{2C8D17D5-C107-46DC-9148-8FFC7C7983C6}" srcOrd="1" destOrd="0" presId="urn:microsoft.com/office/officeart/2005/8/layout/orgChart1"/>
    <dgm:cxn modelId="{2805A99A-F5DE-493E-8B49-99465068FEDC}" type="presParOf" srcId="{2C8D17D5-C107-46DC-9148-8FFC7C7983C6}" destId="{4C440D49-53EA-46E1-A8B4-23FBD4C66B04}" srcOrd="0" destOrd="0" presId="urn:microsoft.com/office/officeart/2005/8/layout/orgChart1"/>
    <dgm:cxn modelId="{86D7E4F9-7768-4FB1-A109-ADB78CFFDE93}" type="presParOf" srcId="{2C8D17D5-C107-46DC-9148-8FFC7C7983C6}" destId="{8C4F9207-9BEB-4221-83DD-FF74221DFD8E}" srcOrd="1" destOrd="0" presId="urn:microsoft.com/office/officeart/2005/8/layout/orgChart1"/>
    <dgm:cxn modelId="{A399FBD3-6EDC-4985-A13B-49A22E3FEF26}" type="presParOf" srcId="{8C4F9207-9BEB-4221-83DD-FF74221DFD8E}" destId="{4927BCD5-47EA-4DFC-86B6-7820026D4C25}" srcOrd="0" destOrd="0" presId="urn:microsoft.com/office/officeart/2005/8/layout/orgChart1"/>
    <dgm:cxn modelId="{40D27057-DA0E-43E7-97E7-2221541F1400}" type="presParOf" srcId="{4927BCD5-47EA-4DFC-86B6-7820026D4C25}" destId="{B936C93A-3543-4A36-902B-243153908E2E}" srcOrd="0" destOrd="0" presId="urn:microsoft.com/office/officeart/2005/8/layout/orgChart1"/>
    <dgm:cxn modelId="{72C9EDD2-CEBD-487D-9604-F32613B899C7}" type="presParOf" srcId="{4927BCD5-47EA-4DFC-86B6-7820026D4C25}" destId="{44CB93D7-4529-4BE5-B505-D0340249561C}" srcOrd="1" destOrd="0" presId="urn:microsoft.com/office/officeart/2005/8/layout/orgChart1"/>
    <dgm:cxn modelId="{5A5B2450-43EB-4247-B5DF-699EC83B887F}" type="presParOf" srcId="{8C4F9207-9BEB-4221-83DD-FF74221DFD8E}" destId="{B1DDBFBB-A69A-4A17-81C1-7C84295E7ADD}" srcOrd="1" destOrd="0" presId="urn:microsoft.com/office/officeart/2005/8/layout/orgChart1"/>
    <dgm:cxn modelId="{E9E2B87F-90BE-428B-B19D-A06D102158D8}" type="presParOf" srcId="{8C4F9207-9BEB-4221-83DD-FF74221DFD8E}" destId="{F44E17D9-A41C-4600-9C2C-3E16A3E4CA2B}" srcOrd="2" destOrd="0" presId="urn:microsoft.com/office/officeart/2005/8/layout/orgChart1"/>
    <dgm:cxn modelId="{1DFEDD21-65A2-4A12-87E0-00C80429239D}" type="presParOf" srcId="{2C8D17D5-C107-46DC-9148-8FFC7C7983C6}" destId="{79CF7BF7-FF92-427C-AE11-B1723F849823}" srcOrd="2" destOrd="0" presId="urn:microsoft.com/office/officeart/2005/8/layout/orgChart1"/>
    <dgm:cxn modelId="{EC209FD7-EF16-4C4C-824B-B1AD8052FC5E}" type="presParOf" srcId="{2C8D17D5-C107-46DC-9148-8FFC7C7983C6}" destId="{1F49C68F-3658-4331-8075-C16BDBE10F54}" srcOrd="3" destOrd="0" presId="urn:microsoft.com/office/officeart/2005/8/layout/orgChart1"/>
    <dgm:cxn modelId="{0AEE8B19-0321-4D10-82B2-328323330F2E}" type="presParOf" srcId="{1F49C68F-3658-4331-8075-C16BDBE10F54}" destId="{7B722709-7CCD-4F75-A059-85A0FE21BC0D}" srcOrd="0" destOrd="0" presId="urn:microsoft.com/office/officeart/2005/8/layout/orgChart1"/>
    <dgm:cxn modelId="{62DAA897-D172-499E-8366-20639D9F7E5C}" type="presParOf" srcId="{7B722709-7CCD-4F75-A059-85A0FE21BC0D}" destId="{7B069453-B9B3-49B8-971D-C9C27FB3F389}" srcOrd="0" destOrd="0" presId="urn:microsoft.com/office/officeart/2005/8/layout/orgChart1"/>
    <dgm:cxn modelId="{0BCC1345-F966-4B08-9CD7-CDB74ECB322D}" type="presParOf" srcId="{7B722709-7CCD-4F75-A059-85A0FE21BC0D}" destId="{DAD843A1-8875-4AC5-ACC6-33A9B40C3196}" srcOrd="1" destOrd="0" presId="urn:microsoft.com/office/officeart/2005/8/layout/orgChart1"/>
    <dgm:cxn modelId="{B2F49D70-7730-46C9-9C68-53EEA05EC340}" type="presParOf" srcId="{1F49C68F-3658-4331-8075-C16BDBE10F54}" destId="{1F489EF1-2E60-43A8-8B96-A2BB73B04BA2}" srcOrd="1" destOrd="0" presId="urn:microsoft.com/office/officeart/2005/8/layout/orgChart1"/>
    <dgm:cxn modelId="{4FEBB108-1F18-4290-88E2-9282E706ABB6}" type="presParOf" srcId="{1F49C68F-3658-4331-8075-C16BDBE10F54}" destId="{A74C171F-BFBB-4AE8-9A10-0C20A8541516}" srcOrd="2" destOrd="0" presId="urn:microsoft.com/office/officeart/2005/8/layout/orgChart1"/>
    <dgm:cxn modelId="{361D6367-71AF-4232-A8FE-450FA2839359}" type="presParOf" srcId="{6BE48C21-52EA-4B2E-9031-80A0BD550DE2}" destId="{9E2CA01A-D38F-4115-A7F1-7B7D7C96146B}" srcOrd="2" destOrd="0" presId="urn:microsoft.com/office/officeart/2005/8/layout/orgChart1"/>
    <dgm:cxn modelId="{A666497E-234E-4A0B-964B-7DF0EB7A571D}" type="presParOf" srcId="{2680E394-F320-4AC2-8687-154172C36BCD}" destId="{E9DBD828-AB63-427A-9EA1-D2D3C92CBD97}" srcOrd="2" destOrd="0" presId="urn:microsoft.com/office/officeart/2005/8/layout/orgChart1"/>
    <dgm:cxn modelId="{9BD3BB09-D737-4CF0-9A77-893C72CB2DBB}" type="presParOf" srcId="{E9DBD828-AB63-427A-9EA1-D2D3C92CBD97}" destId="{3132A192-C95C-40F8-86EF-47F8605B514A}" srcOrd="0" destOrd="0" presId="urn:microsoft.com/office/officeart/2005/8/layout/orgChart1"/>
    <dgm:cxn modelId="{307F789B-E065-4498-BB16-38AD4B64DB71}" type="presParOf" srcId="{3132A192-C95C-40F8-86EF-47F8605B514A}" destId="{140A1BE4-7254-4568-989D-7E7A2013CE70}" srcOrd="0" destOrd="0" presId="urn:microsoft.com/office/officeart/2005/8/layout/orgChart1"/>
    <dgm:cxn modelId="{2FC02639-2477-4884-8922-5F9BBBCF5139}" type="presParOf" srcId="{3132A192-C95C-40F8-86EF-47F8605B514A}" destId="{AACA8DBD-974B-432D-9EE6-C81232763273}" srcOrd="1" destOrd="0" presId="urn:microsoft.com/office/officeart/2005/8/layout/orgChart1"/>
    <dgm:cxn modelId="{47855187-C7AD-4A01-8959-2616DA0AA685}" type="presParOf" srcId="{E9DBD828-AB63-427A-9EA1-D2D3C92CBD97}" destId="{4353BBB9-297A-4013-9FC2-88486B381AA9}" srcOrd="1" destOrd="0" presId="urn:microsoft.com/office/officeart/2005/8/layout/orgChart1"/>
    <dgm:cxn modelId="{3FB2E7A7-E8C2-4FE8-8EC2-9EF50B8E0DCD}" type="presParOf" srcId="{4353BBB9-297A-4013-9FC2-88486B381AA9}" destId="{C0E6B793-A2D9-4023-BD86-8260F8F6999D}" srcOrd="0" destOrd="0" presId="urn:microsoft.com/office/officeart/2005/8/layout/orgChart1"/>
    <dgm:cxn modelId="{CAFC97F9-959A-4BEB-BE21-68D339CC854C}" type="presParOf" srcId="{4353BBB9-297A-4013-9FC2-88486B381AA9}" destId="{FC7D4A5A-0A65-47A9-BD93-C13D5BCCF1DB}" srcOrd="1" destOrd="0" presId="urn:microsoft.com/office/officeart/2005/8/layout/orgChart1"/>
    <dgm:cxn modelId="{85DA0A4B-11DB-49B5-AD3A-5CC266A49E64}" type="presParOf" srcId="{FC7D4A5A-0A65-47A9-BD93-C13D5BCCF1DB}" destId="{8349914F-0420-4FDD-9DE4-09A92768EBD8}" srcOrd="0" destOrd="0" presId="urn:microsoft.com/office/officeart/2005/8/layout/orgChart1"/>
    <dgm:cxn modelId="{BB6E5864-0B21-4881-86C5-4A8A630B7088}" type="presParOf" srcId="{8349914F-0420-4FDD-9DE4-09A92768EBD8}" destId="{642E82C8-B373-4522-BD7B-6FC5E3868DFF}" srcOrd="0" destOrd="0" presId="urn:microsoft.com/office/officeart/2005/8/layout/orgChart1"/>
    <dgm:cxn modelId="{E263AE93-7338-4AAC-9F0F-D94C17ED6652}" type="presParOf" srcId="{8349914F-0420-4FDD-9DE4-09A92768EBD8}" destId="{C6B7FEA6-A1E0-4C33-93E5-FCAE6D5B6894}" srcOrd="1" destOrd="0" presId="urn:microsoft.com/office/officeart/2005/8/layout/orgChart1"/>
    <dgm:cxn modelId="{30CCAAFF-04C9-430C-A938-D243D03250C7}" type="presParOf" srcId="{FC7D4A5A-0A65-47A9-BD93-C13D5BCCF1DB}" destId="{15B54F45-F17D-4F9D-BD50-01E2A0106A43}" srcOrd="1" destOrd="0" presId="urn:microsoft.com/office/officeart/2005/8/layout/orgChart1"/>
    <dgm:cxn modelId="{A42F3606-72C6-4F0A-BD31-02B58F0F7BC2}" type="presParOf" srcId="{FC7D4A5A-0A65-47A9-BD93-C13D5BCCF1DB}" destId="{7E9B7E20-6668-44E9-9F04-78CBFE1F2104}" srcOrd="2" destOrd="0" presId="urn:microsoft.com/office/officeart/2005/8/layout/orgChart1"/>
    <dgm:cxn modelId="{E4F47F7C-70A0-4A77-94D9-775F7928AC97}" type="presParOf" srcId="{E9DBD828-AB63-427A-9EA1-D2D3C92CBD97}" destId="{388A4C6D-B609-4D32-8816-9C89144B5BE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E59C1D1-8353-4B6E-992B-AD215E00D3B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F55F8B62-87CE-42E9-BE4B-577098C96A44}">
      <dgm:prSet phldrT="[Text]"/>
      <dgm:spPr/>
      <dgm:t>
        <a:bodyPr/>
        <a:lstStyle/>
        <a:p>
          <a:r>
            <a:rPr lang="en-IN" b="1" i="0" dirty="0"/>
            <a:t>Accessibility</a:t>
          </a:r>
          <a:endParaRPr lang="en-IN" dirty="0"/>
        </a:p>
      </dgm:t>
    </dgm:pt>
    <dgm:pt modelId="{425A2B91-0155-42E9-81EA-B850FC543258}" type="sibTrans" cxnId="{5F34D11F-DB70-4A93-A929-FFB2E7C64838}">
      <dgm:prSet/>
      <dgm:spPr/>
      <dgm:t>
        <a:bodyPr/>
        <a:lstStyle/>
        <a:p>
          <a:endParaRPr lang="en-IN"/>
        </a:p>
      </dgm:t>
    </dgm:pt>
    <dgm:pt modelId="{684DF80E-43C3-42D5-842C-CC9CB1C1DB88}" type="parTrans" cxnId="{5F34D11F-DB70-4A93-A929-FFB2E7C64838}">
      <dgm:prSet/>
      <dgm:spPr/>
      <dgm:t>
        <a:bodyPr/>
        <a:lstStyle/>
        <a:p>
          <a:endParaRPr lang="en-IN"/>
        </a:p>
      </dgm:t>
    </dgm:pt>
    <dgm:pt modelId="{850799ED-6B3B-4C54-A3F6-96F195E5DFCA}">
      <dgm:prSet phldrT="[Text]"/>
      <dgm:spPr/>
      <dgm:t>
        <a:bodyPr/>
        <a:lstStyle/>
        <a:p>
          <a:r>
            <a:rPr lang="en-US" b="0" i="0" dirty="0"/>
            <a:t>Owners can easily access the medical store's inventory and place bulk orders from the comfort of their homes. This is particularly beneficial for individuals with mobility issues.</a:t>
          </a:r>
          <a:endParaRPr lang="en-IN" dirty="0"/>
        </a:p>
      </dgm:t>
    </dgm:pt>
    <dgm:pt modelId="{4D3A7E3B-32FA-483E-90D4-5D9F7816DC54}" type="sibTrans" cxnId="{2CB95169-C0F4-4B26-8E2C-6C383EF7C985}">
      <dgm:prSet/>
      <dgm:spPr/>
      <dgm:t>
        <a:bodyPr/>
        <a:lstStyle/>
        <a:p>
          <a:endParaRPr lang="en-IN"/>
        </a:p>
      </dgm:t>
    </dgm:pt>
    <dgm:pt modelId="{AC10C6DF-E212-479F-A494-9E98D9795AF6}" type="parTrans" cxnId="{2CB95169-C0F4-4B26-8E2C-6C383EF7C985}">
      <dgm:prSet/>
      <dgm:spPr/>
      <dgm:t>
        <a:bodyPr/>
        <a:lstStyle/>
        <a:p>
          <a:endParaRPr lang="en-IN"/>
        </a:p>
      </dgm:t>
    </dgm:pt>
    <dgm:pt modelId="{B6C46E51-C77B-4131-95FE-BD673FAAB1E3}">
      <dgm:prSet phldrT="[Text]"/>
      <dgm:spPr/>
      <dgm:t>
        <a:bodyPr/>
        <a:lstStyle/>
        <a:p>
          <a:r>
            <a:rPr lang="en-IN" b="1" i="0" dirty="0"/>
            <a:t>Convenience</a:t>
          </a:r>
          <a:endParaRPr lang="en-IN" dirty="0"/>
        </a:p>
      </dgm:t>
    </dgm:pt>
    <dgm:pt modelId="{1C67958F-C649-4C89-9186-E0C7AFCBDD1D}" type="sibTrans" cxnId="{E062D324-651F-4510-AE72-90981D35D201}">
      <dgm:prSet/>
      <dgm:spPr/>
      <dgm:t>
        <a:bodyPr/>
        <a:lstStyle/>
        <a:p>
          <a:endParaRPr lang="en-IN"/>
        </a:p>
      </dgm:t>
    </dgm:pt>
    <dgm:pt modelId="{A68E65EB-EB1D-4912-93BF-A2807935FF80}" type="parTrans" cxnId="{E062D324-651F-4510-AE72-90981D35D201}">
      <dgm:prSet/>
      <dgm:spPr/>
      <dgm:t>
        <a:bodyPr/>
        <a:lstStyle/>
        <a:p>
          <a:endParaRPr lang="en-IN"/>
        </a:p>
      </dgm:t>
    </dgm:pt>
    <dgm:pt modelId="{9737372E-5220-440B-A805-26BD1FA5028A}">
      <dgm:prSet phldrT="[Text]"/>
      <dgm:spPr/>
      <dgm:t>
        <a:bodyPr/>
        <a:lstStyle/>
        <a:p>
          <a:r>
            <a:rPr lang="en-US" b="0" i="0" dirty="0"/>
            <a:t>Owners can browse through a wide range of products, and place orders at any time of the day, eliminating the need to visit physical warehouse during specific operating hours.</a:t>
          </a:r>
          <a:endParaRPr lang="en-IN" dirty="0"/>
        </a:p>
      </dgm:t>
    </dgm:pt>
    <dgm:pt modelId="{12E65A56-D0F6-4923-81A0-539D647F67E2}" type="sibTrans" cxnId="{D4E8FBA9-E68A-466E-898E-1C2B8B33B4D3}">
      <dgm:prSet/>
      <dgm:spPr/>
      <dgm:t>
        <a:bodyPr/>
        <a:lstStyle/>
        <a:p>
          <a:endParaRPr lang="en-IN"/>
        </a:p>
      </dgm:t>
    </dgm:pt>
    <dgm:pt modelId="{ABC85559-B3F6-4652-8CC1-1DE82C4A9FB7}" type="parTrans" cxnId="{D4E8FBA9-E68A-466E-898E-1C2B8B33B4D3}">
      <dgm:prSet/>
      <dgm:spPr/>
      <dgm:t>
        <a:bodyPr/>
        <a:lstStyle/>
        <a:p>
          <a:endParaRPr lang="en-IN"/>
        </a:p>
      </dgm:t>
    </dgm:pt>
    <dgm:pt modelId="{77631954-2A1D-4327-A760-B27654EA2BF6}">
      <dgm:prSet phldrT="[Text]"/>
      <dgm:spPr/>
      <dgm:t>
        <a:bodyPr/>
        <a:lstStyle/>
        <a:p>
          <a:r>
            <a:rPr lang="en-IN" b="1" i="0" dirty="0"/>
            <a:t>Improved Inventory Management</a:t>
          </a:r>
          <a:r>
            <a:rPr lang="en-IN" b="0" i="0" dirty="0"/>
            <a:t>:</a:t>
          </a:r>
          <a:endParaRPr lang="en-IN" dirty="0"/>
        </a:p>
      </dgm:t>
    </dgm:pt>
    <dgm:pt modelId="{BCB4100D-4866-40C9-BED8-6C9F76F78D03}" type="sibTrans" cxnId="{EF11DCE7-727C-4431-8C4E-8688BF1735FE}">
      <dgm:prSet/>
      <dgm:spPr/>
      <dgm:t>
        <a:bodyPr/>
        <a:lstStyle/>
        <a:p>
          <a:endParaRPr lang="en-IN"/>
        </a:p>
      </dgm:t>
    </dgm:pt>
    <dgm:pt modelId="{622D3498-1E1E-47D2-A249-1DAF045C5AAF}" type="parTrans" cxnId="{EF11DCE7-727C-4431-8C4E-8688BF1735FE}">
      <dgm:prSet/>
      <dgm:spPr/>
      <dgm:t>
        <a:bodyPr/>
        <a:lstStyle/>
        <a:p>
          <a:endParaRPr lang="en-IN"/>
        </a:p>
      </dgm:t>
    </dgm:pt>
    <dgm:pt modelId="{7C3AE16A-6EE2-45A7-A85B-76C2DDCA71AE}">
      <dgm:prSet phldrT="[Text]"/>
      <dgm:spPr/>
      <dgm:t>
        <a:bodyPr/>
        <a:lstStyle/>
        <a:p>
          <a:r>
            <a:rPr lang="en-US" b="0" i="0" dirty="0"/>
            <a:t>The software facilitates real-time inventory tracking, enabling store owners to monitor stock levels, track expiration dates, and optimize procurement processes more efficiently.</a:t>
          </a:r>
          <a:endParaRPr lang="en-IN" dirty="0"/>
        </a:p>
      </dgm:t>
    </dgm:pt>
    <dgm:pt modelId="{2B5F8CC3-E001-43BC-9C4D-BD5F27222938}" type="sibTrans" cxnId="{6C3FD520-0A2F-4CD8-B0F2-77A553A1EB23}">
      <dgm:prSet/>
      <dgm:spPr/>
      <dgm:t>
        <a:bodyPr/>
        <a:lstStyle/>
        <a:p>
          <a:endParaRPr lang="en-IN"/>
        </a:p>
      </dgm:t>
    </dgm:pt>
    <dgm:pt modelId="{4F04ED4F-6C0B-4BE9-8C41-BF24BFEBBF73}" type="parTrans" cxnId="{6C3FD520-0A2F-4CD8-B0F2-77A553A1EB23}">
      <dgm:prSet/>
      <dgm:spPr/>
      <dgm:t>
        <a:bodyPr/>
        <a:lstStyle/>
        <a:p>
          <a:endParaRPr lang="en-IN"/>
        </a:p>
      </dgm:t>
    </dgm:pt>
    <dgm:pt modelId="{81C06E14-2F12-4A65-89E5-179840EC18FF}">
      <dgm:prSet phldrT="[Text]"/>
      <dgm:spPr/>
      <dgm:t>
        <a:bodyPr/>
        <a:lstStyle/>
        <a:p>
          <a:r>
            <a:rPr lang="en-IN" b="1" i="0"/>
            <a:t>Streamlined Operations</a:t>
          </a:r>
          <a:endParaRPr lang="en-IN" dirty="0"/>
        </a:p>
      </dgm:t>
    </dgm:pt>
    <dgm:pt modelId="{26A9529F-6CFA-41DC-9F5C-15D59F03B4A4}" type="parTrans" cxnId="{D73AD67E-0993-49D0-A84E-4FCA9A0F426E}">
      <dgm:prSet/>
      <dgm:spPr/>
      <dgm:t>
        <a:bodyPr/>
        <a:lstStyle/>
        <a:p>
          <a:endParaRPr lang="en-IN"/>
        </a:p>
      </dgm:t>
    </dgm:pt>
    <dgm:pt modelId="{7F979EA8-6BBD-477B-9E1E-2536627B0C0D}" type="sibTrans" cxnId="{D73AD67E-0993-49D0-A84E-4FCA9A0F426E}">
      <dgm:prSet/>
      <dgm:spPr/>
      <dgm:t>
        <a:bodyPr/>
        <a:lstStyle/>
        <a:p>
          <a:endParaRPr lang="en-IN"/>
        </a:p>
      </dgm:t>
    </dgm:pt>
    <dgm:pt modelId="{F39A218B-BCEA-4CD5-AD8A-42ADE41864DF}">
      <dgm:prSet phldrT="[Text]"/>
      <dgm:spPr/>
      <dgm:t>
        <a:bodyPr/>
        <a:lstStyle/>
        <a:p>
          <a:r>
            <a:rPr lang="en-US" b="0" i="0"/>
            <a:t>Automation of routine tasks such as order processing, invoicing, and payment processing streamlines operations, reducing manual errors and saving time for store staff.</a:t>
          </a:r>
          <a:endParaRPr lang="en-IN" dirty="0"/>
        </a:p>
      </dgm:t>
    </dgm:pt>
    <dgm:pt modelId="{D7F3164E-43EA-4D53-897C-FBA9A8FE2673}" type="parTrans" cxnId="{16AC71BA-38F0-4E0A-A426-1D97A5286FCE}">
      <dgm:prSet/>
      <dgm:spPr/>
      <dgm:t>
        <a:bodyPr/>
        <a:lstStyle/>
        <a:p>
          <a:endParaRPr lang="en-IN"/>
        </a:p>
      </dgm:t>
    </dgm:pt>
    <dgm:pt modelId="{48437331-EE73-4F52-9825-1B8275D23C68}" type="sibTrans" cxnId="{16AC71BA-38F0-4E0A-A426-1D97A5286FCE}">
      <dgm:prSet/>
      <dgm:spPr/>
      <dgm:t>
        <a:bodyPr/>
        <a:lstStyle/>
        <a:p>
          <a:endParaRPr lang="en-IN"/>
        </a:p>
      </dgm:t>
    </dgm:pt>
    <dgm:pt modelId="{ED043F0A-6DC1-4B2F-96C3-C9C5E4D27C97}">
      <dgm:prSet phldrT="[Text]"/>
      <dgm:spPr/>
      <dgm:t>
        <a:bodyPr/>
        <a:lstStyle/>
        <a:p>
          <a:r>
            <a:rPr lang="en-US" b="0" i="0"/>
            <a:t>With reduced dependency on physical infrastructure and manpower for order processing, medical store web software can lead to cost savings in the long run.</a:t>
          </a:r>
          <a:endParaRPr lang="en-IN" dirty="0"/>
        </a:p>
      </dgm:t>
    </dgm:pt>
    <dgm:pt modelId="{2946DEDE-F28E-4472-B28B-291CEA254EC2}" type="parTrans" cxnId="{D7036C83-24DB-4C14-B5A0-1ABF54E4399C}">
      <dgm:prSet/>
      <dgm:spPr/>
      <dgm:t>
        <a:bodyPr/>
        <a:lstStyle/>
        <a:p>
          <a:endParaRPr lang="en-IN"/>
        </a:p>
      </dgm:t>
    </dgm:pt>
    <dgm:pt modelId="{3A89B017-6522-4C46-B7D0-FDE6AB50DADD}" type="sibTrans" cxnId="{D7036C83-24DB-4C14-B5A0-1ABF54E4399C}">
      <dgm:prSet/>
      <dgm:spPr/>
      <dgm:t>
        <a:bodyPr/>
        <a:lstStyle/>
        <a:p>
          <a:endParaRPr lang="en-IN"/>
        </a:p>
      </dgm:t>
    </dgm:pt>
    <dgm:pt modelId="{64B1F4CA-C56E-495C-91D5-643E29A5B8E4}">
      <dgm:prSet phldrT="[Text]"/>
      <dgm:spPr/>
      <dgm:t>
        <a:bodyPr/>
        <a:lstStyle/>
        <a:p>
          <a:r>
            <a:rPr lang="en-IN" b="1" i="0"/>
            <a:t>Scalability</a:t>
          </a:r>
          <a:endParaRPr lang="en-IN" dirty="0"/>
        </a:p>
      </dgm:t>
    </dgm:pt>
    <dgm:pt modelId="{31D804B3-98A1-4417-B6D3-1DAF1D056DCF}" type="parTrans" cxnId="{9CD25546-0173-4B18-9E5C-9359390458DC}">
      <dgm:prSet/>
      <dgm:spPr/>
      <dgm:t>
        <a:bodyPr/>
        <a:lstStyle/>
        <a:p>
          <a:endParaRPr lang="en-IN"/>
        </a:p>
      </dgm:t>
    </dgm:pt>
    <dgm:pt modelId="{313CD26B-1381-4E82-8600-C3FF223ED6EF}" type="sibTrans" cxnId="{9CD25546-0173-4B18-9E5C-9359390458DC}">
      <dgm:prSet/>
      <dgm:spPr/>
      <dgm:t>
        <a:bodyPr/>
        <a:lstStyle/>
        <a:p>
          <a:endParaRPr lang="en-IN"/>
        </a:p>
      </dgm:t>
    </dgm:pt>
    <dgm:pt modelId="{2AB59A74-2ABE-42FB-B795-C861C68534E1}">
      <dgm:prSet phldrT="[Text]"/>
      <dgm:spPr/>
      <dgm:t>
        <a:bodyPr/>
        <a:lstStyle/>
        <a:p>
          <a:r>
            <a:rPr lang="en-US" b="0" i="0" dirty="0"/>
            <a:t>As the business grows, the web software can easily scale to accommodate increased demand and expand its functionalities to meet evolving needs.</a:t>
          </a:r>
          <a:endParaRPr lang="en-IN" dirty="0"/>
        </a:p>
      </dgm:t>
    </dgm:pt>
    <dgm:pt modelId="{ABCC1E5A-17B0-448A-AC0D-0ADDBAC9630B}" type="parTrans" cxnId="{EAB59247-7905-40CF-AF54-89310D345D6C}">
      <dgm:prSet/>
      <dgm:spPr/>
      <dgm:t>
        <a:bodyPr/>
        <a:lstStyle/>
        <a:p>
          <a:endParaRPr lang="en-IN"/>
        </a:p>
      </dgm:t>
    </dgm:pt>
    <dgm:pt modelId="{2A482BA9-22DD-49CC-B714-1D6A8053FC97}" type="sibTrans" cxnId="{EAB59247-7905-40CF-AF54-89310D345D6C}">
      <dgm:prSet/>
      <dgm:spPr/>
      <dgm:t>
        <a:bodyPr/>
        <a:lstStyle/>
        <a:p>
          <a:endParaRPr lang="en-IN"/>
        </a:p>
      </dgm:t>
    </dgm:pt>
    <dgm:pt modelId="{EF6512F0-D58B-4678-BC13-9E1D94F08EE7}">
      <dgm:prSet phldrT="[Text]"/>
      <dgm:spPr/>
      <dgm:t>
        <a:bodyPr/>
        <a:lstStyle/>
        <a:p>
          <a:r>
            <a:rPr lang="en-IN" b="1" i="0" dirty="0"/>
            <a:t>Cost Savings</a:t>
          </a:r>
          <a:endParaRPr lang="en-IN" dirty="0"/>
        </a:p>
      </dgm:t>
    </dgm:pt>
    <dgm:pt modelId="{4C5F28DB-5E9D-4C0A-AC72-DEF8E9955E11}" type="sibTrans" cxnId="{FBC9705F-7951-4DB8-B56E-010A9C6BECF1}">
      <dgm:prSet/>
      <dgm:spPr/>
      <dgm:t>
        <a:bodyPr/>
        <a:lstStyle/>
        <a:p>
          <a:endParaRPr lang="en-IN"/>
        </a:p>
      </dgm:t>
    </dgm:pt>
    <dgm:pt modelId="{2EC293D2-9408-4A4B-BE2A-8FB8CCEA4779}" type="parTrans" cxnId="{FBC9705F-7951-4DB8-B56E-010A9C6BECF1}">
      <dgm:prSet/>
      <dgm:spPr/>
      <dgm:t>
        <a:bodyPr/>
        <a:lstStyle/>
        <a:p>
          <a:endParaRPr lang="en-IN"/>
        </a:p>
      </dgm:t>
    </dgm:pt>
    <dgm:pt modelId="{CA1EFB9D-01B9-446B-8568-2887C84BE58B}" type="pres">
      <dgm:prSet presAssocID="{DE59C1D1-8353-4B6E-992B-AD215E00D3B6}" presName="Name0" presStyleCnt="0">
        <dgm:presLayoutVars>
          <dgm:dir/>
          <dgm:animLvl val="lvl"/>
          <dgm:resizeHandles val="exact"/>
        </dgm:presLayoutVars>
      </dgm:prSet>
      <dgm:spPr/>
    </dgm:pt>
    <dgm:pt modelId="{C40442B0-99EF-4F0A-8FBD-2051270F32E8}" type="pres">
      <dgm:prSet presAssocID="{F55F8B62-87CE-42E9-BE4B-577098C96A44}" presName="linNode" presStyleCnt="0"/>
      <dgm:spPr/>
    </dgm:pt>
    <dgm:pt modelId="{0B92C263-3BC9-43E5-8778-4EC96D69DB05}" type="pres">
      <dgm:prSet presAssocID="{F55F8B62-87CE-42E9-BE4B-577098C96A44}" presName="parentText" presStyleLbl="node1" presStyleIdx="0" presStyleCnt="6">
        <dgm:presLayoutVars>
          <dgm:chMax val="1"/>
          <dgm:bulletEnabled val="1"/>
        </dgm:presLayoutVars>
      </dgm:prSet>
      <dgm:spPr/>
    </dgm:pt>
    <dgm:pt modelId="{39559097-4846-4788-A887-945772BA6573}" type="pres">
      <dgm:prSet presAssocID="{F55F8B62-87CE-42E9-BE4B-577098C96A44}" presName="descendantText" presStyleLbl="alignAccFollowNode1" presStyleIdx="0" presStyleCnt="6">
        <dgm:presLayoutVars>
          <dgm:bulletEnabled val="1"/>
        </dgm:presLayoutVars>
      </dgm:prSet>
      <dgm:spPr/>
    </dgm:pt>
    <dgm:pt modelId="{E01ED740-02BF-4F9B-81B6-364F9FBC1757}" type="pres">
      <dgm:prSet presAssocID="{425A2B91-0155-42E9-81EA-B850FC543258}" presName="sp" presStyleCnt="0"/>
      <dgm:spPr/>
    </dgm:pt>
    <dgm:pt modelId="{49362DBA-13EC-4CCB-AB32-E5944EFF34CC}" type="pres">
      <dgm:prSet presAssocID="{B6C46E51-C77B-4131-95FE-BD673FAAB1E3}" presName="linNode" presStyleCnt="0"/>
      <dgm:spPr/>
    </dgm:pt>
    <dgm:pt modelId="{31DFBAD3-70D3-4029-8017-6094E997D2B1}" type="pres">
      <dgm:prSet presAssocID="{B6C46E51-C77B-4131-95FE-BD673FAAB1E3}" presName="parentText" presStyleLbl="node1" presStyleIdx="1" presStyleCnt="6">
        <dgm:presLayoutVars>
          <dgm:chMax val="1"/>
          <dgm:bulletEnabled val="1"/>
        </dgm:presLayoutVars>
      </dgm:prSet>
      <dgm:spPr/>
    </dgm:pt>
    <dgm:pt modelId="{E5DAA774-E004-4840-B8A9-AE87DE131908}" type="pres">
      <dgm:prSet presAssocID="{B6C46E51-C77B-4131-95FE-BD673FAAB1E3}" presName="descendantText" presStyleLbl="alignAccFollowNode1" presStyleIdx="1" presStyleCnt="6">
        <dgm:presLayoutVars>
          <dgm:bulletEnabled val="1"/>
        </dgm:presLayoutVars>
      </dgm:prSet>
      <dgm:spPr/>
    </dgm:pt>
    <dgm:pt modelId="{C3B0FBDC-73D3-4912-A949-65EF877F0EF0}" type="pres">
      <dgm:prSet presAssocID="{1C67958F-C649-4C89-9186-E0C7AFCBDD1D}" presName="sp" presStyleCnt="0"/>
      <dgm:spPr/>
    </dgm:pt>
    <dgm:pt modelId="{A1FC1CCF-9577-48B5-9337-9A2447C1C41D}" type="pres">
      <dgm:prSet presAssocID="{77631954-2A1D-4327-A760-B27654EA2BF6}" presName="linNode" presStyleCnt="0"/>
      <dgm:spPr/>
    </dgm:pt>
    <dgm:pt modelId="{196BB8F8-6764-465D-AD4F-B9832CC96FC1}" type="pres">
      <dgm:prSet presAssocID="{77631954-2A1D-4327-A760-B27654EA2BF6}" presName="parentText" presStyleLbl="node1" presStyleIdx="2" presStyleCnt="6">
        <dgm:presLayoutVars>
          <dgm:chMax val="1"/>
          <dgm:bulletEnabled val="1"/>
        </dgm:presLayoutVars>
      </dgm:prSet>
      <dgm:spPr/>
    </dgm:pt>
    <dgm:pt modelId="{B8411972-2D46-4127-8A14-55DFD47A5FB4}" type="pres">
      <dgm:prSet presAssocID="{77631954-2A1D-4327-A760-B27654EA2BF6}" presName="descendantText" presStyleLbl="alignAccFollowNode1" presStyleIdx="2" presStyleCnt="6">
        <dgm:presLayoutVars>
          <dgm:bulletEnabled val="1"/>
        </dgm:presLayoutVars>
      </dgm:prSet>
      <dgm:spPr/>
    </dgm:pt>
    <dgm:pt modelId="{4D594E02-E8AF-4A2D-931C-64A58A7677A8}" type="pres">
      <dgm:prSet presAssocID="{BCB4100D-4866-40C9-BED8-6C9F76F78D03}" presName="sp" presStyleCnt="0"/>
      <dgm:spPr/>
    </dgm:pt>
    <dgm:pt modelId="{C5297B07-3821-427F-AF99-3D60289E3A6A}" type="pres">
      <dgm:prSet presAssocID="{81C06E14-2F12-4A65-89E5-179840EC18FF}" presName="linNode" presStyleCnt="0"/>
      <dgm:spPr/>
    </dgm:pt>
    <dgm:pt modelId="{B7413A39-987D-4ACB-A67E-3670ADD6911C}" type="pres">
      <dgm:prSet presAssocID="{81C06E14-2F12-4A65-89E5-179840EC18FF}" presName="parentText" presStyleLbl="node1" presStyleIdx="3" presStyleCnt="6">
        <dgm:presLayoutVars>
          <dgm:chMax val="1"/>
          <dgm:bulletEnabled val="1"/>
        </dgm:presLayoutVars>
      </dgm:prSet>
      <dgm:spPr/>
    </dgm:pt>
    <dgm:pt modelId="{431549C9-39B6-41A6-A64C-922BE9788E8D}" type="pres">
      <dgm:prSet presAssocID="{81C06E14-2F12-4A65-89E5-179840EC18FF}" presName="descendantText" presStyleLbl="alignAccFollowNode1" presStyleIdx="3" presStyleCnt="6">
        <dgm:presLayoutVars>
          <dgm:bulletEnabled val="1"/>
        </dgm:presLayoutVars>
      </dgm:prSet>
      <dgm:spPr/>
    </dgm:pt>
    <dgm:pt modelId="{70B7BF8E-07C3-4EB0-9BCF-4F2B584B2A81}" type="pres">
      <dgm:prSet presAssocID="{7F979EA8-6BBD-477B-9E1E-2536627B0C0D}" presName="sp" presStyleCnt="0"/>
      <dgm:spPr/>
    </dgm:pt>
    <dgm:pt modelId="{E7A7A7B3-ECC8-4746-B8B4-D61CD984C45B}" type="pres">
      <dgm:prSet presAssocID="{EF6512F0-D58B-4678-BC13-9E1D94F08EE7}" presName="linNode" presStyleCnt="0"/>
      <dgm:spPr/>
    </dgm:pt>
    <dgm:pt modelId="{DA05B535-DF07-43AA-A1DD-1192AEFF0308}" type="pres">
      <dgm:prSet presAssocID="{EF6512F0-D58B-4678-BC13-9E1D94F08EE7}" presName="parentText" presStyleLbl="node1" presStyleIdx="4" presStyleCnt="6">
        <dgm:presLayoutVars>
          <dgm:chMax val="1"/>
          <dgm:bulletEnabled val="1"/>
        </dgm:presLayoutVars>
      </dgm:prSet>
      <dgm:spPr/>
    </dgm:pt>
    <dgm:pt modelId="{7819728C-B8AC-4AE8-8523-49D034B874DD}" type="pres">
      <dgm:prSet presAssocID="{EF6512F0-D58B-4678-BC13-9E1D94F08EE7}" presName="descendantText" presStyleLbl="alignAccFollowNode1" presStyleIdx="4" presStyleCnt="6">
        <dgm:presLayoutVars>
          <dgm:bulletEnabled val="1"/>
        </dgm:presLayoutVars>
      </dgm:prSet>
      <dgm:spPr/>
    </dgm:pt>
    <dgm:pt modelId="{0EA7C5B7-EC78-4CA1-B0CA-20B5A6D6B216}" type="pres">
      <dgm:prSet presAssocID="{4C5F28DB-5E9D-4C0A-AC72-DEF8E9955E11}" presName="sp" presStyleCnt="0"/>
      <dgm:spPr/>
    </dgm:pt>
    <dgm:pt modelId="{E958833F-7AF4-4D97-84EF-F69F55E845B9}" type="pres">
      <dgm:prSet presAssocID="{64B1F4CA-C56E-495C-91D5-643E29A5B8E4}" presName="linNode" presStyleCnt="0"/>
      <dgm:spPr/>
    </dgm:pt>
    <dgm:pt modelId="{E4D8C359-C4A9-47C7-BBB5-4AA3147D3FA2}" type="pres">
      <dgm:prSet presAssocID="{64B1F4CA-C56E-495C-91D5-643E29A5B8E4}" presName="parentText" presStyleLbl="node1" presStyleIdx="5" presStyleCnt="6">
        <dgm:presLayoutVars>
          <dgm:chMax val="1"/>
          <dgm:bulletEnabled val="1"/>
        </dgm:presLayoutVars>
      </dgm:prSet>
      <dgm:spPr/>
    </dgm:pt>
    <dgm:pt modelId="{ABFBAD27-3706-4890-8E9C-048666A372EE}" type="pres">
      <dgm:prSet presAssocID="{64B1F4CA-C56E-495C-91D5-643E29A5B8E4}" presName="descendantText" presStyleLbl="alignAccFollowNode1" presStyleIdx="5" presStyleCnt="6">
        <dgm:presLayoutVars>
          <dgm:bulletEnabled val="1"/>
        </dgm:presLayoutVars>
      </dgm:prSet>
      <dgm:spPr/>
    </dgm:pt>
  </dgm:ptLst>
  <dgm:cxnLst>
    <dgm:cxn modelId="{BE9C080A-1D47-4E0D-8848-74E87B7CA5BC}" type="presOf" srcId="{77631954-2A1D-4327-A760-B27654EA2BF6}" destId="{196BB8F8-6764-465D-AD4F-B9832CC96FC1}" srcOrd="0" destOrd="0" presId="urn:microsoft.com/office/officeart/2005/8/layout/vList5"/>
    <dgm:cxn modelId="{9C439E0A-B172-48CF-98A3-C16A7707F5F7}" type="presOf" srcId="{850799ED-6B3B-4C54-A3F6-96F195E5DFCA}" destId="{39559097-4846-4788-A887-945772BA6573}" srcOrd="0" destOrd="0" presId="urn:microsoft.com/office/officeart/2005/8/layout/vList5"/>
    <dgm:cxn modelId="{DEDEB716-BC26-43FC-9546-3A1FD5B61D78}" type="presOf" srcId="{ED043F0A-6DC1-4B2F-96C3-C9C5E4D27C97}" destId="{7819728C-B8AC-4AE8-8523-49D034B874DD}" srcOrd="0" destOrd="0" presId="urn:microsoft.com/office/officeart/2005/8/layout/vList5"/>
    <dgm:cxn modelId="{5F34D11F-DB70-4A93-A929-FFB2E7C64838}" srcId="{DE59C1D1-8353-4B6E-992B-AD215E00D3B6}" destId="{F55F8B62-87CE-42E9-BE4B-577098C96A44}" srcOrd="0" destOrd="0" parTransId="{684DF80E-43C3-42D5-842C-CC9CB1C1DB88}" sibTransId="{425A2B91-0155-42E9-81EA-B850FC543258}"/>
    <dgm:cxn modelId="{6C3FD520-0A2F-4CD8-B0F2-77A553A1EB23}" srcId="{77631954-2A1D-4327-A760-B27654EA2BF6}" destId="{7C3AE16A-6EE2-45A7-A85B-76C2DDCA71AE}" srcOrd="0" destOrd="0" parTransId="{4F04ED4F-6C0B-4BE9-8C41-BF24BFEBBF73}" sibTransId="{2B5F8CC3-E001-43BC-9C4D-BD5F27222938}"/>
    <dgm:cxn modelId="{E062D324-651F-4510-AE72-90981D35D201}" srcId="{DE59C1D1-8353-4B6E-992B-AD215E00D3B6}" destId="{B6C46E51-C77B-4131-95FE-BD673FAAB1E3}" srcOrd="1" destOrd="0" parTransId="{A68E65EB-EB1D-4912-93BF-A2807935FF80}" sibTransId="{1C67958F-C649-4C89-9186-E0C7AFCBDD1D}"/>
    <dgm:cxn modelId="{B3B0D729-A416-461E-813A-8E0D5B46C1C9}" type="presOf" srcId="{F55F8B62-87CE-42E9-BE4B-577098C96A44}" destId="{0B92C263-3BC9-43E5-8778-4EC96D69DB05}" srcOrd="0" destOrd="0" presId="urn:microsoft.com/office/officeart/2005/8/layout/vList5"/>
    <dgm:cxn modelId="{77CF4834-1702-4491-8ADC-0FD2331FFC08}" type="presOf" srcId="{EF6512F0-D58B-4678-BC13-9E1D94F08EE7}" destId="{DA05B535-DF07-43AA-A1DD-1192AEFF0308}" srcOrd="0" destOrd="0" presId="urn:microsoft.com/office/officeart/2005/8/layout/vList5"/>
    <dgm:cxn modelId="{BB7E945B-684A-40A0-A219-8588FBC2FA6C}" type="presOf" srcId="{2AB59A74-2ABE-42FB-B795-C861C68534E1}" destId="{ABFBAD27-3706-4890-8E9C-048666A372EE}" srcOrd="0" destOrd="0" presId="urn:microsoft.com/office/officeart/2005/8/layout/vList5"/>
    <dgm:cxn modelId="{FBC9705F-7951-4DB8-B56E-010A9C6BECF1}" srcId="{DE59C1D1-8353-4B6E-992B-AD215E00D3B6}" destId="{EF6512F0-D58B-4678-BC13-9E1D94F08EE7}" srcOrd="4" destOrd="0" parTransId="{2EC293D2-9408-4A4B-BE2A-8FB8CCEA4779}" sibTransId="{4C5F28DB-5E9D-4C0A-AC72-DEF8E9955E11}"/>
    <dgm:cxn modelId="{F40F825F-59BF-4048-A8F8-3ED32673B53B}" type="presOf" srcId="{64B1F4CA-C56E-495C-91D5-643E29A5B8E4}" destId="{E4D8C359-C4A9-47C7-BBB5-4AA3147D3FA2}" srcOrd="0" destOrd="0" presId="urn:microsoft.com/office/officeart/2005/8/layout/vList5"/>
    <dgm:cxn modelId="{09F8B743-B2A9-4686-836E-E5D5251E3E74}" type="presOf" srcId="{9737372E-5220-440B-A805-26BD1FA5028A}" destId="{E5DAA774-E004-4840-B8A9-AE87DE131908}" srcOrd="0" destOrd="0" presId="urn:microsoft.com/office/officeart/2005/8/layout/vList5"/>
    <dgm:cxn modelId="{9CD25546-0173-4B18-9E5C-9359390458DC}" srcId="{DE59C1D1-8353-4B6E-992B-AD215E00D3B6}" destId="{64B1F4CA-C56E-495C-91D5-643E29A5B8E4}" srcOrd="5" destOrd="0" parTransId="{31D804B3-98A1-4417-B6D3-1DAF1D056DCF}" sibTransId="{313CD26B-1381-4E82-8600-C3FF223ED6EF}"/>
    <dgm:cxn modelId="{EAB59247-7905-40CF-AF54-89310D345D6C}" srcId="{64B1F4CA-C56E-495C-91D5-643E29A5B8E4}" destId="{2AB59A74-2ABE-42FB-B795-C861C68534E1}" srcOrd="0" destOrd="0" parTransId="{ABCC1E5A-17B0-448A-AC0D-0ADDBAC9630B}" sibTransId="{2A482BA9-22DD-49CC-B714-1D6A8053FC97}"/>
    <dgm:cxn modelId="{2CB95169-C0F4-4B26-8E2C-6C383EF7C985}" srcId="{F55F8B62-87CE-42E9-BE4B-577098C96A44}" destId="{850799ED-6B3B-4C54-A3F6-96F195E5DFCA}" srcOrd="0" destOrd="0" parTransId="{AC10C6DF-E212-479F-A494-9E98D9795AF6}" sibTransId="{4D3A7E3B-32FA-483E-90D4-5D9F7816DC54}"/>
    <dgm:cxn modelId="{D73AD67E-0993-49D0-A84E-4FCA9A0F426E}" srcId="{DE59C1D1-8353-4B6E-992B-AD215E00D3B6}" destId="{81C06E14-2F12-4A65-89E5-179840EC18FF}" srcOrd="3" destOrd="0" parTransId="{26A9529F-6CFA-41DC-9F5C-15D59F03B4A4}" sibTransId="{7F979EA8-6BBD-477B-9E1E-2536627B0C0D}"/>
    <dgm:cxn modelId="{1ED45580-EADA-4C01-B21D-60E719440FCB}" type="presOf" srcId="{B6C46E51-C77B-4131-95FE-BD673FAAB1E3}" destId="{31DFBAD3-70D3-4029-8017-6094E997D2B1}" srcOrd="0" destOrd="0" presId="urn:microsoft.com/office/officeart/2005/8/layout/vList5"/>
    <dgm:cxn modelId="{FD16D280-00BD-4714-98BF-6201C46E8B5B}" type="presOf" srcId="{81C06E14-2F12-4A65-89E5-179840EC18FF}" destId="{B7413A39-987D-4ACB-A67E-3670ADD6911C}" srcOrd="0" destOrd="0" presId="urn:microsoft.com/office/officeart/2005/8/layout/vList5"/>
    <dgm:cxn modelId="{D7036C83-24DB-4C14-B5A0-1ABF54E4399C}" srcId="{EF6512F0-D58B-4678-BC13-9E1D94F08EE7}" destId="{ED043F0A-6DC1-4B2F-96C3-C9C5E4D27C97}" srcOrd="0" destOrd="0" parTransId="{2946DEDE-F28E-4472-B28B-291CEA254EC2}" sibTransId="{3A89B017-6522-4C46-B7D0-FDE6AB50DADD}"/>
    <dgm:cxn modelId="{D4E8FBA9-E68A-466E-898E-1C2B8B33B4D3}" srcId="{B6C46E51-C77B-4131-95FE-BD673FAAB1E3}" destId="{9737372E-5220-440B-A805-26BD1FA5028A}" srcOrd="0" destOrd="0" parTransId="{ABC85559-B3F6-4652-8CC1-1DE82C4A9FB7}" sibTransId="{12E65A56-D0F6-4923-81A0-539D647F67E2}"/>
    <dgm:cxn modelId="{386422B0-70DE-4536-824E-48421ADD47AB}" type="presOf" srcId="{7C3AE16A-6EE2-45A7-A85B-76C2DDCA71AE}" destId="{B8411972-2D46-4127-8A14-55DFD47A5FB4}" srcOrd="0" destOrd="0" presId="urn:microsoft.com/office/officeart/2005/8/layout/vList5"/>
    <dgm:cxn modelId="{16AC71BA-38F0-4E0A-A426-1D97A5286FCE}" srcId="{81C06E14-2F12-4A65-89E5-179840EC18FF}" destId="{F39A218B-BCEA-4CD5-AD8A-42ADE41864DF}" srcOrd="0" destOrd="0" parTransId="{D7F3164E-43EA-4D53-897C-FBA9A8FE2673}" sibTransId="{48437331-EE73-4F52-9825-1B8275D23C68}"/>
    <dgm:cxn modelId="{466B7DBD-2AA0-4957-A526-512A46BA5BFB}" type="presOf" srcId="{DE59C1D1-8353-4B6E-992B-AD215E00D3B6}" destId="{CA1EFB9D-01B9-446B-8568-2887C84BE58B}" srcOrd="0" destOrd="0" presId="urn:microsoft.com/office/officeart/2005/8/layout/vList5"/>
    <dgm:cxn modelId="{EA384DE6-C01C-47B9-90CF-D79F443C1097}" type="presOf" srcId="{F39A218B-BCEA-4CD5-AD8A-42ADE41864DF}" destId="{431549C9-39B6-41A6-A64C-922BE9788E8D}" srcOrd="0" destOrd="0" presId="urn:microsoft.com/office/officeart/2005/8/layout/vList5"/>
    <dgm:cxn modelId="{EF11DCE7-727C-4431-8C4E-8688BF1735FE}" srcId="{DE59C1D1-8353-4B6E-992B-AD215E00D3B6}" destId="{77631954-2A1D-4327-A760-B27654EA2BF6}" srcOrd="2" destOrd="0" parTransId="{622D3498-1E1E-47D2-A249-1DAF045C5AAF}" sibTransId="{BCB4100D-4866-40C9-BED8-6C9F76F78D03}"/>
    <dgm:cxn modelId="{483E56AD-B44C-4F93-A702-6DF6DD4D7995}" type="presParOf" srcId="{CA1EFB9D-01B9-446B-8568-2887C84BE58B}" destId="{C40442B0-99EF-4F0A-8FBD-2051270F32E8}" srcOrd="0" destOrd="0" presId="urn:microsoft.com/office/officeart/2005/8/layout/vList5"/>
    <dgm:cxn modelId="{34D43495-2D4F-4636-9A2D-EF8BB0AAA9BF}" type="presParOf" srcId="{C40442B0-99EF-4F0A-8FBD-2051270F32E8}" destId="{0B92C263-3BC9-43E5-8778-4EC96D69DB05}" srcOrd="0" destOrd="0" presId="urn:microsoft.com/office/officeart/2005/8/layout/vList5"/>
    <dgm:cxn modelId="{12F100A0-2D65-45E4-BF22-019EA287EDBF}" type="presParOf" srcId="{C40442B0-99EF-4F0A-8FBD-2051270F32E8}" destId="{39559097-4846-4788-A887-945772BA6573}" srcOrd="1" destOrd="0" presId="urn:microsoft.com/office/officeart/2005/8/layout/vList5"/>
    <dgm:cxn modelId="{911A9DE3-A552-41FE-8D31-B302C65E7B97}" type="presParOf" srcId="{CA1EFB9D-01B9-446B-8568-2887C84BE58B}" destId="{E01ED740-02BF-4F9B-81B6-364F9FBC1757}" srcOrd="1" destOrd="0" presId="urn:microsoft.com/office/officeart/2005/8/layout/vList5"/>
    <dgm:cxn modelId="{535F51B8-81B9-43C4-96CC-093145E907FB}" type="presParOf" srcId="{CA1EFB9D-01B9-446B-8568-2887C84BE58B}" destId="{49362DBA-13EC-4CCB-AB32-E5944EFF34CC}" srcOrd="2" destOrd="0" presId="urn:microsoft.com/office/officeart/2005/8/layout/vList5"/>
    <dgm:cxn modelId="{C8A44B67-1A83-42DA-8878-BC27B21CEACB}" type="presParOf" srcId="{49362DBA-13EC-4CCB-AB32-E5944EFF34CC}" destId="{31DFBAD3-70D3-4029-8017-6094E997D2B1}" srcOrd="0" destOrd="0" presId="urn:microsoft.com/office/officeart/2005/8/layout/vList5"/>
    <dgm:cxn modelId="{4720A6A0-5BAB-4622-8688-3995AA0F5E69}" type="presParOf" srcId="{49362DBA-13EC-4CCB-AB32-E5944EFF34CC}" destId="{E5DAA774-E004-4840-B8A9-AE87DE131908}" srcOrd="1" destOrd="0" presId="urn:microsoft.com/office/officeart/2005/8/layout/vList5"/>
    <dgm:cxn modelId="{695D13AD-EDC9-446E-8683-572AD14E30D4}" type="presParOf" srcId="{CA1EFB9D-01B9-446B-8568-2887C84BE58B}" destId="{C3B0FBDC-73D3-4912-A949-65EF877F0EF0}" srcOrd="3" destOrd="0" presId="urn:microsoft.com/office/officeart/2005/8/layout/vList5"/>
    <dgm:cxn modelId="{3D6EDED5-4A82-4921-9509-EAC606A06B1D}" type="presParOf" srcId="{CA1EFB9D-01B9-446B-8568-2887C84BE58B}" destId="{A1FC1CCF-9577-48B5-9337-9A2447C1C41D}" srcOrd="4" destOrd="0" presId="urn:microsoft.com/office/officeart/2005/8/layout/vList5"/>
    <dgm:cxn modelId="{3529548A-0468-4A46-983E-D5395519989D}" type="presParOf" srcId="{A1FC1CCF-9577-48B5-9337-9A2447C1C41D}" destId="{196BB8F8-6764-465D-AD4F-B9832CC96FC1}" srcOrd="0" destOrd="0" presId="urn:microsoft.com/office/officeart/2005/8/layout/vList5"/>
    <dgm:cxn modelId="{19F3FCED-FE34-4C3C-BBA1-FFD7426A0CE2}" type="presParOf" srcId="{A1FC1CCF-9577-48B5-9337-9A2447C1C41D}" destId="{B8411972-2D46-4127-8A14-55DFD47A5FB4}" srcOrd="1" destOrd="0" presId="urn:microsoft.com/office/officeart/2005/8/layout/vList5"/>
    <dgm:cxn modelId="{101EE629-C506-4BC2-97A5-BC9610832B90}" type="presParOf" srcId="{CA1EFB9D-01B9-446B-8568-2887C84BE58B}" destId="{4D594E02-E8AF-4A2D-931C-64A58A7677A8}" srcOrd="5" destOrd="0" presId="urn:microsoft.com/office/officeart/2005/8/layout/vList5"/>
    <dgm:cxn modelId="{37357649-ED10-41D0-999A-706EFEE4C3B5}" type="presParOf" srcId="{CA1EFB9D-01B9-446B-8568-2887C84BE58B}" destId="{C5297B07-3821-427F-AF99-3D60289E3A6A}" srcOrd="6" destOrd="0" presId="urn:microsoft.com/office/officeart/2005/8/layout/vList5"/>
    <dgm:cxn modelId="{53748109-B86C-454A-8AB5-BAE0A5F220E3}" type="presParOf" srcId="{C5297B07-3821-427F-AF99-3D60289E3A6A}" destId="{B7413A39-987D-4ACB-A67E-3670ADD6911C}" srcOrd="0" destOrd="0" presId="urn:microsoft.com/office/officeart/2005/8/layout/vList5"/>
    <dgm:cxn modelId="{416B5F62-F028-430E-94E0-17CCE56E49D2}" type="presParOf" srcId="{C5297B07-3821-427F-AF99-3D60289E3A6A}" destId="{431549C9-39B6-41A6-A64C-922BE9788E8D}" srcOrd="1" destOrd="0" presId="urn:microsoft.com/office/officeart/2005/8/layout/vList5"/>
    <dgm:cxn modelId="{6B564CEA-B39C-4BC2-B1C2-2927C384B607}" type="presParOf" srcId="{CA1EFB9D-01B9-446B-8568-2887C84BE58B}" destId="{70B7BF8E-07C3-4EB0-9BCF-4F2B584B2A81}" srcOrd="7" destOrd="0" presId="urn:microsoft.com/office/officeart/2005/8/layout/vList5"/>
    <dgm:cxn modelId="{B9E8E7BC-780A-490F-9007-1C7C4610C7DA}" type="presParOf" srcId="{CA1EFB9D-01B9-446B-8568-2887C84BE58B}" destId="{E7A7A7B3-ECC8-4746-B8B4-D61CD984C45B}" srcOrd="8" destOrd="0" presId="urn:microsoft.com/office/officeart/2005/8/layout/vList5"/>
    <dgm:cxn modelId="{B249CA4A-2DB6-4753-A9F3-7A92C3199CAC}" type="presParOf" srcId="{E7A7A7B3-ECC8-4746-B8B4-D61CD984C45B}" destId="{DA05B535-DF07-43AA-A1DD-1192AEFF0308}" srcOrd="0" destOrd="0" presId="urn:microsoft.com/office/officeart/2005/8/layout/vList5"/>
    <dgm:cxn modelId="{06416E07-627F-41D9-9430-6C06A9D3A7D7}" type="presParOf" srcId="{E7A7A7B3-ECC8-4746-B8B4-D61CD984C45B}" destId="{7819728C-B8AC-4AE8-8523-49D034B874DD}" srcOrd="1" destOrd="0" presId="urn:microsoft.com/office/officeart/2005/8/layout/vList5"/>
    <dgm:cxn modelId="{1B95EB81-6345-4A7F-8E7B-4F00395AC5A2}" type="presParOf" srcId="{CA1EFB9D-01B9-446B-8568-2887C84BE58B}" destId="{0EA7C5B7-EC78-4CA1-B0CA-20B5A6D6B216}" srcOrd="9" destOrd="0" presId="urn:microsoft.com/office/officeart/2005/8/layout/vList5"/>
    <dgm:cxn modelId="{4DDD221E-87BD-4E2D-92F6-70B8B67B1A16}" type="presParOf" srcId="{CA1EFB9D-01B9-446B-8568-2887C84BE58B}" destId="{E958833F-7AF4-4D97-84EF-F69F55E845B9}" srcOrd="10" destOrd="0" presId="urn:microsoft.com/office/officeart/2005/8/layout/vList5"/>
    <dgm:cxn modelId="{C7BBA9EC-F323-4F6C-B88E-C28EB2A33A04}" type="presParOf" srcId="{E958833F-7AF4-4D97-84EF-F69F55E845B9}" destId="{E4D8C359-C4A9-47C7-BBB5-4AA3147D3FA2}" srcOrd="0" destOrd="0" presId="urn:microsoft.com/office/officeart/2005/8/layout/vList5"/>
    <dgm:cxn modelId="{FC8C39EE-9453-4580-85F3-36090731C1BC}" type="presParOf" srcId="{E958833F-7AF4-4D97-84EF-F69F55E845B9}" destId="{ABFBAD27-3706-4890-8E9C-048666A372EE}"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692402-538E-4650-A7D4-A17D4118892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8F2A6876-CCB1-4DDD-B72D-E2A23A539912}">
      <dgm:prSet/>
      <dgm:spPr/>
      <dgm:t>
        <a:bodyPr/>
        <a:lstStyle/>
        <a:p>
          <a:r>
            <a:rPr lang="en-US" b="1" dirty="0"/>
            <a:t>Enhanced Reporting</a:t>
          </a:r>
          <a:endParaRPr lang="en-IN" b="1" dirty="0"/>
        </a:p>
      </dgm:t>
    </dgm:pt>
    <dgm:pt modelId="{AA385E66-D89D-497F-ADF5-20681E78CC0D}" type="parTrans" cxnId="{E4136C49-C93A-4B84-AC30-4576FE1683CA}">
      <dgm:prSet/>
      <dgm:spPr/>
      <dgm:t>
        <a:bodyPr/>
        <a:lstStyle/>
        <a:p>
          <a:endParaRPr lang="en-IN"/>
        </a:p>
      </dgm:t>
    </dgm:pt>
    <dgm:pt modelId="{CA39897F-2C39-4FDD-A5A5-610C2A5A5486}" type="sibTrans" cxnId="{E4136C49-C93A-4B84-AC30-4576FE1683CA}">
      <dgm:prSet/>
      <dgm:spPr/>
      <dgm:t>
        <a:bodyPr/>
        <a:lstStyle/>
        <a:p>
          <a:endParaRPr lang="en-IN"/>
        </a:p>
      </dgm:t>
    </dgm:pt>
    <dgm:pt modelId="{87EE53D3-771D-443E-BEAD-B8B8F513502C}">
      <dgm:prSet/>
      <dgm:spPr/>
      <dgm:t>
        <a:bodyPr/>
        <a:lstStyle/>
        <a:p>
          <a:r>
            <a:rPr lang="en-US" b="1" dirty="0"/>
            <a:t>Supplier Management</a:t>
          </a:r>
          <a:endParaRPr lang="en-IN" b="1" dirty="0"/>
        </a:p>
      </dgm:t>
    </dgm:pt>
    <dgm:pt modelId="{15733EE5-D1A3-4A20-8769-7E55D6B1F068}" type="parTrans" cxnId="{B8267FE5-188B-40E0-9865-0DB9E281900D}">
      <dgm:prSet/>
      <dgm:spPr/>
      <dgm:t>
        <a:bodyPr/>
        <a:lstStyle/>
        <a:p>
          <a:endParaRPr lang="en-IN"/>
        </a:p>
      </dgm:t>
    </dgm:pt>
    <dgm:pt modelId="{88E36A5B-D49D-4BB2-8A02-4C030BB6204C}" type="sibTrans" cxnId="{B8267FE5-188B-40E0-9865-0DB9E281900D}">
      <dgm:prSet/>
      <dgm:spPr/>
      <dgm:t>
        <a:bodyPr/>
        <a:lstStyle/>
        <a:p>
          <a:endParaRPr lang="en-IN"/>
        </a:p>
      </dgm:t>
    </dgm:pt>
    <dgm:pt modelId="{FA03C877-09E5-4E12-8042-872A50A1710A}">
      <dgm:prSet/>
      <dgm:spPr/>
      <dgm:t>
        <a:bodyPr/>
        <a:lstStyle/>
        <a:p>
          <a:r>
            <a:rPr lang="en-US" b="1" dirty="0"/>
            <a:t>Notifications</a:t>
          </a:r>
          <a:endParaRPr lang="en-IN" b="1" dirty="0"/>
        </a:p>
      </dgm:t>
    </dgm:pt>
    <dgm:pt modelId="{2C70FF2D-0A3D-4757-B13C-F160B58D3C7C}" type="parTrans" cxnId="{B05323DC-18F9-4B7A-BAEF-5D46A1278734}">
      <dgm:prSet/>
      <dgm:spPr/>
      <dgm:t>
        <a:bodyPr/>
        <a:lstStyle/>
        <a:p>
          <a:endParaRPr lang="en-IN"/>
        </a:p>
      </dgm:t>
    </dgm:pt>
    <dgm:pt modelId="{77C62527-7B27-420A-9EFC-1BB2EC31319B}" type="sibTrans" cxnId="{B05323DC-18F9-4B7A-BAEF-5D46A1278734}">
      <dgm:prSet/>
      <dgm:spPr/>
      <dgm:t>
        <a:bodyPr/>
        <a:lstStyle/>
        <a:p>
          <a:endParaRPr lang="en-IN"/>
        </a:p>
      </dgm:t>
    </dgm:pt>
    <dgm:pt modelId="{8E3BFBA7-3286-430A-BE75-AE291C89403B}">
      <dgm:prSet/>
      <dgm:spPr/>
      <dgm:t>
        <a:bodyPr/>
        <a:lstStyle/>
        <a:p>
          <a:r>
            <a:rPr lang="en-US" b="1" dirty="0"/>
            <a:t>User Roles and Permissions</a:t>
          </a:r>
          <a:endParaRPr lang="en-IN" b="1" dirty="0"/>
        </a:p>
      </dgm:t>
    </dgm:pt>
    <dgm:pt modelId="{FAF62891-0FAA-4CAB-B2BD-F500352CEFDE}" type="parTrans" cxnId="{7C0DFF47-E990-4FE1-BC0D-95D2F8BD2744}">
      <dgm:prSet/>
      <dgm:spPr/>
      <dgm:t>
        <a:bodyPr/>
        <a:lstStyle/>
        <a:p>
          <a:endParaRPr lang="en-IN"/>
        </a:p>
      </dgm:t>
    </dgm:pt>
    <dgm:pt modelId="{7D383919-E92F-4BC3-9B3D-15110ECDF178}" type="sibTrans" cxnId="{7C0DFF47-E990-4FE1-BC0D-95D2F8BD2744}">
      <dgm:prSet/>
      <dgm:spPr/>
      <dgm:t>
        <a:bodyPr/>
        <a:lstStyle/>
        <a:p>
          <a:endParaRPr lang="en-IN"/>
        </a:p>
      </dgm:t>
    </dgm:pt>
    <dgm:pt modelId="{0B29CA47-E96A-4B45-8E6F-A73D546DA398}">
      <dgm:prSet/>
      <dgm:spPr/>
      <dgm:t>
        <a:bodyPr/>
        <a:lstStyle/>
        <a:p>
          <a:r>
            <a:rPr lang="en-US" dirty="0"/>
            <a:t> Implement advanced reporting features to analyze sales trends and inventory patterns.</a:t>
          </a:r>
          <a:endParaRPr lang="en-IN" dirty="0"/>
        </a:p>
      </dgm:t>
    </dgm:pt>
    <dgm:pt modelId="{6975AC72-5460-4E0D-B1BE-AAD2AE2C37A5}" type="parTrans" cxnId="{49B97B3B-CB7C-409F-8F74-68D35DB6D37F}">
      <dgm:prSet/>
      <dgm:spPr/>
      <dgm:t>
        <a:bodyPr/>
        <a:lstStyle/>
        <a:p>
          <a:endParaRPr lang="en-IN"/>
        </a:p>
      </dgm:t>
    </dgm:pt>
    <dgm:pt modelId="{C88AB7FC-B02B-4303-B68A-B50EBEDA3B3F}" type="sibTrans" cxnId="{49B97B3B-CB7C-409F-8F74-68D35DB6D37F}">
      <dgm:prSet/>
      <dgm:spPr/>
      <dgm:t>
        <a:bodyPr/>
        <a:lstStyle/>
        <a:p>
          <a:endParaRPr lang="en-IN"/>
        </a:p>
      </dgm:t>
    </dgm:pt>
    <dgm:pt modelId="{4A2D83E8-D0AE-499B-922C-E3A1FB58CADC}">
      <dgm:prSet/>
      <dgm:spPr/>
      <dgm:t>
        <a:bodyPr/>
        <a:lstStyle/>
        <a:p>
          <a:r>
            <a:rPr lang="en-US" dirty="0"/>
            <a:t> Integrate a module for managing and tracking medicine suppliers.</a:t>
          </a:r>
          <a:endParaRPr lang="en-IN" dirty="0"/>
        </a:p>
      </dgm:t>
    </dgm:pt>
    <dgm:pt modelId="{CD2F7289-962E-4625-A3FF-D0A76DC309EA}" type="parTrans" cxnId="{E4EFDD6A-786D-467F-A0F8-569F5B464753}">
      <dgm:prSet/>
      <dgm:spPr/>
      <dgm:t>
        <a:bodyPr/>
        <a:lstStyle/>
        <a:p>
          <a:endParaRPr lang="en-IN"/>
        </a:p>
      </dgm:t>
    </dgm:pt>
    <dgm:pt modelId="{DA6E18F5-53C7-4042-807E-31BBCEF1377D}" type="sibTrans" cxnId="{E4EFDD6A-786D-467F-A0F8-569F5B464753}">
      <dgm:prSet/>
      <dgm:spPr/>
      <dgm:t>
        <a:bodyPr/>
        <a:lstStyle/>
        <a:p>
          <a:endParaRPr lang="en-IN"/>
        </a:p>
      </dgm:t>
    </dgm:pt>
    <dgm:pt modelId="{E0FBEEAD-AE88-4C16-8FE1-F5D7A01427F7}">
      <dgm:prSet/>
      <dgm:spPr/>
      <dgm:t>
        <a:bodyPr/>
        <a:lstStyle/>
        <a:p>
          <a:r>
            <a:rPr lang="en-US"/>
            <a:t> </a:t>
          </a:r>
          <a:r>
            <a:rPr lang="en-US" dirty="0"/>
            <a:t>Implement notification features for low stock levels or important updates.</a:t>
          </a:r>
          <a:endParaRPr lang="en-IN" dirty="0"/>
        </a:p>
      </dgm:t>
    </dgm:pt>
    <dgm:pt modelId="{0A71477F-B171-4D3A-AEAC-D5BE85FE61F4}" type="parTrans" cxnId="{1CC1F9F3-262A-4454-8788-748461B74704}">
      <dgm:prSet/>
      <dgm:spPr/>
      <dgm:t>
        <a:bodyPr/>
        <a:lstStyle/>
        <a:p>
          <a:endParaRPr lang="en-IN"/>
        </a:p>
      </dgm:t>
    </dgm:pt>
    <dgm:pt modelId="{29B51548-CEF5-4235-8324-3FB677E6A47B}" type="sibTrans" cxnId="{1CC1F9F3-262A-4454-8788-748461B74704}">
      <dgm:prSet/>
      <dgm:spPr/>
      <dgm:t>
        <a:bodyPr/>
        <a:lstStyle/>
        <a:p>
          <a:endParaRPr lang="en-IN"/>
        </a:p>
      </dgm:t>
    </dgm:pt>
    <dgm:pt modelId="{F914AA80-680E-48C2-814B-956FB796E466}">
      <dgm:prSet/>
      <dgm:spPr/>
      <dgm:t>
        <a:bodyPr/>
        <a:lstStyle/>
        <a:p>
          <a:r>
            <a:rPr lang="en-US"/>
            <a:t>Extend </a:t>
          </a:r>
          <a:r>
            <a:rPr lang="en-US" dirty="0"/>
            <a:t>authorization controls to include more granular user roles and </a:t>
          </a:r>
          <a:r>
            <a:rPr lang="en-US"/>
            <a:t>permissions.</a:t>
          </a:r>
          <a:endParaRPr lang="en-IN" dirty="0"/>
        </a:p>
      </dgm:t>
    </dgm:pt>
    <dgm:pt modelId="{B13FE424-42C4-43DE-89CC-C306B73ABDCD}" type="parTrans" cxnId="{F3F5A9CA-0331-4F0D-902F-1F6CD6D11893}">
      <dgm:prSet/>
      <dgm:spPr/>
      <dgm:t>
        <a:bodyPr/>
        <a:lstStyle/>
        <a:p>
          <a:endParaRPr lang="en-IN"/>
        </a:p>
      </dgm:t>
    </dgm:pt>
    <dgm:pt modelId="{4D46C03F-E002-42A3-A468-28C4385611EE}" type="sibTrans" cxnId="{F3F5A9CA-0331-4F0D-902F-1F6CD6D11893}">
      <dgm:prSet/>
      <dgm:spPr/>
      <dgm:t>
        <a:bodyPr/>
        <a:lstStyle/>
        <a:p>
          <a:endParaRPr lang="en-IN"/>
        </a:p>
      </dgm:t>
    </dgm:pt>
    <dgm:pt modelId="{D04E2262-6400-4EC8-ACB2-3A40728DD719}">
      <dgm:prSet/>
      <dgm:spPr/>
      <dgm:t>
        <a:bodyPr/>
        <a:lstStyle/>
        <a:p>
          <a:r>
            <a:rPr lang="en-US" dirty="0"/>
            <a:t>Include features where customer can order medicines at their place.</a:t>
          </a:r>
          <a:endParaRPr lang="en-IN" dirty="0"/>
        </a:p>
      </dgm:t>
    </dgm:pt>
    <dgm:pt modelId="{00814E58-1B06-452A-BD28-478224F75908}" type="parTrans" cxnId="{D96C5E04-CAEC-410E-BF31-076C928BDE40}">
      <dgm:prSet/>
      <dgm:spPr/>
      <dgm:t>
        <a:bodyPr/>
        <a:lstStyle/>
        <a:p>
          <a:endParaRPr lang="en-IN"/>
        </a:p>
      </dgm:t>
    </dgm:pt>
    <dgm:pt modelId="{DD362932-6A55-442D-8D91-B85464D4E8B1}" type="sibTrans" cxnId="{D96C5E04-CAEC-410E-BF31-076C928BDE40}">
      <dgm:prSet/>
      <dgm:spPr/>
      <dgm:t>
        <a:bodyPr/>
        <a:lstStyle/>
        <a:p>
          <a:endParaRPr lang="en-IN"/>
        </a:p>
      </dgm:t>
    </dgm:pt>
    <dgm:pt modelId="{CCD8F65F-4ADE-464F-9CE9-0DADC5A9C180}">
      <dgm:prSet/>
      <dgm:spPr/>
      <dgm:t>
        <a:bodyPr/>
        <a:lstStyle/>
        <a:p>
          <a:r>
            <a:rPr lang="en-US" b="1" dirty="0"/>
            <a:t>E-commercial Website</a:t>
          </a:r>
          <a:endParaRPr lang="en-IN" b="1" dirty="0"/>
        </a:p>
      </dgm:t>
    </dgm:pt>
    <dgm:pt modelId="{6962E466-EA83-4EAC-B978-A4CD29780F17}" type="sibTrans" cxnId="{8890EBA1-5DFA-4B5D-BC57-C7665B27E3E5}">
      <dgm:prSet/>
      <dgm:spPr/>
      <dgm:t>
        <a:bodyPr/>
        <a:lstStyle/>
        <a:p>
          <a:endParaRPr lang="en-IN"/>
        </a:p>
      </dgm:t>
    </dgm:pt>
    <dgm:pt modelId="{66BCB657-1966-4405-A477-74CCCAEB33D4}" type="parTrans" cxnId="{8890EBA1-5DFA-4B5D-BC57-C7665B27E3E5}">
      <dgm:prSet/>
      <dgm:spPr/>
      <dgm:t>
        <a:bodyPr/>
        <a:lstStyle/>
        <a:p>
          <a:endParaRPr lang="en-IN"/>
        </a:p>
      </dgm:t>
    </dgm:pt>
    <dgm:pt modelId="{452898E2-CA3D-42ED-B4D7-C18058466E95}" type="pres">
      <dgm:prSet presAssocID="{EA692402-538E-4650-A7D4-A17D4118892C}" presName="linear" presStyleCnt="0">
        <dgm:presLayoutVars>
          <dgm:dir/>
          <dgm:animLvl val="lvl"/>
          <dgm:resizeHandles val="exact"/>
        </dgm:presLayoutVars>
      </dgm:prSet>
      <dgm:spPr/>
    </dgm:pt>
    <dgm:pt modelId="{8F4C5F34-5107-44B2-B384-227B32116249}" type="pres">
      <dgm:prSet presAssocID="{8F2A6876-CCB1-4DDD-B72D-E2A23A539912}" presName="parentLin" presStyleCnt="0"/>
      <dgm:spPr/>
    </dgm:pt>
    <dgm:pt modelId="{33501969-AC4E-4FD5-A94B-8E2DCBD68A37}" type="pres">
      <dgm:prSet presAssocID="{8F2A6876-CCB1-4DDD-B72D-E2A23A539912}" presName="parentLeftMargin" presStyleLbl="node1" presStyleIdx="0" presStyleCnt="5"/>
      <dgm:spPr/>
    </dgm:pt>
    <dgm:pt modelId="{D7919FC1-99B9-4DC4-BFD2-7EB49AA7C232}" type="pres">
      <dgm:prSet presAssocID="{8F2A6876-CCB1-4DDD-B72D-E2A23A539912}" presName="parentText" presStyleLbl="node1" presStyleIdx="0" presStyleCnt="5">
        <dgm:presLayoutVars>
          <dgm:chMax val="0"/>
          <dgm:bulletEnabled val="1"/>
        </dgm:presLayoutVars>
      </dgm:prSet>
      <dgm:spPr/>
    </dgm:pt>
    <dgm:pt modelId="{85E8A1A4-1C69-44D0-A7E0-302CB3128EB1}" type="pres">
      <dgm:prSet presAssocID="{8F2A6876-CCB1-4DDD-B72D-E2A23A539912}" presName="negativeSpace" presStyleCnt="0"/>
      <dgm:spPr/>
    </dgm:pt>
    <dgm:pt modelId="{8F8EDF6C-AB73-4D24-89E7-8F057262E834}" type="pres">
      <dgm:prSet presAssocID="{8F2A6876-CCB1-4DDD-B72D-E2A23A539912}" presName="childText" presStyleLbl="conFgAcc1" presStyleIdx="0" presStyleCnt="5">
        <dgm:presLayoutVars>
          <dgm:bulletEnabled val="1"/>
        </dgm:presLayoutVars>
      </dgm:prSet>
      <dgm:spPr/>
    </dgm:pt>
    <dgm:pt modelId="{2E4E8A83-5415-4417-A81D-64C737ED69B2}" type="pres">
      <dgm:prSet presAssocID="{CA39897F-2C39-4FDD-A5A5-610C2A5A5486}" presName="spaceBetweenRectangles" presStyleCnt="0"/>
      <dgm:spPr/>
    </dgm:pt>
    <dgm:pt modelId="{F7A5C8D9-2E3C-4981-9770-149EC7258A86}" type="pres">
      <dgm:prSet presAssocID="{87EE53D3-771D-443E-BEAD-B8B8F513502C}" presName="parentLin" presStyleCnt="0"/>
      <dgm:spPr/>
    </dgm:pt>
    <dgm:pt modelId="{C9765509-38AB-4248-9405-1566E48A1A83}" type="pres">
      <dgm:prSet presAssocID="{87EE53D3-771D-443E-BEAD-B8B8F513502C}" presName="parentLeftMargin" presStyleLbl="node1" presStyleIdx="0" presStyleCnt="5"/>
      <dgm:spPr/>
    </dgm:pt>
    <dgm:pt modelId="{37776760-E480-4A5E-A5E9-B03685456B0F}" type="pres">
      <dgm:prSet presAssocID="{87EE53D3-771D-443E-BEAD-B8B8F513502C}" presName="parentText" presStyleLbl="node1" presStyleIdx="1" presStyleCnt="5">
        <dgm:presLayoutVars>
          <dgm:chMax val="0"/>
          <dgm:bulletEnabled val="1"/>
        </dgm:presLayoutVars>
      </dgm:prSet>
      <dgm:spPr/>
    </dgm:pt>
    <dgm:pt modelId="{949DD366-171B-4D70-8CD1-5AEA6EE7AB62}" type="pres">
      <dgm:prSet presAssocID="{87EE53D3-771D-443E-BEAD-B8B8F513502C}" presName="negativeSpace" presStyleCnt="0"/>
      <dgm:spPr/>
    </dgm:pt>
    <dgm:pt modelId="{6C6CA5A7-FEEE-4C93-8E8F-66AD4683F1ED}" type="pres">
      <dgm:prSet presAssocID="{87EE53D3-771D-443E-BEAD-B8B8F513502C}" presName="childText" presStyleLbl="conFgAcc1" presStyleIdx="1" presStyleCnt="5">
        <dgm:presLayoutVars>
          <dgm:bulletEnabled val="1"/>
        </dgm:presLayoutVars>
      </dgm:prSet>
      <dgm:spPr/>
    </dgm:pt>
    <dgm:pt modelId="{EB2151E6-143C-4E86-9EB8-E3ED2B829FD0}" type="pres">
      <dgm:prSet presAssocID="{88E36A5B-D49D-4BB2-8A02-4C030BB6204C}" presName="spaceBetweenRectangles" presStyleCnt="0"/>
      <dgm:spPr/>
    </dgm:pt>
    <dgm:pt modelId="{292A13B7-9EB5-46CA-BBD7-BB4E73CFE719}" type="pres">
      <dgm:prSet presAssocID="{FA03C877-09E5-4E12-8042-872A50A1710A}" presName="parentLin" presStyleCnt="0"/>
      <dgm:spPr/>
    </dgm:pt>
    <dgm:pt modelId="{D49CF59B-F35D-4BED-AF3D-4D1E5B276BBD}" type="pres">
      <dgm:prSet presAssocID="{FA03C877-09E5-4E12-8042-872A50A1710A}" presName="parentLeftMargin" presStyleLbl="node1" presStyleIdx="1" presStyleCnt="5"/>
      <dgm:spPr/>
    </dgm:pt>
    <dgm:pt modelId="{96277B3E-F58A-4EB5-965A-207252DD9280}" type="pres">
      <dgm:prSet presAssocID="{FA03C877-09E5-4E12-8042-872A50A1710A}" presName="parentText" presStyleLbl="node1" presStyleIdx="2" presStyleCnt="5">
        <dgm:presLayoutVars>
          <dgm:chMax val="0"/>
          <dgm:bulletEnabled val="1"/>
        </dgm:presLayoutVars>
      </dgm:prSet>
      <dgm:spPr/>
    </dgm:pt>
    <dgm:pt modelId="{F072C143-D161-4A61-98C5-B2D07933EC02}" type="pres">
      <dgm:prSet presAssocID="{FA03C877-09E5-4E12-8042-872A50A1710A}" presName="negativeSpace" presStyleCnt="0"/>
      <dgm:spPr/>
    </dgm:pt>
    <dgm:pt modelId="{4978EDC1-195A-4B74-8B12-41092C8EB17E}" type="pres">
      <dgm:prSet presAssocID="{FA03C877-09E5-4E12-8042-872A50A1710A}" presName="childText" presStyleLbl="conFgAcc1" presStyleIdx="2" presStyleCnt="5">
        <dgm:presLayoutVars>
          <dgm:bulletEnabled val="1"/>
        </dgm:presLayoutVars>
      </dgm:prSet>
      <dgm:spPr/>
    </dgm:pt>
    <dgm:pt modelId="{C810FBF4-9328-4AA2-853A-0F1B89C81852}" type="pres">
      <dgm:prSet presAssocID="{77C62527-7B27-420A-9EFC-1BB2EC31319B}" presName="spaceBetweenRectangles" presStyleCnt="0"/>
      <dgm:spPr/>
    </dgm:pt>
    <dgm:pt modelId="{C652999A-00C3-49CE-8A9F-65134CEA37D7}" type="pres">
      <dgm:prSet presAssocID="{8E3BFBA7-3286-430A-BE75-AE291C89403B}" presName="parentLin" presStyleCnt="0"/>
      <dgm:spPr/>
    </dgm:pt>
    <dgm:pt modelId="{56228D43-0C07-4203-BB74-5ACBE8D12D66}" type="pres">
      <dgm:prSet presAssocID="{8E3BFBA7-3286-430A-BE75-AE291C89403B}" presName="parentLeftMargin" presStyleLbl="node1" presStyleIdx="2" presStyleCnt="5"/>
      <dgm:spPr/>
    </dgm:pt>
    <dgm:pt modelId="{5F5251E8-FE91-49A4-B557-BFECCD715D71}" type="pres">
      <dgm:prSet presAssocID="{8E3BFBA7-3286-430A-BE75-AE291C89403B}" presName="parentText" presStyleLbl="node1" presStyleIdx="3" presStyleCnt="5">
        <dgm:presLayoutVars>
          <dgm:chMax val="0"/>
          <dgm:bulletEnabled val="1"/>
        </dgm:presLayoutVars>
      </dgm:prSet>
      <dgm:spPr/>
    </dgm:pt>
    <dgm:pt modelId="{3B8175CF-B18B-4901-AFAB-CEE96E118F99}" type="pres">
      <dgm:prSet presAssocID="{8E3BFBA7-3286-430A-BE75-AE291C89403B}" presName="negativeSpace" presStyleCnt="0"/>
      <dgm:spPr/>
    </dgm:pt>
    <dgm:pt modelId="{DB42BFBB-E143-4CD1-9647-29180E29E02C}" type="pres">
      <dgm:prSet presAssocID="{8E3BFBA7-3286-430A-BE75-AE291C89403B}" presName="childText" presStyleLbl="conFgAcc1" presStyleIdx="3" presStyleCnt="5">
        <dgm:presLayoutVars>
          <dgm:bulletEnabled val="1"/>
        </dgm:presLayoutVars>
      </dgm:prSet>
      <dgm:spPr/>
    </dgm:pt>
    <dgm:pt modelId="{E04A45A9-5BB6-441D-AA1C-54838511071D}" type="pres">
      <dgm:prSet presAssocID="{7D383919-E92F-4BC3-9B3D-15110ECDF178}" presName="spaceBetweenRectangles" presStyleCnt="0"/>
      <dgm:spPr/>
    </dgm:pt>
    <dgm:pt modelId="{EE4E20D4-5787-4331-9D16-BDCF42257D78}" type="pres">
      <dgm:prSet presAssocID="{CCD8F65F-4ADE-464F-9CE9-0DADC5A9C180}" presName="parentLin" presStyleCnt="0"/>
      <dgm:spPr/>
    </dgm:pt>
    <dgm:pt modelId="{D03B3C6D-CE5C-409A-B337-BE37311D74AE}" type="pres">
      <dgm:prSet presAssocID="{CCD8F65F-4ADE-464F-9CE9-0DADC5A9C180}" presName="parentLeftMargin" presStyleLbl="node1" presStyleIdx="3" presStyleCnt="5"/>
      <dgm:spPr/>
    </dgm:pt>
    <dgm:pt modelId="{27072F04-40B0-4A3C-A9A1-0BF704D70B48}" type="pres">
      <dgm:prSet presAssocID="{CCD8F65F-4ADE-464F-9CE9-0DADC5A9C180}" presName="parentText" presStyleLbl="node1" presStyleIdx="4" presStyleCnt="5">
        <dgm:presLayoutVars>
          <dgm:chMax val="0"/>
          <dgm:bulletEnabled val="1"/>
        </dgm:presLayoutVars>
      </dgm:prSet>
      <dgm:spPr/>
    </dgm:pt>
    <dgm:pt modelId="{1E3EB5BE-DEEA-43BC-B91E-ABEAFA54128E}" type="pres">
      <dgm:prSet presAssocID="{CCD8F65F-4ADE-464F-9CE9-0DADC5A9C180}" presName="negativeSpace" presStyleCnt="0"/>
      <dgm:spPr/>
    </dgm:pt>
    <dgm:pt modelId="{C501E3D8-C7DB-4A98-83A5-69C8FFEDEBCF}" type="pres">
      <dgm:prSet presAssocID="{CCD8F65F-4ADE-464F-9CE9-0DADC5A9C180}" presName="childText" presStyleLbl="conFgAcc1" presStyleIdx="4" presStyleCnt="5">
        <dgm:presLayoutVars>
          <dgm:bulletEnabled val="1"/>
        </dgm:presLayoutVars>
      </dgm:prSet>
      <dgm:spPr/>
    </dgm:pt>
  </dgm:ptLst>
  <dgm:cxnLst>
    <dgm:cxn modelId="{D7358D00-0635-4D35-832E-2A78B9BA5862}" type="presOf" srcId="{8F2A6876-CCB1-4DDD-B72D-E2A23A539912}" destId="{33501969-AC4E-4FD5-A94B-8E2DCBD68A37}" srcOrd="0" destOrd="0" presId="urn:microsoft.com/office/officeart/2005/8/layout/list1"/>
    <dgm:cxn modelId="{0E708102-6A01-476C-A025-ADD2E19C827C}" type="presOf" srcId="{F914AA80-680E-48C2-814B-956FB796E466}" destId="{DB42BFBB-E143-4CD1-9647-29180E29E02C}" srcOrd="0" destOrd="0" presId="urn:microsoft.com/office/officeart/2005/8/layout/list1"/>
    <dgm:cxn modelId="{D96C5E04-CAEC-410E-BF31-076C928BDE40}" srcId="{CCD8F65F-4ADE-464F-9CE9-0DADC5A9C180}" destId="{D04E2262-6400-4EC8-ACB2-3A40728DD719}" srcOrd="0" destOrd="0" parTransId="{00814E58-1B06-452A-BD28-478224F75908}" sibTransId="{DD362932-6A55-442D-8D91-B85464D4E8B1}"/>
    <dgm:cxn modelId="{2129CC0D-4F41-4AC0-B87A-FE27E1635052}" type="presOf" srcId="{CCD8F65F-4ADE-464F-9CE9-0DADC5A9C180}" destId="{D03B3C6D-CE5C-409A-B337-BE37311D74AE}" srcOrd="0" destOrd="0" presId="urn:microsoft.com/office/officeart/2005/8/layout/list1"/>
    <dgm:cxn modelId="{1212271E-FA15-4E78-BDD8-3CDF8BBB26A3}" type="presOf" srcId="{0B29CA47-E96A-4B45-8E6F-A73D546DA398}" destId="{8F8EDF6C-AB73-4D24-89E7-8F057262E834}" srcOrd="0" destOrd="0" presId="urn:microsoft.com/office/officeart/2005/8/layout/list1"/>
    <dgm:cxn modelId="{66F84622-C859-46AE-B74F-30DC4889A6AB}" type="presOf" srcId="{87EE53D3-771D-443E-BEAD-B8B8F513502C}" destId="{C9765509-38AB-4248-9405-1566E48A1A83}" srcOrd="0" destOrd="0" presId="urn:microsoft.com/office/officeart/2005/8/layout/list1"/>
    <dgm:cxn modelId="{94A54828-10E7-4756-817A-B27AB9D0D57E}" type="presOf" srcId="{FA03C877-09E5-4E12-8042-872A50A1710A}" destId="{96277B3E-F58A-4EB5-965A-207252DD9280}" srcOrd="1" destOrd="0" presId="urn:microsoft.com/office/officeart/2005/8/layout/list1"/>
    <dgm:cxn modelId="{B41FD436-E36D-47ED-897F-C9022CCC2338}" type="presOf" srcId="{FA03C877-09E5-4E12-8042-872A50A1710A}" destId="{D49CF59B-F35D-4BED-AF3D-4D1E5B276BBD}" srcOrd="0" destOrd="0" presId="urn:microsoft.com/office/officeart/2005/8/layout/list1"/>
    <dgm:cxn modelId="{49B97B3B-CB7C-409F-8F74-68D35DB6D37F}" srcId="{8F2A6876-CCB1-4DDD-B72D-E2A23A539912}" destId="{0B29CA47-E96A-4B45-8E6F-A73D546DA398}" srcOrd="0" destOrd="0" parTransId="{6975AC72-5460-4E0D-B1BE-AAD2AE2C37A5}" sibTransId="{C88AB7FC-B02B-4303-B68A-B50EBEDA3B3F}"/>
    <dgm:cxn modelId="{009DEA5C-15C5-4A06-99B8-C90447500BF2}" type="presOf" srcId="{8F2A6876-CCB1-4DDD-B72D-E2A23A539912}" destId="{D7919FC1-99B9-4DC4-BFD2-7EB49AA7C232}" srcOrd="1" destOrd="0" presId="urn:microsoft.com/office/officeart/2005/8/layout/list1"/>
    <dgm:cxn modelId="{FADCA563-2054-4015-8544-A0235FD356BE}" type="presOf" srcId="{4A2D83E8-D0AE-499B-922C-E3A1FB58CADC}" destId="{6C6CA5A7-FEEE-4C93-8E8F-66AD4683F1ED}" srcOrd="0" destOrd="0" presId="urn:microsoft.com/office/officeart/2005/8/layout/list1"/>
    <dgm:cxn modelId="{7C0DFF47-E990-4FE1-BC0D-95D2F8BD2744}" srcId="{EA692402-538E-4650-A7D4-A17D4118892C}" destId="{8E3BFBA7-3286-430A-BE75-AE291C89403B}" srcOrd="3" destOrd="0" parTransId="{FAF62891-0FAA-4CAB-B2BD-F500352CEFDE}" sibTransId="{7D383919-E92F-4BC3-9B3D-15110ECDF178}"/>
    <dgm:cxn modelId="{E4136C49-C93A-4B84-AC30-4576FE1683CA}" srcId="{EA692402-538E-4650-A7D4-A17D4118892C}" destId="{8F2A6876-CCB1-4DDD-B72D-E2A23A539912}" srcOrd="0" destOrd="0" parTransId="{AA385E66-D89D-497F-ADF5-20681E78CC0D}" sibTransId="{CA39897F-2C39-4FDD-A5A5-610C2A5A5486}"/>
    <dgm:cxn modelId="{E4EFDD6A-786D-467F-A0F8-569F5B464753}" srcId="{87EE53D3-771D-443E-BEAD-B8B8F513502C}" destId="{4A2D83E8-D0AE-499B-922C-E3A1FB58CADC}" srcOrd="0" destOrd="0" parTransId="{CD2F7289-962E-4625-A3FF-D0A76DC309EA}" sibTransId="{DA6E18F5-53C7-4042-807E-31BBCEF1377D}"/>
    <dgm:cxn modelId="{C9A22C9F-DB09-44A0-8E1A-00FF40AEA811}" type="presOf" srcId="{8E3BFBA7-3286-430A-BE75-AE291C89403B}" destId="{5F5251E8-FE91-49A4-B557-BFECCD715D71}" srcOrd="1" destOrd="0" presId="urn:microsoft.com/office/officeart/2005/8/layout/list1"/>
    <dgm:cxn modelId="{8890EBA1-5DFA-4B5D-BC57-C7665B27E3E5}" srcId="{EA692402-538E-4650-A7D4-A17D4118892C}" destId="{CCD8F65F-4ADE-464F-9CE9-0DADC5A9C180}" srcOrd="4" destOrd="0" parTransId="{66BCB657-1966-4405-A477-74CCCAEB33D4}" sibTransId="{6962E466-EA83-4EAC-B978-A4CD29780F17}"/>
    <dgm:cxn modelId="{323379B3-43F3-446E-B7E8-24E7339147FD}" type="presOf" srcId="{E0FBEEAD-AE88-4C16-8FE1-F5D7A01427F7}" destId="{4978EDC1-195A-4B74-8B12-41092C8EB17E}" srcOrd="0" destOrd="0" presId="urn:microsoft.com/office/officeart/2005/8/layout/list1"/>
    <dgm:cxn modelId="{F3F5A9CA-0331-4F0D-902F-1F6CD6D11893}" srcId="{8E3BFBA7-3286-430A-BE75-AE291C89403B}" destId="{F914AA80-680E-48C2-814B-956FB796E466}" srcOrd="0" destOrd="0" parTransId="{B13FE424-42C4-43DE-89CC-C306B73ABDCD}" sibTransId="{4D46C03F-E002-42A3-A468-28C4385611EE}"/>
    <dgm:cxn modelId="{D39589CD-C63D-429D-9EB7-34497DF960ED}" type="presOf" srcId="{EA692402-538E-4650-A7D4-A17D4118892C}" destId="{452898E2-CA3D-42ED-B4D7-C18058466E95}" srcOrd="0" destOrd="0" presId="urn:microsoft.com/office/officeart/2005/8/layout/list1"/>
    <dgm:cxn modelId="{B05323DC-18F9-4B7A-BAEF-5D46A1278734}" srcId="{EA692402-538E-4650-A7D4-A17D4118892C}" destId="{FA03C877-09E5-4E12-8042-872A50A1710A}" srcOrd="2" destOrd="0" parTransId="{2C70FF2D-0A3D-4757-B13C-F160B58D3C7C}" sibTransId="{77C62527-7B27-420A-9EFC-1BB2EC31319B}"/>
    <dgm:cxn modelId="{D676C1E2-5338-4ACD-A651-8A95EAB9D85E}" type="presOf" srcId="{CCD8F65F-4ADE-464F-9CE9-0DADC5A9C180}" destId="{27072F04-40B0-4A3C-A9A1-0BF704D70B48}" srcOrd="1" destOrd="0" presId="urn:microsoft.com/office/officeart/2005/8/layout/list1"/>
    <dgm:cxn modelId="{B8267FE5-188B-40E0-9865-0DB9E281900D}" srcId="{EA692402-538E-4650-A7D4-A17D4118892C}" destId="{87EE53D3-771D-443E-BEAD-B8B8F513502C}" srcOrd="1" destOrd="0" parTransId="{15733EE5-D1A3-4A20-8769-7E55D6B1F068}" sibTransId="{88E36A5B-D49D-4BB2-8A02-4C030BB6204C}"/>
    <dgm:cxn modelId="{2AAB2FEA-F38A-441C-B5B3-A0E0ADC4F382}" type="presOf" srcId="{8E3BFBA7-3286-430A-BE75-AE291C89403B}" destId="{56228D43-0C07-4203-BB74-5ACBE8D12D66}" srcOrd="0" destOrd="0" presId="urn:microsoft.com/office/officeart/2005/8/layout/list1"/>
    <dgm:cxn modelId="{5B4330EB-A7C1-4E1D-B4BF-B7BCD019D0CB}" type="presOf" srcId="{87EE53D3-771D-443E-BEAD-B8B8F513502C}" destId="{37776760-E480-4A5E-A5E9-B03685456B0F}" srcOrd="1" destOrd="0" presId="urn:microsoft.com/office/officeart/2005/8/layout/list1"/>
    <dgm:cxn modelId="{1CC1F9F3-262A-4454-8788-748461B74704}" srcId="{FA03C877-09E5-4E12-8042-872A50A1710A}" destId="{E0FBEEAD-AE88-4C16-8FE1-F5D7A01427F7}" srcOrd="0" destOrd="0" parTransId="{0A71477F-B171-4D3A-AEAC-D5BE85FE61F4}" sibTransId="{29B51548-CEF5-4235-8324-3FB677E6A47B}"/>
    <dgm:cxn modelId="{93EA94F4-5CE6-4974-9CD1-4B0594458001}" type="presOf" srcId="{D04E2262-6400-4EC8-ACB2-3A40728DD719}" destId="{C501E3D8-C7DB-4A98-83A5-69C8FFEDEBCF}" srcOrd="0" destOrd="0" presId="urn:microsoft.com/office/officeart/2005/8/layout/list1"/>
    <dgm:cxn modelId="{5EE86D8C-2B5D-4DD6-8255-847F2EF60355}" type="presParOf" srcId="{452898E2-CA3D-42ED-B4D7-C18058466E95}" destId="{8F4C5F34-5107-44B2-B384-227B32116249}" srcOrd="0" destOrd="0" presId="urn:microsoft.com/office/officeart/2005/8/layout/list1"/>
    <dgm:cxn modelId="{A3D31244-307A-4C0B-A1D6-01AC15E675CB}" type="presParOf" srcId="{8F4C5F34-5107-44B2-B384-227B32116249}" destId="{33501969-AC4E-4FD5-A94B-8E2DCBD68A37}" srcOrd="0" destOrd="0" presId="urn:microsoft.com/office/officeart/2005/8/layout/list1"/>
    <dgm:cxn modelId="{EC4083CA-D289-4653-B9A9-2C5F18846921}" type="presParOf" srcId="{8F4C5F34-5107-44B2-B384-227B32116249}" destId="{D7919FC1-99B9-4DC4-BFD2-7EB49AA7C232}" srcOrd="1" destOrd="0" presId="urn:microsoft.com/office/officeart/2005/8/layout/list1"/>
    <dgm:cxn modelId="{584FE56B-97E1-4186-9E1C-1BEF14FC3AFE}" type="presParOf" srcId="{452898E2-CA3D-42ED-B4D7-C18058466E95}" destId="{85E8A1A4-1C69-44D0-A7E0-302CB3128EB1}" srcOrd="1" destOrd="0" presId="urn:microsoft.com/office/officeart/2005/8/layout/list1"/>
    <dgm:cxn modelId="{A8206636-7E07-4A3B-99F0-C3D62DF64CEA}" type="presParOf" srcId="{452898E2-CA3D-42ED-B4D7-C18058466E95}" destId="{8F8EDF6C-AB73-4D24-89E7-8F057262E834}" srcOrd="2" destOrd="0" presId="urn:microsoft.com/office/officeart/2005/8/layout/list1"/>
    <dgm:cxn modelId="{2211725B-8EC0-4653-B141-C6CBA9139F80}" type="presParOf" srcId="{452898E2-CA3D-42ED-B4D7-C18058466E95}" destId="{2E4E8A83-5415-4417-A81D-64C737ED69B2}" srcOrd="3" destOrd="0" presId="urn:microsoft.com/office/officeart/2005/8/layout/list1"/>
    <dgm:cxn modelId="{016F5963-9B66-47BD-83AA-2A3469A3413F}" type="presParOf" srcId="{452898E2-CA3D-42ED-B4D7-C18058466E95}" destId="{F7A5C8D9-2E3C-4981-9770-149EC7258A86}" srcOrd="4" destOrd="0" presId="urn:microsoft.com/office/officeart/2005/8/layout/list1"/>
    <dgm:cxn modelId="{03C85A38-2EEA-4B7A-846B-D5C5D8FE10EF}" type="presParOf" srcId="{F7A5C8D9-2E3C-4981-9770-149EC7258A86}" destId="{C9765509-38AB-4248-9405-1566E48A1A83}" srcOrd="0" destOrd="0" presId="urn:microsoft.com/office/officeart/2005/8/layout/list1"/>
    <dgm:cxn modelId="{C06315C3-E9D3-4B0F-8C94-2B64EDA125C9}" type="presParOf" srcId="{F7A5C8D9-2E3C-4981-9770-149EC7258A86}" destId="{37776760-E480-4A5E-A5E9-B03685456B0F}" srcOrd="1" destOrd="0" presId="urn:microsoft.com/office/officeart/2005/8/layout/list1"/>
    <dgm:cxn modelId="{EC4107D2-9CE2-4A14-BC61-00D9FAE8201C}" type="presParOf" srcId="{452898E2-CA3D-42ED-B4D7-C18058466E95}" destId="{949DD366-171B-4D70-8CD1-5AEA6EE7AB62}" srcOrd="5" destOrd="0" presId="urn:microsoft.com/office/officeart/2005/8/layout/list1"/>
    <dgm:cxn modelId="{AE20D753-ECC1-4433-ADDC-2BF1781BB81B}" type="presParOf" srcId="{452898E2-CA3D-42ED-B4D7-C18058466E95}" destId="{6C6CA5A7-FEEE-4C93-8E8F-66AD4683F1ED}" srcOrd="6" destOrd="0" presId="urn:microsoft.com/office/officeart/2005/8/layout/list1"/>
    <dgm:cxn modelId="{F62D91E3-AA3A-43B5-9630-FED8A39EB87C}" type="presParOf" srcId="{452898E2-CA3D-42ED-B4D7-C18058466E95}" destId="{EB2151E6-143C-4E86-9EB8-E3ED2B829FD0}" srcOrd="7" destOrd="0" presId="urn:microsoft.com/office/officeart/2005/8/layout/list1"/>
    <dgm:cxn modelId="{0EEA1E7B-4FC3-45F0-BFD2-2777BF7170B1}" type="presParOf" srcId="{452898E2-CA3D-42ED-B4D7-C18058466E95}" destId="{292A13B7-9EB5-46CA-BBD7-BB4E73CFE719}" srcOrd="8" destOrd="0" presId="urn:microsoft.com/office/officeart/2005/8/layout/list1"/>
    <dgm:cxn modelId="{98C58C40-C51F-41BF-8D0B-BAFAABBF893D}" type="presParOf" srcId="{292A13B7-9EB5-46CA-BBD7-BB4E73CFE719}" destId="{D49CF59B-F35D-4BED-AF3D-4D1E5B276BBD}" srcOrd="0" destOrd="0" presId="urn:microsoft.com/office/officeart/2005/8/layout/list1"/>
    <dgm:cxn modelId="{A1BFE1E7-4750-46F2-B0AB-3BC723145C17}" type="presParOf" srcId="{292A13B7-9EB5-46CA-BBD7-BB4E73CFE719}" destId="{96277B3E-F58A-4EB5-965A-207252DD9280}" srcOrd="1" destOrd="0" presId="urn:microsoft.com/office/officeart/2005/8/layout/list1"/>
    <dgm:cxn modelId="{149A156F-7BC3-4BD6-B344-9CF5C3D1C986}" type="presParOf" srcId="{452898E2-CA3D-42ED-B4D7-C18058466E95}" destId="{F072C143-D161-4A61-98C5-B2D07933EC02}" srcOrd="9" destOrd="0" presId="urn:microsoft.com/office/officeart/2005/8/layout/list1"/>
    <dgm:cxn modelId="{6E41E805-6F4F-48A0-A528-6A1E88F917A5}" type="presParOf" srcId="{452898E2-CA3D-42ED-B4D7-C18058466E95}" destId="{4978EDC1-195A-4B74-8B12-41092C8EB17E}" srcOrd="10" destOrd="0" presId="urn:microsoft.com/office/officeart/2005/8/layout/list1"/>
    <dgm:cxn modelId="{DC122135-DDF1-4F82-98ED-B61AB19C12FA}" type="presParOf" srcId="{452898E2-CA3D-42ED-B4D7-C18058466E95}" destId="{C810FBF4-9328-4AA2-853A-0F1B89C81852}" srcOrd="11" destOrd="0" presId="urn:microsoft.com/office/officeart/2005/8/layout/list1"/>
    <dgm:cxn modelId="{4798CFDC-8BA5-44D2-B3E4-8E98BC886B05}" type="presParOf" srcId="{452898E2-CA3D-42ED-B4D7-C18058466E95}" destId="{C652999A-00C3-49CE-8A9F-65134CEA37D7}" srcOrd="12" destOrd="0" presId="urn:microsoft.com/office/officeart/2005/8/layout/list1"/>
    <dgm:cxn modelId="{415B74B5-6720-4BFF-9090-2778068A4F0E}" type="presParOf" srcId="{C652999A-00C3-49CE-8A9F-65134CEA37D7}" destId="{56228D43-0C07-4203-BB74-5ACBE8D12D66}" srcOrd="0" destOrd="0" presId="urn:microsoft.com/office/officeart/2005/8/layout/list1"/>
    <dgm:cxn modelId="{75F2DB39-40ED-4E9B-B182-909036FF50BC}" type="presParOf" srcId="{C652999A-00C3-49CE-8A9F-65134CEA37D7}" destId="{5F5251E8-FE91-49A4-B557-BFECCD715D71}" srcOrd="1" destOrd="0" presId="urn:microsoft.com/office/officeart/2005/8/layout/list1"/>
    <dgm:cxn modelId="{E976B876-0A5D-42E4-93D7-5827D8939971}" type="presParOf" srcId="{452898E2-CA3D-42ED-B4D7-C18058466E95}" destId="{3B8175CF-B18B-4901-AFAB-CEE96E118F99}" srcOrd="13" destOrd="0" presId="urn:microsoft.com/office/officeart/2005/8/layout/list1"/>
    <dgm:cxn modelId="{DAB9DA6A-D51B-41D8-A848-6B9D0B58CF57}" type="presParOf" srcId="{452898E2-CA3D-42ED-B4D7-C18058466E95}" destId="{DB42BFBB-E143-4CD1-9647-29180E29E02C}" srcOrd="14" destOrd="0" presId="urn:microsoft.com/office/officeart/2005/8/layout/list1"/>
    <dgm:cxn modelId="{139A175E-7CB5-4373-A264-13BAF7D7D415}" type="presParOf" srcId="{452898E2-CA3D-42ED-B4D7-C18058466E95}" destId="{E04A45A9-5BB6-441D-AA1C-54838511071D}" srcOrd="15" destOrd="0" presId="urn:microsoft.com/office/officeart/2005/8/layout/list1"/>
    <dgm:cxn modelId="{B96552F3-DE8F-4536-868B-E1D76FAB0E1C}" type="presParOf" srcId="{452898E2-CA3D-42ED-B4D7-C18058466E95}" destId="{EE4E20D4-5787-4331-9D16-BDCF42257D78}" srcOrd="16" destOrd="0" presId="urn:microsoft.com/office/officeart/2005/8/layout/list1"/>
    <dgm:cxn modelId="{F2275EB2-6BB9-4A5D-A9EA-20F03886F2CD}" type="presParOf" srcId="{EE4E20D4-5787-4331-9D16-BDCF42257D78}" destId="{D03B3C6D-CE5C-409A-B337-BE37311D74AE}" srcOrd="0" destOrd="0" presId="urn:microsoft.com/office/officeart/2005/8/layout/list1"/>
    <dgm:cxn modelId="{5C96EBDC-E39A-4CE6-AD6A-A1DDD906E9B9}" type="presParOf" srcId="{EE4E20D4-5787-4331-9D16-BDCF42257D78}" destId="{27072F04-40B0-4A3C-A9A1-0BF704D70B48}" srcOrd="1" destOrd="0" presId="urn:microsoft.com/office/officeart/2005/8/layout/list1"/>
    <dgm:cxn modelId="{A37A593F-48E1-435C-B32C-411B9A28FF6C}" type="presParOf" srcId="{452898E2-CA3D-42ED-B4D7-C18058466E95}" destId="{1E3EB5BE-DEEA-43BC-B91E-ABEAFA54128E}" srcOrd="17" destOrd="0" presId="urn:microsoft.com/office/officeart/2005/8/layout/list1"/>
    <dgm:cxn modelId="{2367306A-7D67-4714-A624-CEE5732529B5}" type="presParOf" srcId="{452898E2-CA3D-42ED-B4D7-C18058466E95}" destId="{C501E3D8-C7DB-4A98-83A5-69C8FFEDEBC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FF165-8C9A-482B-9560-D8C5A80B1AA5}">
      <dsp:nvSpPr>
        <dsp:cNvPr id="0" name=""/>
        <dsp:cNvSpPr/>
      </dsp:nvSpPr>
      <dsp:spPr>
        <a:xfrm>
          <a:off x="1083468" y="2113"/>
          <a:ext cx="10025062" cy="501253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a:t>The Medical Store Web Software is a comprehensive web application designed to facilitate the efficient management of a medical store's inventory, sales, and related operations. The system is built to provide a user-friendly interface for medical professionals, ensuring seamless navigation and robust functionality.</a:t>
          </a:r>
          <a:endParaRPr lang="en-IN" sz="3600" kern="1200"/>
        </a:p>
      </dsp:txBody>
      <dsp:txXfrm>
        <a:off x="1230280" y="148925"/>
        <a:ext cx="9731438" cy="47189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7106A-DF4A-4D8D-870D-85FD5125BB3A}">
      <dsp:nvSpPr>
        <dsp:cNvPr id="0" name=""/>
        <dsp:cNvSpPr/>
      </dsp:nvSpPr>
      <dsp:spPr>
        <a:xfrm rot="5400000">
          <a:off x="-171538" y="178501"/>
          <a:ext cx="1143587" cy="80051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Medicine Management</a:t>
          </a:r>
        </a:p>
      </dsp:txBody>
      <dsp:txXfrm rot="-5400000">
        <a:off x="1" y="407219"/>
        <a:ext cx="800511" cy="343076"/>
      </dsp:txXfrm>
    </dsp:sp>
    <dsp:sp modelId="{C4AB0632-2249-4745-84A5-96C95E09CDFA}">
      <dsp:nvSpPr>
        <dsp:cNvPr id="0" name=""/>
        <dsp:cNvSpPr/>
      </dsp:nvSpPr>
      <dsp:spPr>
        <a:xfrm rot="5400000">
          <a:off x="6124589" y="-5317114"/>
          <a:ext cx="743331" cy="1139148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Add, edit, and delete medicines with details such as name, company, single pack quantity, category, and location rack.
Dynamic selection of options for company, category, and location rack based on data retrieved from the database.</a:t>
          </a:r>
          <a:endParaRPr lang="en-IN" sz="1400" kern="1200" dirty="0"/>
        </a:p>
      </dsp:txBody>
      <dsp:txXfrm rot="-5400000">
        <a:off x="800511" y="43250"/>
        <a:ext cx="11355202" cy="670759"/>
      </dsp:txXfrm>
    </dsp:sp>
    <dsp:sp modelId="{9067B598-BC23-44EF-A1A0-C6C49723DE92}">
      <dsp:nvSpPr>
        <dsp:cNvPr id="0" name=""/>
        <dsp:cNvSpPr/>
      </dsp:nvSpPr>
      <dsp:spPr>
        <a:xfrm rot="5400000">
          <a:off x="-171538" y="1226320"/>
          <a:ext cx="1143587" cy="80051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Inventory Tracking</a:t>
          </a:r>
        </a:p>
      </dsp:txBody>
      <dsp:txXfrm rot="-5400000">
        <a:off x="1" y="1455038"/>
        <a:ext cx="800511" cy="343076"/>
      </dsp:txXfrm>
    </dsp:sp>
    <dsp:sp modelId="{B8D6E898-3B35-4C32-98BE-225613968829}">
      <dsp:nvSpPr>
        <dsp:cNvPr id="0" name=""/>
        <dsp:cNvSpPr/>
      </dsp:nvSpPr>
      <dsp:spPr>
        <a:xfrm rot="5400000">
          <a:off x="6124589" y="-4269296"/>
          <a:ext cx="743331" cy="1139148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Real-time monitoring of inventory levels to prevent stockouts or overstock situations.
Detailed tracking of medicine information, including company, category, and location rack.</a:t>
          </a:r>
          <a:endParaRPr lang="en-IN" sz="1400" kern="1200" dirty="0"/>
        </a:p>
      </dsp:txBody>
      <dsp:txXfrm rot="-5400000">
        <a:off x="800511" y="1091068"/>
        <a:ext cx="11355202" cy="670759"/>
      </dsp:txXfrm>
    </dsp:sp>
    <dsp:sp modelId="{F48266C1-B4F5-47DB-83A0-D97E8A986194}">
      <dsp:nvSpPr>
        <dsp:cNvPr id="0" name=""/>
        <dsp:cNvSpPr/>
      </dsp:nvSpPr>
      <dsp:spPr>
        <a:xfrm rot="5400000">
          <a:off x="-171538" y="2274138"/>
          <a:ext cx="1143587" cy="80051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Sales Management</a:t>
          </a:r>
        </a:p>
      </dsp:txBody>
      <dsp:txXfrm rot="-5400000">
        <a:off x="1" y="2502856"/>
        <a:ext cx="800511" cy="343076"/>
      </dsp:txXfrm>
    </dsp:sp>
    <dsp:sp modelId="{B25DAE5D-7E7B-4647-9C49-B3936A3F06A4}">
      <dsp:nvSpPr>
        <dsp:cNvPr id="0" name=""/>
        <dsp:cNvSpPr/>
      </dsp:nvSpPr>
      <dsp:spPr>
        <a:xfrm rot="5400000">
          <a:off x="6124589" y="-3221478"/>
          <a:ext cx="743331" cy="1139148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Record and manage sales transactions with information on medicines sold, quantities, and prices.
Keep a record of sales for analysis and revenue tracking.</a:t>
          </a:r>
          <a:endParaRPr lang="en-IN" sz="1400" kern="1200" dirty="0"/>
        </a:p>
      </dsp:txBody>
      <dsp:txXfrm rot="-5400000">
        <a:off x="800511" y="2138886"/>
        <a:ext cx="11355202" cy="670759"/>
      </dsp:txXfrm>
    </dsp:sp>
    <dsp:sp modelId="{5C9FFD57-45F8-4B62-A7BB-03750202EE16}">
      <dsp:nvSpPr>
        <dsp:cNvPr id="0" name=""/>
        <dsp:cNvSpPr/>
      </dsp:nvSpPr>
      <dsp:spPr>
        <a:xfrm rot="5400000">
          <a:off x="-171538" y="3321956"/>
          <a:ext cx="1143587" cy="80051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User-Friendly Dashboard</a:t>
          </a:r>
        </a:p>
      </dsp:txBody>
      <dsp:txXfrm rot="-5400000">
        <a:off x="1" y="3550674"/>
        <a:ext cx="800511" cy="343076"/>
      </dsp:txXfrm>
    </dsp:sp>
    <dsp:sp modelId="{DE98396C-ABA8-42E8-B517-3BB7009C952B}">
      <dsp:nvSpPr>
        <dsp:cNvPr id="0" name=""/>
        <dsp:cNvSpPr/>
      </dsp:nvSpPr>
      <dsp:spPr>
        <a:xfrm rot="5400000">
          <a:off x="6124589" y="-2173660"/>
          <a:ext cx="743331" cy="1139148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Intuitive dashboard providing quick access to essential functionalities.
Breadcrumb navigation for easy tracking and accessibility.</a:t>
          </a:r>
          <a:endParaRPr lang="en-IN" sz="1400" kern="1200" dirty="0"/>
        </a:p>
      </dsp:txBody>
      <dsp:txXfrm rot="-5400000">
        <a:off x="800511" y="3186704"/>
        <a:ext cx="11355202" cy="670759"/>
      </dsp:txXfrm>
    </dsp:sp>
    <dsp:sp modelId="{F779E7E5-CAD6-4CD6-A8AC-973BCC507EDC}">
      <dsp:nvSpPr>
        <dsp:cNvPr id="0" name=""/>
        <dsp:cNvSpPr/>
      </dsp:nvSpPr>
      <dsp:spPr>
        <a:xfrm rot="5400000">
          <a:off x="-171538" y="4369774"/>
          <a:ext cx="1143587" cy="80051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Authentication and Authorization</a:t>
          </a:r>
        </a:p>
      </dsp:txBody>
      <dsp:txXfrm rot="-5400000">
        <a:off x="1" y="4598492"/>
        <a:ext cx="800511" cy="343076"/>
      </dsp:txXfrm>
    </dsp:sp>
    <dsp:sp modelId="{55B8CB3C-6DAA-4666-B5EC-66102D12C002}">
      <dsp:nvSpPr>
        <dsp:cNvPr id="0" name=""/>
        <dsp:cNvSpPr/>
      </dsp:nvSpPr>
      <dsp:spPr>
        <a:xfrm rot="5400000">
          <a:off x="6124394" y="-1125646"/>
          <a:ext cx="743722" cy="1139148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Secure user authentication mechanisms to protect sensitive information.</a:t>
          </a:r>
          <a:endParaRPr lang="en-IN" sz="1400" kern="1200" dirty="0"/>
        </a:p>
      </dsp:txBody>
      <dsp:txXfrm rot="-5400000">
        <a:off x="800511" y="4234543"/>
        <a:ext cx="11355182" cy="671110"/>
      </dsp:txXfrm>
    </dsp:sp>
    <dsp:sp modelId="{D223CB3B-62BE-44ED-B6F9-0E78BC4B7720}">
      <dsp:nvSpPr>
        <dsp:cNvPr id="0" name=""/>
        <dsp:cNvSpPr/>
      </dsp:nvSpPr>
      <dsp:spPr>
        <a:xfrm rot="5400000">
          <a:off x="-171538" y="5417592"/>
          <a:ext cx="1143587" cy="80051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Dynamic Data Interaction</a:t>
          </a:r>
        </a:p>
      </dsp:txBody>
      <dsp:txXfrm rot="-5400000">
        <a:off x="1" y="5646310"/>
        <a:ext cx="800511" cy="343076"/>
      </dsp:txXfrm>
    </dsp:sp>
    <dsp:sp modelId="{890CBE6F-B0E5-4E24-87D5-B5253D83461E}">
      <dsp:nvSpPr>
        <dsp:cNvPr id="0" name=""/>
        <dsp:cNvSpPr/>
      </dsp:nvSpPr>
      <dsp:spPr>
        <a:xfrm rot="5400000">
          <a:off x="6124589" y="-78023"/>
          <a:ext cx="743331" cy="1139148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Utilization of Flask and MySQL for dynamic data interaction between the web application and the MySQL database.
Responsive and seamless user experience.</a:t>
          </a:r>
          <a:endParaRPr lang="en-IN" sz="1400" kern="1200" dirty="0"/>
        </a:p>
      </dsp:txBody>
      <dsp:txXfrm rot="-5400000">
        <a:off x="800511" y="5282341"/>
        <a:ext cx="11355202" cy="670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6B793-A2D9-4023-BD86-8260F8F6999D}">
      <dsp:nvSpPr>
        <dsp:cNvPr id="0" name=""/>
        <dsp:cNvSpPr/>
      </dsp:nvSpPr>
      <dsp:spPr>
        <a:xfrm>
          <a:off x="11278286" y="2280700"/>
          <a:ext cx="91440" cy="362935"/>
        </a:xfrm>
        <a:custGeom>
          <a:avLst/>
          <a:gdLst/>
          <a:ahLst/>
          <a:cxnLst/>
          <a:rect l="0" t="0" r="0" b="0"/>
          <a:pathLst>
            <a:path>
              <a:moveTo>
                <a:pt x="45720" y="0"/>
              </a:moveTo>
              <a:lnTo>
                <a:pt x="45720" y="36293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F7BF7-FF92-427C-AE11-B1723F849823}">
      <dsp:nvSpPr>
        <dsp:cNvPr id="0" name=""/>
        <dsp:cNvSpPr/>
      </dsp:nvSpPr>
      <dsp:spPr>
        <a:xfrm>
          <a:off x="8187202" y="2280700"/>
          <a:ext cx="1045601" cy="362935"/>
        </a:xfrm>
        <a:custGeom>
          <a:avLst/>
          <a:gdLst/>
          <a:ahLst/>
          <a:cxnLst/>
          <a:rect l="0" t="0" r="0" b="0"/>
          <a:pathLst>
            <a:path>
              <a:moveTo>
                <a:pt x="0" y="0"/>
              </a:moveTo>
              <a:lnTo>
                <a:pt x="0" y="181467"/>
              </a:lnTo>
              <a:lnTo>
                <a:pt x="1045601" y="181467"/>
              </a:lnTo>
              <a:lnTo>
                <a:pt x="1045601" y="36293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40D49-53EA-46E1-A8B4-23FBD4C66B04}">
      <dsp:nvSpPr>
        <dsp:cNvPr id="0" name=""/>
        <dsp:cNvSpPr/>
      </dsp:nvSpPr>
      <dsp:spPr>
        <a:xfrm>
          <a:off x="7141601" y="2280700"/>
          <a:ext cx="1045601" cy="362935"/>
        </a:xfrm>
        <a:custGeom>
          <a:avLst/>
          <a:gdLst/>
          <a:ahLst/>
          <a:cxnLst/>
          <a:rect l="0" t="0" r="0" b="0"/>
          <a:pathLst>
            <a:path>
              <a:moveTo>
                <a:pt x="1045601" y="0"/>
              </a:moveTo>
              <a:lnTo>
                <a:pt x="1045601" y="181467"/>
              </a:lnTo>
              <a:lnTo>
                <a:pt x="0" y="181467"/>
              </a:lnTo>
              <a:lnTo>
                <a:pt x="0" y="36293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12416D-30BC-4B6E-A5BB-07675D15CD81}">
      <dsp:nvSpPr>
        <dsp:cNvPr id="0" name=""/>
        <dsp:cNvSpPr/>
      </dsp:nvSpPr>
      <dsp:spPr>
        <a:xfrm>
          <a:off x="2959196" y="2280700"/>
          <a:ext cx="2091202" cy="362935"/>
        </a:xfrm>
        <a:custGeom>
          <a:avLst/>
          <a:gdLst/>
          <a:ahLst/>
          <a:cxnLst/>
          <a:rect l="0" t="0" r="0" b="0"/>
          <a:pathLst>
            <a:path>
              <a:moveTo>
                <a:pt x="0" y="0"/>
              </a:moveTo>
              <a:lnTo>
                <a:pt x="0" y="181467"/>
              </a:lnTo>
              <a:lnTo>
                <a:pt x="2091202" y="181467"/>
              </a:lnTo>
              <a:lnTo>
                <a:pt x="2091202" y="36293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2D7CA8-D947-49A3-8133-3A1211A50426}">
      <dsp:nvSpPr>
        <dsp:cNvPr id="0" name=""/>
        <dsp:cNvSpPr/>
      </dsp:nvSpPr>
      <dsp:spPr>
        <a:xfrm>
          <a:off x="2913476" y="2280700"/>
          <a:ext cx="91440" cy="362935"/>
        </a:xfrm>
        <a:custGeom>
          <a:avLst/>
          <a:gdLst/>
          <a:ahLst/>
          <a:cxnLst/>
          <a:rect l="0" t="0" r="0" b="0"/>
          <a:pathLst>
            <a:path>
              <a:moveTo>
                <a:pt x="45720" y="0"/>
              </a:moveTo>
              <a:lnTo>
                <a:pt x="45720" y="36293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B719D2-4AD9-432F-A0EB-B2823CA2811B}">
      <dsp:nvSpPr>
        <dsp:cNvPr id="0" name=""/>
        <dsp:cNvSpPr/>
      </dsp:nvSpPr>
      <dsp:spPr>
        <a:xfrm>
          <a:off x="867993" y="2280700"/>
          <a:ext cx="2091202" cy="362935"/>
        </a:xfrm>
        <a:custGeom>
          <a:avLst/>
          <a:gdLst/>
          <a:ahLst/>
          <a:cxnLst/>
          <a:rect l="0" t="0" r="0" b="0"/>
          <a:pathLst>
            <a:path>
              <a:moveTo>
                <a:pt x="2091202" y="0"/>
              </a:moveTo>
              <a:lnTo>
                <a:pt x="2091202" y="181467"/>
              </a:lnTo>
              <a:lnTo>
                <a:pt x="0" y="181467"/>
              </a:lnTo>
              <a:lnTo>
                <a:pt x="0" y="36293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9ED2CD-60FF-4E29-89C9-B452A8A0281F}">
      <dsp:nvSpPr>
        <dsp:cNvPr id="0" name=""/>
        <dsp:cNvSpPr/>
      </dsp:nvSpPr>
      <dsp:spPr>
        <a:xfrm>
          <a:off x="2095062" y="1416567"/>
          <a:ext cx="1728266" cy="864133"/>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Backend</a:t>
          </a:r>
        </a:p>
      </dsp:txBody>
      <dsp:txXfrm>
        <a:off x="2095062" y="1416567"/>
        <a:ext cx="1728266" cy="864133"/>
      </dsp:txXfrm>
    </dsp:sp>
    <dsp:sp modelId="{3865A179-0E1E-4BF7-AAE8-D74D2B1814FA}">
      <dsp:nvSpPr>
        <dsp:cNvPr id="0" name=""/>
        <dsp:cNvSpPr/>
      </dsp:nvSpPr>
      <dsp:spPr>
        <a:xfrm>
          <a:off x="3860" y="2643636"/>
          <a:ext cx="1728266" cy="864133"/>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Flask (Python web framework)</a:t>
          </a:r>
        </a:p>
      </dsp:txBody>
      <dsp:txXfrm>
        <a:off x="3860" y="2643636"/>
        <a:ext cx="1728266" cy="864133"/>
      </dsp:txXfrm>
    </dsp:sp>
    <dsp:sp modelId="{5B635845-3268-4F1B-9843-59C14F610525}">
      <dsp:nvSpPr>
        <dsp:cNvPr id="0" name=""/>
        <dsp:cNvSpPr/>
      </dsp:nvSpPr>
      <dsp:spPr>
        <a:xfrm>
          <a:off x="2095062" y="2643636"/>
          <a:ext cx="1728266" cy="864133"/>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SQL (Database Management) </a:t>
          </a:r>
        </a:p>
      </dsp:txBody>
      <dsp:txXfrm>
        <a:off x="2095062" y="2643636"/>
        <a:ext cx="1728266" cy="864133"/>
      </dsp:txXfrm>
    </dsp:sp>
    <dsp:sp modelId="{62F3482D-6DFC-4F05-BC30-460C1BC85B8B}">
      <dsp:nvSpPr>
        <dsp:cNvPr id="0" name=""/>
        <dsp:cNvSpPr/>
      </dsp:nvSpPr>
      <dsp:spPr>
        <a:xfrm>
          <a:off x="4186265" y="2643636"/>
          <a:ext cx="1728266" cy="864133"/>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Ganache &amp; Truffle</a:t>
          </a:r>
          <a:endParaRPr lang="en-IN" sz="1400" kern="1200" dirty="0"/>
        </a:p>
      </dsp:txBody>
      <dsp:txXfrm>
        <a:off x="4186265" y="2643636"/>
        <a:ext cx="1728266" cy="864133"/>
      </dsp:txXfrm>
    </dsp:sp>
    <dsp:sp modelId="{AA51DF04-E8B6-40D0-80BF-AD0863D2C864}">
      <dsp:nvSpPr>
        <dsp:cNvPr id="0" name=""/>
        <dsp:cNvSpPr/>
      </dsp:nvSpPr>
      <dsp:spPr>
        <a:xfrm>
          <a:off x="7323069" y="1416567"/>
          <a:ext cx="1728266" cy="864133"/>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Frontend</a:t>
          </a:r>
        </a:p>
      </dsp:txBody>
      <dsp:txXfrm>
        <a:off x="7323069" y="1416567"/>
        <a:ext cx="1728266" cy="864133"/>
      </dsp:txXfrm>
    </dsp:sp>
    <dsp:sp modelId="{B936C93A-3543-4A36-902B-243153908E2E}">
      <dsp:nvSpPr>
        <dsp:cNvPr id="0" name=""/>
        <dsp:cNvSpPr/>
      </dsp:nvSpPr>
      <dsp:spPr>
        <a:xfrm>
          <a:off x="6277467" y="2643636"/>
          <a:ext cx="1728266" cy="864133"/>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HTML, CSS, JavaScript -</a:t>
          </a:r>
        </a:p>
      </dsp:txBody>
      <dsp:txXfrm>
        <a:off x="6277467" y="2643636"/>
        <a:ext cx="1728266" cy="864133"/>
      </dsp:txXfrm>
    </dsp:sp>
    <dsp:sp modelId="{7B069453-B9B3-49B8-971D-C9C27FB3F389}">
      <dsp:nvSpPr>
        <dsp:cNvPr id="0" name=""/>
        <dsp:cNvSpPr/>
      </dsp:nvSpPr>
      <dsp:spPr>
        <a:xfrm>
          <a:off x="8368670" y="2643636"/>
          <a:ext cx="1728266" cy="864133"/>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Bootstrap (Frontend framework for responsive design)- </a:t>
          </a:r>
        </a:p>
      </dsp:txBody>
      <dsp:txXfrm>
        <a:off x="8368670" y="2643636"/>
        <a:ext cx="1728266" cy="864133"/>
      </dsp:txXfrm>
    </dsp:sp>
    <dsp:sp modelId="{140A1BE4-7254-4568-989D-7E7A2013CE70}">
      <dsp:nvSpPr>
        <dsp:cNvPr id="0" name=""/>
        <dsp:cNvSpPr/>
      </dsp:nvSpPr>
      <dsp:spPr>
        <a:xfrm>
          <a:off x="10459873" y="1416567"/>
          <a:ext cx="1728266" cy="864133"/>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Database</a:t>
          </a:r>
        </a:p>
      </dsp:txBody>
      <dsp:txXfrm>
        <a:off x="10459873" y="1416567"/>
        <a:ext cx="1728266" cy="864133"/>
      </dsp:txXfrm>
    </dsp:sp>
    <dsp:sp modelId="{642E82C8-B373-4522-BD7B-6FC5E3868DFF}">
      <dsp:nvSpPr>
        <dsp:cNvPr id="0" name=""/>
        <dsp:cNvSpPr/>
      </dsp:nvSpPr>
      <dsp:spPr>
        <a:xfrm>
          <a:off x="10459873" y="2643636"/>
          <a:ext cx="1728266" cy="864133"/>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MySQL for data storage and retrieval</a:t>
          </a:r>
        </a:p>
      </dsp:txBody>
      <dsp:txXfrm>
        <a:off x="10459873" y="2643636"/>
        <a:ext cx="1728266" cy="8641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59097-4846-4788-A887-945772BA6573}">
      <dsp:nvSpPr>
        <dsp:cNvPr id="0" name=""/>
        <dsp:cNvSpPr/>
      </dsp:nvSpPr>
      <dsp:spPr>
        <a:xfrm rot="5400000">
          <a:off x="7935904" y="-3456597"/>
          <a:ext cx="709310" cy="7802880"/>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Owners can easily access the medical store's inventory and place bulk orders from the comfort of their homes. This is particularly beneficial for individuals with mobility issues.</a:t>
          </a:r>
          <a:endParaRPr lang="en-IN" sz="1300" kern="1200" dirty="0"/>
        </a:p>
      </dsp:txBody>
      <dsp:txXfrm rot="-5400000">
        <a:off x="4389119" y="124814"/>
        <a:ext cx="7768254" cy="640058"/>
      </dsp:txXfrm>
    </dsp:sp>
    <dsp:sp modelId="{0B92C263-3BC9-43E5-8778-4EC96D69DB05}">
      <dsp:nvSpPr>
        <dsp:cNvPr id="0" name=""/>
        <dsp:cNvSpPr/>
      </dsp:nvSpPr>
      <dsp:spPr>
        <a:xfrm>
          <a:off x="0" y="1522"/>
          <a:ext cx="4389120" cy="88663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dirty="0"/>
            <a:t>Accessibility</a:t>
          </a:r>
          <a:endParaRPr lang="en-IN" sz="2500" kern="1200" dirty="0"/>
        </a:p>
      </dsp:txBody>
      <dsp:txXfrm>
        <a:off x="43282" y="44804"/>
        <a:ext cx="4302556" cy="800074"/>
      </dsp:txXfrm>
    </dsp:sp>
    <dsp:sp modelId="{E5DAA774-E004-4840-B8A9-AE87DE131908}">
      <dsp:nvSpPr>
        <dsp:cNvPr id="0" name=""/>
        <dsp:cNvSpPr/>
      </dsp:nvSpPr>
      <dsp:spPr>
        <a:xfrm rot="5400000">
          <a:off x="7935904" y="-2525627"/>
          <a:ext cx="709310" cy="7802880"/>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Owners can browse through a wide range of products, and place orders at any time of the day, eliminating the need to visit physical warehouse during specific operating hours.</a:t>
          </a:r>
          <a:endParaRPr lang="en-IN" sz="1300" kern="1200" dirty="0"/>
        </a:p>
      </dsp:txBody>
      <dsp:txXfrm rot="-5400000">
        <a:off x="4389119" y="1055784"/>
        <a:ext cx="7768254" cy="640058"/>
      </dsp:txXfrm>
    </dsp:sp>
    <dsp:sp modelId="{31DFBAD3-70D3-4029-8017-6094E997D2B1}">
      <dsp:nvSpPr>
        <dsp:cNvPr id="0" name=""/>
        <dsp:cNvSpPr/>
      </dsp:nvSpPr>
      <dsp:spPr>
        <a:xfrm>
          <a:off x="0" y="932493"/>
          <a:ext cx="4389120" cy="88663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dirty="0"/>
            <a:t>Convenience</a:t>
          </a:r>
          <a:endParaRPr lang="en-IN" sz="2500" kern="1200" dirty="0"/>
        </a:p>
      </dsp:txBody>
      <dsp:txXfrm>
        <a:off x="43282" y="975775"/>
        <a:ext cx="4302556" cy="800074"/>
      </dsp:txXfrm>
    </dsp:sp>
    <dsp:sp modelId="{B8411972-2D46-4127-8A14-55DFD47A5FB4}">
      <dsp:nvSpPr>
        <dsp:cNvPr id="0" name=""/>
        <dsp:cNvSpPr/>
      </dsp:nvSpPr>
      <dsp:spPr>
        <a:xfrm rot="5400000">
          <a:off x="7935904" y="-1594656"/>
          <a:ext cx="709310" cy="7802880"/>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The software facilitates real-time inventory tracking, enabling store owners to monitor stock levels, track expiration dates, and optimize procurement processes more efficiently.</a:t>
          </a:r>
          <a:endParaRPr lang="en-IN" sz="1300" kern="1200" dirty="0"/>
        </a:p>
      </dsp:txBody>
      <dsp:txXfrm rot="-5400000">
        <a:off x="4389119" y="1986755"/>
        <a:ext cx="7768254" cy="640058"/>
      </dsp:txXfrm>
    </dsp:sp>
    <dsp:sp modelId="{196BB8F8-6764-465D-AD4F-B9832CC96FC1}">
      <dsp:nvSpPr>
        <dsp:cNvPr id="0" name=""/>
        <dsp:cNvSpPr/>
      </dsp:nvSpPr>
      <dsp:spPr>
        <a:xfrm>
          <a:off x="0" y="1863463"/>
          <a:ext cx="4389120" cy="88663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dirty="0"/>
            <a:t>Improved Inventory Management</a:t>
          </a:r>
          <a:r>
            <a:rPr lang="en-IN" sz="2500" b="0" i="0" kern="1200" dirty="0"/>
            <a:t>:</a:t>
          </a:r>
          <a:endParaRPr lang="en-IN" sz="2500" kern="1200" dirty="0"/>
        </a:p>
      </dsp:txBody>
      <dsp:txXfrm>
        <a:off x="43282" y="1906745"/>
        <a:ext cx="4302556" cy="800074"/>
      </dsp:txXfrm>
    </dsp:sp>
    <dsp:sp modelId="{431549C9-39B6-41A6-A64C-922BE9788E8D}">
      <dsp:nvSpPr>
        <dsp:cNvPr id="0" name=""/>
        <dsp:cNvSpPr/>
      </dsp:nvSpPr>
      <dsp:spPr>
        <a:xfrm rot="5400000">
          <a:off x="7935904" y="-663686"/>
          <a:ext cx="709310" cy="7802880"/>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a:t>Automation of routine tasks such as order processing, invoicing, and payment processing streamlines operations, reducing manual errors and saving time for store staff.</a:t>
          </a:r>
          <a:endParaRPr lang="en-IN" sz="1300" kern="1200" dirty="0"/>
        </a:p>
      </dsp:txBody>
      <dsp:txXfrm rot="-5400000">
        <a:off x="4389119" y="2917725"/>
        <a:ext cx="7768254" cy="640058"/>
      </dsp:txXfrm>
    </dsp:sp>
    <dsp:sp modelId="{B7413A39-987D-4ACB-A67E-3670ADD6911C}">
      <dsp:nvSpPr>
        <dsp:cNvPr id="0" name=""/>
        <dsp:cNvSpPr/>
      </dsp:nvSpPr>
      <dsp:spPr>
        <a:xfrm>
          <a:off x="0" y="2794434"/>
          <a:ext cx="4389120" cy="88663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a:t>Streamlined Operations</a:t>
          </a:r>
          <a:endParaRPr lang="en-IN" sz="2500" kern="1200" dirty="0"/>
        </a:p>
      </dsp:txBody>
      <dsp:txXfrm>
        <a:off x="43282" y="2837716"/>
        <a:ext cx="4302556" cy="800074"/>
      </dsp:txXfrm>
    </dsp:sp>
    <dsp:sp modelId="{7819728C-B8AC-4AE8-8523-49D034B874DD}">
      <dsp:nvSpPr>
        <dsp:cNvPr id="0" name=""/>
        <dsp:cNvSpPr/>
      </dsp:nvSpPr>
      <dsp:spPr>
        <a:xfrm rot="5400000">
          <a:off x="7935904" y="267284"/>
          <a:ext cx="709310" cy="7802880"/>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a:t>With reduced dependency on physical infrastructure and manpower for order processing, medical store web software can lead to cost savings in the long run.</a:t>
          </a:r>
          <a:endParaRPr lang="en-IN" sz="1300" kern="1200" dirty="0"/>
        </a:p>
      </dsp:txBody>
      <dsp:txXfrm rot="-5400000">
        <a:off x="4389119" y="3848695"/>
        <a:ext cx="7768254" cy="640058"/>
      </dsp:txXfrm>
    </dsp:sp>
    <dsp:sp modelId="{DA05B535-DF07-43AA-A1DD-1192AEFF0308}">
      <dsp:nvSpPr>
        <dsp:cNvPr id="0" name=""/>
        <dsp:cNvSpPr/>
      </dsp:nvSpPr>
      <dsp:spPr>
        <a:xfrm>
          <a:off x="0" y="3725405"/>
          <a:ext cx="4389120" cy="88663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dirty="0"/>
            <a:t>Cost Savings</a:t>
          </a:r>
          <a:endParaRPr lang="en-IN" sz="2500" kern="1200" dirty="0"/>
        </a:p>
      </dsp:txBody>
      <dsp:txXfrm>
        <a:off x="43282" y="3768687"/>
        <a:ext cx="4302556" cy="800074"/>
      </dsp:txXfrm>
    </dsp:sp>
    <dsp:sp modelId="{ABFBAD27-3706-4890-8E9C-048666A372EE}">
      <dsp:nvSpPr>
        <dsp:cNvPr id="0" name=""/>
        <dsp:cNvSpPr/>
      </dsp:nvSpPr>
      <dsp:spPr>
        <a:xfrm rot="5400000">
          <a:off x="7935904" y="1198254"/>
          <a:ext cx="709310" cy="7802880"/>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As the business grows, the web software can easily scale to accommodate increased demand and expand its functionalities to meet evolving needs.</a:t>
          </a:r>
          <a:endParaRPr lang="en-IN" sz="1300" kern="1200" dirty="0"/>
        </a:p>
      </dsp:txBody>
      <dsp:txXfrm rot="-5400000">
        <a:off x="4389119" y="4779665"/>
        <a:ext cx="7768254" cy="640058"/>
      </dsp:txXfrm>
    </dsp:sp>
    <dsp:sp modelId="{E4D8C359-C4A9-47C7-BBB5-4AA3147D3FA2}">
      <dsp:nvSpPr>
        <dsp:cNvPr id="0" name=""/>
        <dsp:cNvSpPr/>
      </dsp:nvSpPr>
      <dsp:spPr>
        <a:xfrm>
          <a:off x="0" y="4656375"/>
          <a:ext cx="4389120" cy="88663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a:t>Scalability</a:t>
          </a:r>
          <a:endParaRPr lang="en-IN" sz="2500" kern="1200" dirty="0"/>
        </a:p>
      </dsp:txBody>
      <dsp:txXfrm>
        <a:off x="43282" y="4699657"/>
        <a:ext cx="4302556" cy="8000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EDF6C-AB73-4D24-89E7-8F057262E834}">
      <dsp:nvSpPr>
        <dsp:cNvPr id="0" name=""/>
        <dsp:cNvSpPr/>
      </dsp:nvSpPr>
      <dsp:spPr>
        <a:xfrm>
          <a:off x="0" y="493691"/>
          <a:ext cx="12192000" cy="76545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6235" tIns="374904" rIns="94623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 Implement advanced reporting features to analyze sales trends and inventory patterns.</a:t>
          </a:r>
          <a:endParaRPr lang="en-IN" sz="1800" kern="1200" dirty="0"/>
        </a:p>
      </dsp:txBody>
      <dsp:txXfrm>
        <a:off x="0" y="493691"/>
        <a:ext cx="12192000" cy="765450"/>
      </dsp:txXfrm>
    </dsp:sp>
    <dsp:sp modelId="{D7919FC1-99B9-4DC4-BFD2-7EB49AA7C232}">
      <dsp:nvSpPr>
        <dsp:cNvPr id="0" name=""/>
        <dsp:cNvSpPr/>
      </dsp:nvSpPr>
      <dsp:spPr>
        <a:xfrm>
          <a:off x="609600" y="228011"/>
          <a:ext cx="8534400"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800100">
            <a:lnSpc>
              <a:spcPct val="90000"/>
            </a:lnSpc>
            <a:spcBef>
              <a:spcPct val="0"/>
            </a:spcBef>
            <a:spcAft>
              <a:spcPct val="35000"/>
            </a:spcAft>
            <a:buNone/>
          </a:pPr>
          <a:r>
            <a:rPr lang="en-US" sz="1800" b="1" kern="1200" dirty="0"/>
            <a:t>Enhanced Reporting</a:t>
          </a:r>
          <a:endParaRPr lang="en-IN" sz="1800" b="1" kern="1200" dirty="0"/>
        </a:p>
      </dsp:txBody>
      <dsp:txXfrm>
        <a:off x="635539" y="253950"/>
        <a:ext cx="8482522" cy="479482"/>
      </dsp:txXfrm>
    </dsp:sp>
    <dsp:sp modelId="{6C6CA5A7-FEEE-4C93-8E8F-66AD4683F1ED}">
      <dsp:nvSpPr>
        <dsp:cNvPr id="0" name=""/>
        <dsp:cNvSpPr/>
      </dsp:nvSpPr>
      <dsp:spPr>
        <a:xfrm>
          <a:off x="0" y="1622021"/>
          <a:ext cx="12192000" cy="76545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6235" tIns="374904" rIns="94623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 Integrate a module for managing and tracking medicine suppliers.</a:t>
          </a:r>
          <a:endParaRPr lang="en-IN" sz="1800" kern="1200" dirty="0"/>
        </a:p>
      </dsp:txBody>
      <dsp:txXfrm>
        <a:off x="0" y="1622021"/>
        <a:ext cx="12192000" cy="765450"/>
      </dsp:txXfrm>
    </dsp:sp>
    <dsp:sp modelId="{37776760-E480-4A5E-A5E9-B03685456B0F}">
      <dsp:nvSpPr>
        <dsp:cNvPr id="0" name=""/>
        <dsp:cNvSpPr/>
      </dsp:nvSpPr>
      <dsp:spPr>
        <a:xfrm>
          <a:off x="609600" y="1356341"/>
          <a:ext cx="8534400"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800100">
            <a:lnSpc>
              <a:spcPct val="90000"/>
            </a:lnSpc>
            <a:spcBef>
              <a:spcPct val="0"/>
            </a:spcBef>
            <a:spcAft>
              <a:spcPct val="35000"/>
            </a:spcAft>
            <a:buNone/>
          </a:pPr>
          <a:r>
            <a:rPr lang="en-US" sz="1800" b="1" kern="1200" dirty="0"/>
            <a:t>Supplier Management</a:t>
          </a:r>
          <a:endParaRPr lang="en-IN" sz="1800" b="1" kern="1200" dirty="0"/>
        </a:p>
      </dsp:txBody>
      <dsp:txXfrm>
        <a:off x="635539" y="1382280"/>
        <a:ext cx="8482522" cy="479482"/>
      </dsp:txXfrm>
    </dsp:sp>
    <dsp:sp modelId="{4978EDC1-195A-4B74-8B12-41092C8EB17E}">
      <dsp:nvSpPr>
        <dsp:cNvPr id="0" name=""/>
        <dsp:cNvSpPr/>
      </dsp:nvSpPr>
      <dsp:spPr>
        <a:xfrm>
          <a:off x="0" y="2750351"/>
          <a:ext cx="12192000" cy="76545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6235" tIns="374904" rIns="94623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 </a:t>
          </a:r>
          <a:r>
            <a:rPr lang="en-US" sz="1800" kern="1200" dirty="0"/>
            <a:t>Implement notification features for low stock levels or important updates.</a:t>
          </a:r>
          <a:endParaRPr lang="en-IN" sz="1800" kern="1200" dirty="0"/>
        </a:p>
      </dsp:txBody>
      <dsp:txXfrm>
        <a:off x="0" y="2750351"/>
        <a:ext cx="12192000" cy="765450"/>
      </dsp:txXfrm>
    </dsp:sp>
    <dsp:sp modelId="{96277B3E-F58A-4EB5-965A-207252DD9280}">
      <dsp:nvSpPr>
        <dsp:cNvPr id="0" name=""/>
        <dsp:cNvSpPr/>
      </dsp:nvSpPr>
      <dsp:spPr>
        <a:xfrm>
          <a:off x="609600" y="2484671"/>
          <a:ext cx="8534400"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800100">
            <a:lnSpc>
              <a:spcPct val="90000"/>
            </a:lnSpc>
            <a:spcBef>
              <a:spcPct val="0"/>
            </a:spcBef>
            <a:spcAft>
              <a:spcPct val="35000"/>
            </a:spcAft>
            <a:buNone/>
          </a:pPr>
          <a:r>
            <a:rPr lang="en-US" sz="1800" b="1" kern="1200" dirty="0"/>
            <a:t>Notifications</a:t>
          </a:r>
          <a:endParaRPr lang="en-IN" sz="1800" b="1" kern="1200" dirty="0"/>
        </a:p>
      </dsp:txBody>
      <dsp:txXfrm>
        <a:off x="635539" y="2510610"/>
        <a:ext cx="8482522" cy="479482"/>
      </dsp:txXfrm>
    </dsp:sp>
    <dsp:sp modelId="{DB42BFBB-E143-4CD1-9647-29180E29E02C}">
      <dsp:nvSpPr>
        <dsp:cNvPr id="0" name=""/>
        <dsp:cNvSpPr/>
      </dsp:nvSpPr>
      <dsp:spPr>
        <a:xfrm>
          <a:off x="0" y="3878682"/>
          <a:ext cx="12192000" cy="76545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6235" tIns="374904" rIns="94623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Extend </a:t>
          </a:r>
          <a:r>
            <a:rPr lang="en-US" sz="1800" kern="1200" dirty="0"/>
            <a:t>authorization controls to include more granular user roles and </a:t>
          </a:r>
          <a:r>
            <a:rPr lang="en-US" sz="1800" kern="1200"/>
            <a:t>permissions.</a:t>
          </a:r>
          <a:endParaRPr lang="en-IN" sz="1800" kern="1200" dirty="0"/>
        </a:p>
      </dsp:txBody>
      <dsp:txXfrm>
        <a:off x="0" y="3878682"/>
        <a:ext cx="12192000" cy="765450"/>
      </dsp:txXfrm>
    </dsp:sp>
    <dsp:sp modelId="{5F5251E8-FE91-49A4-B557-BFECCD715D71}">
      <dsp:nvSpPr>
        <dsp:cNvPr id="0" name=""/>
        <dsp:cNvSpPr/>
      </dsp:nvSpPr>
      <dsp:spPr>
        <a:xfrm>
          <a:off x="609600" y="3613002"/>
          <a:ext cx="8534400"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800100">
            <a:lnSpc>
              <a:spcPct val="90000"/>
            </a:lnSpc>
            <a:spcBef>
              <a:spcPct val="0"/>
            </a:spcBef>
            <a:spcAft>
              <a:spcPct val="35000"/>
            </a:spcAft>
            <a:buNone/>
          </a:pPr>
          <a:r>
            <a:rPr lang="en-US" sz="1800" b="1" kern="1200" dirty="0"/>
            <a:t>User Roles and Permissions</a:t>
          </a:r>
          <a:endParaRPr lang="en-IN" sz="1800" b="1" kern="1200" dirty="0"/>
        </a:p>
      </dsp:txBody>
      <dsp:txXfrm>
        <a:off x="635539" y="3638941"/>
        <a:ext cx="8482522" cy="479482"/>
      </dsp:txXfrm>
    </dsp:sp>
    <dsp:sp modelId="{C501E3D8-C7DB-4A98-83A5-69C8FFEDEBCF}">
      <dsp:nvSpPr>
        <dsp:cNvPr id="0" name=""/>
        <dsp:cNvSpPr/>
      </dsp:nvSpPr>
      <dsp:spPr>
        <a:xfrm>
          <a:off x="0" y="5007012"/>
          <a:ext cx="12192000" cy="76545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6235" tIns="374904" rIns="94623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Include features where customer can order medicines at their place.</a:t>
          </a:r>
          <a:endParaRPr lang="en-IN" sz="1800" kern="1200" dirty="0"/>
        </a:p>
      </dsp:txBody>
      <dsp:txXfrm>
        <a:off x="0" y="5007012"/>
        <a:ext cx="12192000" cy="765450"/>
      </dsp:txXfrm>
    </dsp:sp>
    <dsp:sp modelId="{27072F04-40B0-4A3C-A9A1-0BF704D70B48}">
      <dsp:nvSpPr>
        <dsp:cNvPr id="0" name=""/>
        <dsp:cNvSpPr/>
      </dsp:nvSpPr>
      <dsp:spPr>
        <a:xfrm>
          <a:off x="609600" y="4741332"/>
          <a:ext cx="8534400"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800100">
            <a:lnSpc>
              <a:spcPct val="90000"/>
            </a:lnSpc>
            <a:spcBef>
              <a:spcPct val="0"/>
            </a:spcBef>
            <a:spcAft>
              <a:spcPct val="35000"/>
            </a:spcAft>
            <a:buNone/>
          </a:pPr>
          <a:r>
            <a:rPr lang="en-US" sz="1800" b="1" kern="1200" dirty="0"/>
            <a:t>E-commercial Website</a:t>
          </a:r>
          <a:endParaRPr lang="en-IN" sz="1800" b="1" kern="1200" dirty="0"/>
        </a:p>
      </dsp:txBody>
      <dsp:txXfrm>
        <a:off x="635539" y="4767271"/>
        <a:ext cx="848252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F01B7-D48A-437D-8138-1C07FA91F4F8}"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AB5B3-B0E3-464F-847E-C7B6551B033E}" type="slidenum">
              <a:rPr lang="en-IN" smtClean="0"/>
              <a:t>‹#›</a:t>
            </a:fld>
            <a:endParaRPr lang="en-IN"/>
          </a:p>
        </p:txBody>
      </p:sp>
    </p:spTree>
    <p:extLst>
      <p:ext uri="{BB962C8B-B14F-4D97-AF65-F5344CB8AC3E}">
        <p14:creationId xmlns:p14="http://schemas.microsoft.com/office/powerpoint/2010/main" val="33392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9F2694-ED07-4F8C-B54D-8186E9EDE9C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8CB-2A08-4CE7-A5C2-CA8F972401D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87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09F2694-ED07-4F8C-B54D-8186E9EDE9C2}"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2469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F2694-ED07-4F8C-B54D-8186E9EDE9C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3400987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F2694-ED07-4F8C-B54D-8186E9EDE9C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8CB-2A08-4CE7-A5C2-CA8F972401D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9428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F2694-ED07-4F8C-B54D-8186E9EDE9C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35241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F2694-ED07-4F8C-B54D-8186E9EDE9C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8CB-2A08-4CE7-A5C2-CA8F972401D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1641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F2694-ED07-4F8C-B54D-8186E9EDE9C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1164434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F2694-ED07-4F8C-B54D-8186E9EDE9C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3233402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F2694-ED07-4F8C-B54D-8186E9EDE9C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174141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F2694-ED07-4F8C-B54D-8186E9EDE9C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236910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F2694-ED07-4F8C-B54D-8186E9EDE9C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247569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9F2694-ED07-4F8C-B54D-8186E9EDE9C2}"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215267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9F2694-ED07-4F8C-B54D-8186E9EDE9C2}"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2842470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9F2694-ED07-4F8C-B54D-8186E9EDE9C2}"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265127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F2694-ED07-4F8C-B54D-8186E9EDE9C2}"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248708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F2694-ED07-4F8C-B54D-8186E9EDE9C2}"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304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F2694-ED07-4F8C-B54D-8186E9EDE9C2}"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09C8CB-2A08-4CE7-A5C2-CA8F972401D1}" type="slidenum">
              <a:rPr lang="en-IN" smtClean="0"/>
              <a:t>‹#›</a:t>
            </a:fld>
            <a:endParaRPr lang="en-IN"/>
          </a:p>
        </p:txBody>
      </p:sp>
    </p:spTree>
    <p:extLst>
      <p:ext uri="{BB962C8B-B14F-4D97-AF65-F5344CB8AC3E}">
        <p14:creationId xmlns:p14="http://schemas.microsoft.com/office/powerpoint/2010/main" val="120883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9F2694-ED07-4F8C-B54D-8186E9EDE9C2}" type="datetimeFigureOut">
              <a:rPr lang="en-IN" smtClean="0"/>
              <a:t>04-04-2024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209C8CB-2A08-4CE7-A5C2-CA8F972401D1}" type="slidenum">
              <a:rPr lang="en-IN" smtClean="0"/>
              <a:t>‹#›</a:t>
            </a:fld>
            <a:endParaRPr lang="en-IN"/>
          </a:p>
        </p:txBody>
      </p:sp>
    </p:spTree>
    <p:extLst>
      <p:ext uri="{BB962C8B-B14F-4D97-AF65-F5344CB8AC3E}">
        <p14:creationId xmlns:p14="http://schemas.microsoft.com/office/powerpoint/2010/main" val="302075581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pexels.com/es-es/foto/texto-cartas-fondo-verde-conclusion-7186207/" TargetMode="External"/><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securitylockga.com/advantages/" TargetMode="External"/><Relationship Id="rId7" Type="http://schemas.openxmlformats.org/officeDocument/2006/relationships/diagramColors" Target="../diagrams/colors4.xml"/><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E89D23-1A8B-1C74-4E41-35EFEA8393DF}"/>
              </a:ext>
            </a:extLst>
          </p:cNvPr>
          <p:cNvPicPr>
            <a:picLocks noChangeAspect="1"/>
          </p:cNvPicPr>
          <p:nvPr/>
        </p:nvPicPr>
        <p:blipFill rotWithShape="1">
          <a:blip r:embed="rId2">
            <a:extLst>
              <a:ext uri="{28A0092B-C50C-407E-A947-70E740481C1C}">
                <a14:useLocalDpi xmlns:a14="http://schemas.microsoft.com/office/drawing/2010/main" val="0"/>
              </a:ext>
            </a:extLst>
          </a:blip>
          <a:srcRect b="8991"/>
          <a:stretch/>
        </p:blipFill>
        <p:spPr>
          <a:xfrm>
            <a:off x="0" y="640080"/>
            <a:ext cx="12192000" cy="6241409"/>
          </a:xfrm>
          <a:prstGeom prst="rect">
            <a:avLst/>
          </a:prstGeom>
        </p:spPr>
      </p:pic>
      <p:pic>
        <p:nvPicPr>
          <p:cNvPr id="4" name="Picture 3">
            <a:extLst>
              <a:ext uri="{FF2B5EF4-FFF2-40B4-BE49-F238E27FC236}">
                <a16:creationId xmlns:a16="http://schemas.microsoft.com/office/drawing/2014/main" id="{F92F1B86-D364-E001-4F3C-D974315B7967}"/>
              </a:ext>
            </a:extLst>
          </p:cNvPr>
          <p:cNvPicPr>
            <a:picLocks noChangeAspect="1"/>
          </p:cNvPicPr>
          <p:nvPr/>
        </p:nvPicPr>
        <p:blipFill>
          <a:blip r:embed="rId3"/>
          <a:stretch>
            <a:fillRect/>
          </a:stretch>
        </p:blipFill>
        <p:spPr>
          <a:xfrm>
            <a:off x="0" y="0"/>
            <a:ext cx="10175846" cy="1669409"/>
          </a:xfrm>
          <a:prstGeom prst="rect">
            <a:avLst/>
          </a:prstGeom>
        </p:spPr>
      </p:pic>
      <p:sp>
        <p:nvSpPr>
          <p:cNvPr id="6" name="TextBox 5">
            <a:extLst>
              <a:ext uri="{FF2B5EF4-FFF2-40B4-BE49-F238E27FC236}">
                <a16:creationId xmlns:a16="http://schemas.microsoft.com/office/drawing/2014/main" id="{FC8A268D-3C7B-9C37-6D30-712C0B4A3C98}"/>
              </a:ext>
            </a:extLst>
          </p:cNvPr>
          <p:cNvSpPr txBox="1"/>
          <p:nvPr/>
        </p:nvSpPr>
        <p:spPr>
          <a:xfrm>
            <a:off x="10203809" y="124157"/>
            <a:ext cx="2080470" cy="1785104"/>
          </a:xfrm>
          <a:prstGeom prst="rect">
            <a:avLst/>
          </a:prstGeom>
          <a:noFill/>
        </p:spPr>
        <p:txBody>
          <a:bodyPr wrap="square" rtlCol="0">
            <a:spAutoFit/>
          </a:bodyPr>
          <a:lstStyle/>
          <a:p>
            <a:r>
              <a:rPr lang="en-US" sz="1000" b="1" dirty="0">
                <a:solidFill>
                  <a:schemeClr val="bg1"/>
                </a:solidFill>
                <a:latin typeface="Arial Black" panose="020B0A04020102020204" pitchFamily="34" charset="0"/>
              </a:rPr>
              <a:t>T.E CSE (IOT &amp; CS)</a:t>
            </a:r>
          </a:p>
          <a:p>
            <a:r>
              <a:rPr lang="en-US" sz="1000" b="1" dirty="0">
                <a:solidFill>
                  <a:schemeClr val="bg1"/>
                </a:solidFill>
                <a:latin typeface="Arial Black" panose="020B0A04020102020204" pitchFamily="34" charset="0"/>
              </a:rPr>
              <a:t>Batch: 2023/2024</a:t>
            </a:r>
          </a:p>
          <a:p>
            <a:r>
              <a:rPr lang="en-US" sz="1000" b="1" dirty="0">
                <a:solidFill>
                  <a:schemeClr val="bg1"/>
                </a:solidFill>
                <a:latin typeface="Arial Black" panose="020B0A04020102020204" pitchFamily="34" charset="0"/>
              </a:rPr>
              <a:t>Project Guide:</a:t>
            </a:r>
          </a:p>
          <a:p>
            <a:r>
              <a:rPr lang="en-US" sz="1000" b="1" dirty="0" err="1">
                <a:solidFill>
                  <a:schemeClr val="bg1"/>
                </a:solidFill>
                <a:latin typeface="Arial Black" panose="020B0A04020102020204" pitchFamily="34" charset="0"/>
              </a:rPr>
              <a:t>Dr.Sheeba</a:t>
            </a:r>
            <a:r>
              <a:rPr lang="en-US" sz="1000" b="1" dirty="0">
                <a:solidFill>
                  <a:schemeClr val="bg1"/>
                </a:solidFill>
                <a:latin typeface="Arial Black" panose="020B0A04020102020204" pitchFamily="34" charset="0"/>
              </a:rPr>
              <a:t> P.S</a:t>
            </a:r>
          </a:p>
          <a:p>
            <a:r>
              <a:rPr lang="en-US" sz="1000" b="1" dirty="0">
                <a:solidFill>
                  <a:schemeClr val="bg1"/>
                </a:solidFill>
                <a:latin typeface="Arial Black" panose="020B0A04020102020204" pitchFamily="34" charset="0"/>
              </a:rPr>
              <a:t>Team Members: </a:t>
            </a:r>
          </a:p>
          <a:p>
            <a:r>
              <a:rPr lang="en-US" sz="1000" b="1" dirty="0">
                <a:solidFill>
                  <a:schemeClr val="bg1"/>
                </a:solidFill>
                <a:latin typeface="Arial Black" panose="020B0A04020102020204" pitchFamily="34" charset="0"/>
              </a:rPr>
              <a:t>IOTE09 Shivam Dubey</a:t>
            </a:r>
          </a:p>
          <a:p>
            <a:r>
              <a:rPr lang="en-US" sz="1000" b="1" dirty="0">
                <a:solidFill>
                  <a:schemeClr val="bg1"/>
                </a:solidFill>
                <a:latin typeface="Arial Black" panose="020B0A04020102020204" pitchFamily="34" charset="0"/>
              </a:rPr>
              <a:t>IOTE12 Rahul </a:t>
            </a:r>
            <a:r>
              <a:rPr lang="en-US" sz="1000" b="1" dirty="0" err="1">
                <a:solidFill>
                  <a:schemeClr val="bg1"/>
                </a:solidFill>
                <a:latin typeface="Arial Black" panose="020B0A04020102020204" pitchFamily="34" charset="0"/>
              </a:rPr>
              <a:t>Gummula</a:t>
            </a:r>
            <a:endParaRPr lang="en-US" sz="1000" b="1" dirty="0">
              <a:solidFill>
                <a:schemeClr val="bg1"/>
              </a:solidFill>
              <a:latin typeface="Arial Black" panose="020B0A04020102020204" pitchFamily="34" charset="0"/>
            </a:endParaRPr>
          </a:p>
          <a:p>
            <a:r>
              <a:rPr lang="en-US" sz="1000" b="1" dirty="0">
                <a:solidFill>
                  <a:schemeClr val="bg1"/>
                </a:solidFill>
                <a:latin typeface="Arial Black" panose="020B0A04020102020204" pitchFamily="34" charset="0"/>
              </a:rPr>
              <a:t>IOTE19 Ashish Kumar Jha</a:t>
            </a:r>
          </a:p>
          <a:p>
            <a:r>
              <a:rPr lang="en-US" sz="1000" b="1" dirty="0">
                <a:solidFill>
                  <a:schemeClr val="bg1"/>
                </a:solidFill>
                <a:latin typeface="Arial Black" panose="020B0A04020102020204" pitchFamily="34" charset="0"/>
              </a:rPr>
              <a:t>IOTE48 </a:t>
            </a:r>
            <a:r>
              <a:rPr lang="en-US" sz="1000" b="1" dirty="0" err="1">
                <a:solidFill>
                  <a:schemeClr val="bg1"/>
                </a:solidFill>
                <a:latin typeface="Arial Black" panose="020B0A04020102020204" pitchFamily="34" charset="0"/>
              </a:rPr>
              <a:t>Salmani</a:t>
            </a:r>
            <a:r>
              <a:rPr lang="en-US" sz="1000" b="1" dirty="0">
                <a:solidFill>
                  <a:schemeClr val="bg1"/>
                </a:solidFill>
                <a:latin typeface="Arial Black" panose="020B0A04020102020204" pitchFamily="34" charset="0"/>
              </a:rPr>
              <a:t> </a:t>
            </a:r>
            <a:r>
              <a:rPr lang="en-US" sz="1000" b="1" dirty="0" err="1">
                <a:solidFill>
                  <a:schemeClr val="bg1"/>
                </a:solidFill>
                <a:latin typeface="Arial Black" panose="020B0A04020102020204" pitchFamily="34" charset="0"/>
              </a:rPr>
              <a:t>Shamsad</a:t>
            </a:r>
            <a:endParaRPr lang="en-IN" sz="1000" b="1" dirty="0">
              <a:solidFill>
                <a:schemeClr val="bg1"/>
              </a:solidFill>
              <a:latin typeface="Arial Black" panose="020B0A04020102020204" pitchFamily="34" charset="0"/>
            </a:endParaRPr>
          </a:p>
          <a:p>
            <a:endParaRPr lang="en-IN" sz="1000" b="1" dirty="0">
              <a:solidFill>
                <a:schemeClr val="bg1"/>
              </a:solidFill>
              <a:latin typeface="Arial Black" panose="020B0A04020102020204" pitchFamily="34" charset="0"/>
            </a:endParaRPr>
          </a:p>
          <a:p>
            <a:endParaRPr lang="en-US" sz="1000" b="1" dirty="0">
              <a:solidFill>
                <a:schemeClr val="bg1"/>
              </a:solidFill>
              <a:latin typeface="Arial Black" panose="020B0A04020102020204" pitchFamily="34" charset="0"/>
            </a:endParaRPr>
          </a:p>
        </p:txBody>
      </p:sp>
      <p:cxnSp>
        <p:nvCxnSpPr>
          <p:cNvPr id="10" name="Straight Connector 9">
            <a:extLst>
              <a:ext uri="{FF2B5EF4-FFF2-40B4-BE49-F238E27FC236}">
                <a16:creationId xmlns:a16="http://schemas.microsoft.com/office/drawing/2014/main" id="{6C22B6CF-8DFF-9F29-5D30-6488BDEB253C}"/>
              </a:ext>
            </a:extLst>
          </p:cNvPr>
          <p:cNvCxnSpPr>
            <a:cxnSpLocks/>
          </p:cNvCxnSpPr>
          <p:nvPr/>
        </p:nvCxnSpPr>
        <p:spPr>
          <a:xfrm>
            <a:off x="10175846" y="781114"/>
            <a:ext cx="1988191" cy="0"/>
          </a:xfrm>
          <a:prstGeom prst="line">
            <a:avLst/>
          </a:prstGeom>
          <a:ln>
            <a:solidFill>
              <a:srgbClr val="FFFF00"/>
            </a:solidFill>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818E45E7-BB40-AEF9-F302-5408DAD7A82D}"/>
              </a:ext>
            </a:extLst>
          </p:cNvPr>
          <p:cNvCxnSpPr>
            <a:cxnSpLocks/>
          </p:cNvCxnSpPr>
          <p:nvPr/>
        </p:nvCxnSpPr>
        <p:spPr>
          <a:xfrm>
            <a:off x="10212198" y="465869"/>
            <a:ext cx="1988191" cy="0"/>
          </a:xfrm>
          <a:prstGeom prst="line">
            <a:avLst/>
          </a:prstGeom>
          <a:ln>
            <a:solidFill>
              <a:srgbClr val="FFFF00"/>
            </a:solidFill>
          </a:ln>
        </p:spPr>
        <p:style>
          <a:lnRef idx="3">
            <a:schemeClr val="accent4"/>
          </a:lnRef>
          <a:fillRef idx="0">
            <a:schemeClr val="accent4"/>
          </a:fillRef>
          <a:effectRef idx="2">
            <a:schemeClr val="accent4"/>
          </a:effectRef>
          <a:fontRef idx="minor">
            <a:schemeClr val="tx1"/>
          </a:fontRef>
        </p:style>
      </p:cxnSp>
      <p:sp>
        <p:nvSpPr>
          <p:cNvPr id="7" name="Rectangle 6">
            <a:extLst>
              <a:ext uri="{FF2B5EF4-FFF2-40B4-BE49-F238E27FC236}">
                <a16:creationId xmlns:a16="http://schemas.microsoft.com/office/drawing/2014/main" id="{28F56727-1BC3-F037-6E6F-DB72E9C2055C}"/>
              </a:ext>
            </a:extLst>
          </p:cNvPr>
          <p:cNvSpPr/>
          <p:nvPr/>
        </p:nvSpPr>
        <p:spPr>
          <a:xfrm>
            <a:off x="10203809" y="-1"/>
            <a:ext cx="1988191" cy="1669409"/>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22225">
                <a:solidFill>
                  <a:schemeClr val="accent2"/>
                </a:solidFill>
                <a:prstDash val="solid"/>
              </a:ln>
              <a:solidFill>
                <a:schemeClr val="accent2">
                  <a:lumMod val="40000"/>
                  <a:lumOff val="60000"/>
                </a:schemeClr>
              </a:solidFill>
            </a:endParaRPr>
          </a:p>
        </p:txBody>
      </p:sp>
      <p:sp>
        <p:nvSpPr>
          <p:cNvPr id="11" name="TextBox 10">
            <a:extLst>
              <a:ext uri="{FF2B5EF4-FFF2-40B4-BE49-F238E27FC236}">
                <a16:creationId xmlns:a16="http://schemas.microsoft.com/office/drawing/2014/main" id="{0D8317C7-B543-21DF-34AD-2238C55400C2}"/>
              </a:ext>
            </a:extLst>
          </p:cNvPr>
          <p:cNvSpPr txBox="1"/>
          <p:nvPr/>
        </p:nvSpPr>
        <p:spPr>
          <a:xfrm>
            <a:off x="836760" y="1781684"/>
            <a:ext cx="11115413" cy="830997"/>
          </a:xfrm>
          <a:prstGeom prst="rect">
            <a:avLst/>
          </a:prstGeom>
          <a:noFill/>
        </p:spPr>
        <p:txBody>
          <a:bodyPr wrap="square" rtlCol="0">
            <a:spAutoFit/>
          </a:bodyPr>
          <a:lstStyle/>
          <a:p>
            <a:r>
              <a:rPr lang="en-IN" sz="4800" b="1" dirty="0">
                <a:solidFill>
                  <a:schemeClr val="bg1"/>
                </a:solidFill>
                <a:highlight>
                  <a:srgbClr val="FF0000"/>
                </a:highlight>
                <a:latin typeface="Lucida Console" panose="020B0609040504020204" pitchFamily="49" charset="0"/>
              </a:rPr>
              <a:t>Medical Store Web Application</a:t>
            </a:r>
          </a:p>
        </p:txBody>
      </p:sp>
    </p:spTree>
    <p:extLst>
      <p:ext uri="{BB962C8B-B14F-4D97-AF65-F5344CB8AC3E}">
        <p14:creationId xmlns:p14="http://schemas.microsoft.com/office/powerpoint/2010/main" val="124829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AD3C9-0181-21A9-E834-7C875C00D97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9786" b="29052"/>
          <a:stretch/>
        </p:blipFill>
        <p:spPr>
          <a:xfrm>
            <a:off x="0" y="0"/>
            <a:ext cx="12191999" cy="1451296"/>
          </a:xfrm>
          <a:prstGeom prst="rect">
            <a:avLst/>
          </a:prstGeom>
        </p:spPr>
      </p:pic>
      <p:sp>
        <p:nvSpPr>
          <p:cNvPr id="4" name="TextBox 3">
            <a:extLst>
              <a:ext uri="{FF2B5EF4-FFF2-40B4-BE49-F238E27FC236}">
                <a16:creationId xmlns:a16="http://schemas.microsoft.com/office/drawing/2014/main" id="{71C39CF1-94D6-E5F2-0C12-5D560C70D61A}"/>
              </a:ext>
            </a:extLst>
          </p:cNvPr>
          <p:cNvSpPr txBox="1"/>
          <p:nvPr/>
        </p:nvSpPr>
        <p:spPr>
          <a:xfrm>
            <a:off x="0" y="2400657"/>
            <a:ext cx="12191999" cy="2400657"/>
          </a:xfrm>
          <a:prstGeom prst="rect">
            <a:avLst/>
          </a:prstGeom>
          <a:noFill/>
        </p:spPr>
        <p:txBody>
          <a:bodyPr wrap="square" rtlCol="0">
            <a:spAutoFit/>
          </a:bodyPr>
          <a:lstStyle/>
          <a:p>
            <a:r>
              <a:rPr lang="en-US" sz="3000" b="1" i="1" dirty="0">
                <a:effectLst>
                  <a:outerShdw blurRad="38100" dist="38100" dir="2700000" algn="tl">
                    <a:srgbClr val="000000">
                      <a:alpha val="43137"/>
                    </a:srgbClr>
                  </a:outerShdw>
                </a:effectLst>
                <a:latin typeface="Lucida Console" panose="020B0609040504020204" pitchFamily="49" charset="0"/>
              </a:rPr>
              <a:t>The Medical Store Web Software is designed to be a robust and scalable solution for medical store management. Its features and technologies provide a foundation for further enhancements and customization based on evolving requirements.</a:t>
            </a:r>
            <a:endParaRPr lang="en-IN" sz="3000" b="1" i="1" dirty="0">
              <a:effectLst>
                <a:outerShdw blurRad="38100" dist="38100" dir="2700000" algn="tl">
                  <a:srgbClr val="000000">
                    <a:alpha val="43137"/>
                  </a:srgbClr>
                </a:outerShdw>
              </a:effectLst>
              <a:latin typeface="Lucida Console" panose="020B0609040504020204" pitchFamily="49" charset="0"/>
            </a:endParaRPr>
          </a:p>
        </p:txBody>
      </p:sp>
    </p:spTree>
    <p:extLst>
      <p:ext uri="{BB962C8B-B14F-4D97-AF65-F5344CB8AC3E}">
        <p14:creationId xmlns:p14="http://schemas.microsoft.com/office/powerpoint/2010/main" val="423407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416037-DD3D-29CF-DD84-0F295D861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3020"/>
          </a:xfrm>
          <a:prstGeom prst="rect">
            <a:avLst/>
          </a:prstGeom>
        </p:spPr>
      </p:pic>
    </p:spTree>
    <p:extLst>
      <p:ext uri="{BB962C8B-B14F-4D97-AF65-F5344CB8AC3E}">
        <p14:creationId xmlns:p14="http://schemas.microsoft.com/office/powerpoint/2010/main" val="237192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A5F320E-93F4-6422-CEE0-D50D5439B03E}"/>
              </a:ext>
            </a:extLst>
          </p:cNvPr>
          <p:cNvGraphicFramePr/>
          <p:nvPr/>
        </p:nvGraphicFramePr>
        <p:xfrm>
          <a:off x="0" y="1753299"/>
          <a:ext cx="12192000" cy="5016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E6E3C13-A7E4-2FC1-A299-1D1E8C62CA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1999" cy="1685309"/>
          </a:xfrm>
          <a:prstGeom prst="rect">
            <a:avLst/>
          </a:prstGeom>
        </p:spPr>
      </p:pic>
    </p:spTree>
    <p:extLst>
      <p:ext uri="{BB962C8B-B14F-4D97-AF65-F5344CB8AC3E}">
        <p14:creationId xmlns:p14="http://schemas.microsoft.com/office/powerpoint/2010/main" val="177148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BF2629B-2525-F0C0-662B-E1CE30E42B99}"/>
              </a:ext>
            </a:extLst>
          </p:cNvPr>
          <p:cNvGraphicFramePr>
            <a:graphicFrameLocks noGrp="1"/>
          </p:cNvGraphicFramePr>
          <p:nvPr>
            <p:extLst>
              <p:ext uri="{D42A27DB-BD31-4B8C-83A1-F6EECF244321}">
                <p14:modId xmlns:p14="http://schemas.microsoft.com/office/powerpoint/2010/main" val="977453310"/>
              </p:ext>
            </p:extLst>
          </p:nvPr>
        </p:nvGraphicFramePr>
        <p:xfrm>
          <a:off x="-1" y="447655"/>
          <a:ext cx="12191999" cy="6217095"/>
        </p:xfrm>
        <a:graphic>
          <a:graphicData uri="http://schemas.openxmlformats.org/drawingml/2006/table">
            <a:tbl>
              <a:tblPr firstRow="1" bandRow="1">
                <a:tableStyleId>{5C22544A-7EE6-4342-B048-85BDC9FD1C3A}</a:tableStyleId>
              </a:tblPr>
              <a:tblGrid>
                <a:gridCol w="1454633">
                  <a:extLst>
                    <a:ext uri="{9D8B030D-6E8A-4147-A177-3AD203B41FA5}">
                      <a16:colId xmlns:a16="http://schemas.microsoft.com/office/drawing/2014/main" val="798908516"/>
                    </a:ext>
                  </a:extLst>
                </a:gridCol>
                <a:gridCol w="3579122">
                  <a:extLst>
                    <a:ext uri="{9D8B030D-6E8A-4147-A177-3AD203B41FA5}">
                      <a16:colId xmlns:a16="http://schemas.microsoft.com/office/drawing/2014/main" val="690491124"/>
                    </a:ext>
                  </a:extLst>
                </a:gridCol>
                <a:gridCol w="3579122">
                  <a:extLst>
                    <a:ext uri="{9D8B030D-6E8A-4147-A177-3AD203B41FA5}">
                      <a16:colId xmlns:a16="http://schemas.microsoft.com/office/drawing/2014/main" val="4145560420"/>
                    </a:ext>
                  </a:extLst>
                </a:gridCol>
                <a:gridCol w="3579122">
                  <a:extLst>
                    <a:ext uri="{9D8B030D-6E8A-4147-A177-3AD203B41FA5}">
                      <a16:colId xmlns:a16="http://schemas.microsoft.com/office/drawing/2014/main" val="1088555255"/>
                    </a:ext>
                  </a:extLst>
                </a:gridCol>
              </a:tblGrid>
              <a:tr h="427976">
                <a:tc>
                  <a:txBody>
                    <a:bodyPr/>
                    <a:lstStyle/>
                    <a:p>
                      <a:r>
                        <a:rPr lang="en-IN" sz="1400" dirty="0"/>
                        <a:t>NO</a:t>
                      </a:r>
                    </a:p>
                  </a:txBody>
                  <a:tcPr/>
                </a:tc>
                <a:tc>
                  <a:txBody>
                    <a:bodyPr/>
                    <a:lstStyle/>
                    <a:p>
                      <a:r>
                        <a:rPr lang="en-IN" sz="1400" dirty="0"/>
                        <a:t>TITLE</a:t>
                      </a:r>
                    </a:p>
                  </a:txBody>
                  <a:tcPr/>
                </a:tc>
                <a:tc>
                  <a:txBody>
                    <a:bodyPr/>
                    <a:lstStyle/>
                    <a:p>
                      <a:r>
                        <a:rPr lang="en-IN" sz="1400" dirty="0"/>
                        <a:t>AUTHER AND YEAR</a:t>
                      </a:r>
                    </a:p>
                  </a:txBody>
                  <a:tcPr/>
                </a:tc>
                <a:tc>
                  <a:txBody>
                    <a:bodyPr/>
                    <a:lstStyle/>
                    <a:p>
                      <a:r>
                        <a:rPr lang="en-IN" sz="1400" dirty="0"/>
                        <a:t>CONTENT</a:t>
                      </a:r>
                    </a:p>
                  </a:txBody>
                  <a:tcPr/>
                </a:tc>
                <a:extLst>
                  <a:ext uri="{0D108BD9-81ED-4DB2-BD59-A6C34878D82A}">
                    <a16:rowId xmlns:a16="http://schemas.microsoft.com/office/drawing/2014/main" val="2243474069"/>
                  </a:ext>
                </a:extLst>
              </a:tr>
              <a:tr h="1825778">
                <a:tc>
                  <a:txBody>
                    <a:bodyPr/>
                    <a:lstStyle/>
                    <a:p>
                      <a:r>
                        <a:rPr lang="en-IN" sz="1400" dirty="0"/>
                        <a:t>1</a:t>
                      </a:r>
                    </a:p>
                  </a:txBody>
                  <a:tcPr/>
                </a:tc>
                <a:tc>
                  <a:txBody>
                    <a:bodyPr/>
                    <a:lstStyle/>
                    <a:p>
                      <a:r>
                        <a:rPr lang="en-US" sz="1400" b="0" i="0" kern="1200" dirty="0">
                          <a:solidFill>
                            <a:schemeClr val="dk1"/>
                          </a:solidFill>
                          <a:effectLst/>
                          <a:latin typeface="+mn-lt"/>
                          <a:ea typeface="+mn-ea"/>
                          <a:cs typeface="+mn-cs"/>
                        </a:rPr>
                        <a:t>"Technological Landscape of Medical Store Web Applications." </a:t>
                      </a:r>
                      <a:endParaRPr lang="en-IN" sz="1400" dirty="0"/>
                    </a:p>
                  </a:txBody>
                  <a:tcPr/>
                </a:tc>
                <a:tc>
                  <a:txBody>
                    <a:bodyPr/>
                    <a:lstStyle/>
                    <a:p>
                      <a:r>
                        <a:rPr lang="en-US" sz="1400" b="0" i="0" kern="1200" dirty="0">
                          <a:solidFill>
                            <a:schemeClr val="dk1"/>
                          </a:solidFill>
                          <a:effectLst/>
                          <a:latin typeface="+mn-lt"/>
                          <a:ea typeface="+mn-ea"/>
                          <a:cs typeface="+mn-cs"/>
                        </a:rPr>
                        <a:t>1)Written by Johnson, A. &amp; Smith, B.</a:t>
                      </a:r>
                    </a:p>
                    <a:p>
                      <a:r>
                        <a:rPr lang="en-US" sz="1400" b="0" i="0" kern="1200" dirty="0">
                          <a:solidFill>
                            <a:schemeClr val="dk1"/>
                          </a:solidFill>
                          <a:effectLst/>
                          <a:latin typeface="+mn-lt"/>
                          <a:ea typeface="+mn-ea"/>
                          <a:cs typeface="+mn-cs"/>
                        </a:rPr>
                        <a:t>2)Published in year 2020</a:t>
                      </a:r>
                      <a:endParaRPr lang="en-IN" sz="1400" dirty="0"/>
                    </a:p>
                  </a:txBody>
                  <a:tcPr/>
                </a:tc>
                <a:tc>
                  <a:txBody>
                    <a:bodyPr/>
                    <a:lstStyle/>
                    <a:p>
                      <a:r>
                        <a:rPr lang="en-US" sz="1200" b="0" i="0" kern="1200" dirty="0">
                          <a:solidFill>
                            <a:schemeClr val="dk1"/>
                          </a:solidFill>
                          <a:effectLst/>
                          <a:latin typeface="+mn-lt"/>
                          <a:ea typeface="+mn-ea"/>
                          <a:cs typeface="+mn-cs"/>
                        </a:rPr>
                        <a:t>The article by Johnson and Smith (2020) provides an overview of the technological aspects prevalent in medical store web applications. </a:t>
                      </a:r>
                      <a:endParaRPr lang="en-IN" sz="1200" dirty="0"/>
                    </a:p>
                  </a:txBody>
                  <a:tcPr/>
                </a:tc>
                <a:extLst>
                  <a:ext uri="{0D108BD9-81ED-4DB2-BD59-A6C34878D82A}">
                    <a16:rowId xmlns:a16="http://schemas.microsoft.com/office/drawing/2014/main" val="2772231281"/>
                  </a:ext>
                </a:extLst>
              </a:tr>
              <a:tr h="2001707">
                <a:tc>
                  <a:txBody>
                    <a:bodyPr/>
                    <a:lstStyle/>
                    <a:p>
                      <a:r>
                        <a:rPr lang="en-IN" sz="1400" dirty="0"/>
                        <a:t>2</a:t>
                      </a:r>
                    </a:p>
                  </a:txBody>
                  <a:tcPr/>
                </a:tc>
                <a:tc>
                  <a:txBody>
                    <a:bodyPr/>
                    <a:lstStyle/>
                    <a:p>
                      <a:r>
                        <a:rPr lang="en-US" sz="1400" b="0" i="0" kern="1200" dirty="0">
                          <a:solidFill>
                            <a:schemeClr val="dk1"/>
                          </a:solidFill>
                          <a:effectLst/>
                          <a:latin typeface="+mn-lt"/>
                          <a:ea typeface="+mn-ea"/>
                          <a:cs typeface="+mn-cs"/>
                        </a:rPr>
                        <a:t>"User Experience Design in Medical Store Web Applications: A Review."</a:t>
                      </a:r>
                      <a:endParaRPr lang="en-IN" sz="1400" dirty="0"/>
                    </a:p>
                  </a:txBody>
                  <a:tcPr/>
                </a:tc>
                <a:tc>
                  <a:txBody>
                    <a:bodyPr/>
                    <a:lstStyle/>
                    <a:p>
                      <a:r>
                        <a:rPr lang="en-US" sz="1400" b="0" i="0" kern="1200" dirty="0">
                          <a:solidFill>
                            <a:schemeClr val="dk1"/>
                          </a:solidFill>
                          <a:effectLst/>
                          <a:latin typeface="+mn-lt"/>
                          <a:ea typeface="+mn-ea"/>
                          <a:cs typeface="+mn-cs"/>
                        </a:rPr>
                        <a:t>1)Written by </a:t>
                      </a:r>
                      <a:r>
                        <a:rPr lang="en-IN" sz="1400" b="0" i="0" kern="1200" dirty="0">
                          <a:solidFill>
                            <a:schemeClr val="dk1"/>
                          </a:solidFill>
                          <a:effectLst/>
                          <a:latin typeface="+mn-lt"/>
                          <a:ea typeface="+mn-ea"/>
                          <a:cs typeface="+mn-cs"/>
                        </a:rPr>
                        <a:t>Patel, C., &amp; Gupta, D.</a:t>
                      </a:r>
                    </a:p>
                    <a:p>
                      <a:r>
                        <a:rPr lang="en-US" sz="1400" b="0" i="0" kern="1200" dirty="0">
                          <a:solidFill>
                            <a:schemeClr val="dk1"/>
                          </a:solidFill>
                          <a:effectLst/>
                          <a:latin typeface="+mn-lt"/>
                          <a:ea typeface="+mn-ea"/>
                          <a:cs typeface="+mn-cs"/>
                        </a:rPr>
                        <a:t>2)Published in year 2019</a:t>
                      </a:r>
                    </a:p>
                    <a:p>
                      <a:endParaRPr lang="en-IN" sz="1400" dirty="0"/>
                    </a:p>
                  </a:txBody>
                  <a:tcPr/>
                </a:tc>
                <a:tc>
                  <a:txBody>
                    <a:bodyPr/>
                    <a:lstStyle/>
                    <a:p>
                      <a:r>
                        <a:rPr lang="en-US" sz="1200" b="0" i="0" kern="1200" dirty="0">
                          <a:solidFill>
                            <a:schemeClr val="dk1"/>
                          </a:solidFill>
                          <a:effectLst/>
                          <a:latin typeface="+mn-lt"/>
                          <a:ea typeface="+mn-ea"/>
                          <a:cs typeface="+mn-cs"/>
                        </a:rPr>
                        <a:t>The article by Patel and Gupta (2019) explores the intricacies of user experience design within medical store web applications. </a:t>
                      </a:r>
                      <a:endParaRPr lang="en-IN" sz="1200" dirty="0"/>
                    </a:p>
                  </a:txBody>
                  <a:tcPr/>
                </a:tc>
                <a:extLst>
                  <a:ext uri="{0D108BD9-81ED-4DB2-BD59-A6C34878D82A}">
                    <a16:rowId xmlns:a16="http://schemas.microsoft.com/office/drawing/2014/main" val="4065244761"/>
                  </a:ext>
                </a:extLst>
              </a:tr>
              <a:tr h="1961634">
                <a:tc>
                  <a:txBody>
                    <a:bodyPr/>
                    <a:lstStyle/>
                    <a:p>
                      <a:r>
                        <a:rPr lang="en-IN" sz="1400" dirty="0"/>
                        <a:t>3</a:t>
                      </a:r>
                    </a:p>
                  </a:txBody>
                  <a:tcPr/>
                </a:tc>
                <a:tc>
                  <a:txBody>
                    <a:bodyPr/>
                    <a:lstStyle/>
                    <a:p>
                      <a:r>
                        <a:rPr lang="en-US" sz="1400" b="0" i="0" kern="1200" dirty="0">
                          <a:solidFill>
                            <a:schemeClr val="dk1"/>
                          </a:solidFill>
                          <a:effectLst/>
                          <a:latin typeface="+mn-lt"/>
                          <a:ea typeface="+mn-ea"/>
                          <a:cs typeface="+mn-cs"/>
                        </a:rPr>
                        <a:t>"Security Measures in Medical Store Web Applications: A Comprehensive Analysis."</a:t>
                      </a:r>
                      <a:endParaRPr lang="en-IN" sz="1400" dirty="0"/>
                    </a:p>
                  </a:txBody>
                  <a:tcPr/>
                </a:tc>
                <a:tc>
                  <a:txBody>
                    <a:bodyPr/>
                    <a:lstStyle/>
                    <a:p>
                      <a:r>
                        <a:rPr lang="en-US" sz="1400" b="0" i="0" kern="1200" dirty="0">
                          <a:solidFill>
                            <a:schemeClr val="dk1"/>
                          </a:solidFill>
                          <a:effectLst/>
                          <a:latin typeface="+mn-lt"/>
                          <a:ea typeface="+mn-ea"/>
                          <a:cs typeface="+mn-cs"/>
                        </a:rPr>
                        <a:t>1)Written by </a:t>
                      </a:r>
                      <a:r>
                        <a:rPr lang="nn-NO" sz="1400" b="0" i="0" kern="1200" dirty="0">
                          <a:solidFill>
                            <a:schemeClr val="dk1"/>
                          </a:solidFill>
                          <a:effectLst/>
                          <a:latin typeface="+mn-lt"/>
                          <a:ea typeface="+mn-ea"/>
                          <a:cs typeface="+mn-cs"/>
                        </a:rPr>
                        <a:t>Khan, M. S., &amp; Ahmed, S.</a:t>
                      </a:r>
                      <a:endParaRPr lang="en-US" sz="14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2)Published in year </a:t>
                      </a:r>
                      <a:r>
                        <a:rPr lang="nn-NO" sz="1400" b="0" i="0" kern="1200" dirty="0">
                          <a:solidFill>
                            <a:schemeClr val="dk1"/>
                          </a:solidFill>
                          <a:effectLst/>
                          <a:latin typeface="+mn-lt"/>
                          <a:ea typeface="+mn-ea"/>
                          <a:cs typeface="+mn-cs"/>
                        </a:rPr>
                        <a:t>2021</a:t>
                      </a:r>
                      <a:endParaRPr lang="en-US" sz="1400" b="0" i="0" kern="1200" dirty="0">
                        <a:solidFill>
                          <a:schemeClr val="dk1"/>
                        </a:solidFill>
                        <a:effectLst/>
                        <a:latin typeface="+mn-lt"/>
                        <a:ea typeface="+mn-ea"/>
                        <a:cs typeface="+mn-cs"/>
                      </a:endParaRPr>
                    </a:p>
                    <a:p>
                      <a:endParaRPr lang="en-IN" sz="1400" dirty="0"/>
                    </a:p>
                  </a:txBody>
                  <a:tcPr/>
                </a:tc>
                <a:tc>
                  <a:txBody>
                    <a:bodyPr/>
                    <a:lstStyle/>
                    <a:p>
                      <a:r>
                        <a:rPr lang="en-US" sz="1200" b="0" i="0" kern="1200" dirty="0">
                          <a:solidFill>
                            <a:schemeClr val="dk1"/>
                          </a:solidFill>
                          <a:effectLst/>
                          <a:latin typeface="+mn-lt"/>
                          <a:ea typeface="+mn-ea"/>
                          <a:cs typeface="+mn-cs"/>
                        </a:rPr>
                        <a:t>It offers insights into the various strategies and technologies used to safeguard sensitive data, ensuring the protection of patient information, prescriptions, and payment details. </a:t>
                      </a:r>
                      <a:endParaRPr lang="en-IN" sz="1200" dirty="0"/>
                    </a:p>
                  </a:txBody>
                  <a:tcPr/>
                </a:tc>
                <a:extLst>
                  <a:ext uri="{0D108BD9-81ED-4DB2-BD59-A6C34878D82A}">
                    <a16:rowId xmlns:a16="http://schemas.microsoft.com/office/drawing/2014/main" val="2155793200"/>
                  </a:ext>
                </a:extLst>
              </a:tr>
            </a:tbl>
          </a:graphicData>
        </a:graphic>
      </p:graphicFrame>
      <p:sp>
        <p:nvSpPr>
          <p:cNvPr id="2" name="TextBox 1">
            <a:extLst>
              <a:ext uri="{FF2B5EF4-FFF2-40B4-BE49-F238E27FC236}">
                <a16:creationId xmlns:a16="http://schemas.microsoft.com/office/drawing/2014/main" id="{5E2389CB-0821-626F-8451-24E536E90706}"/>
              </a:ext>
            </a:extLst>
          </p:cNvPr>
          <p:cNvSpPr txBox="1"/>
          <p:nvPr/>
        </p:nvSpPr>
        <p:spPr>
          <a:xfrm>
            <a:off x="-2" y="-131465"/>
            <a:ext cx="12191999" cy="584775"/>
          </a:xfrm>
          <a:prstGeom prst="rect">
            <a:avLst/>
          </a:prstGeom>
          <a:noFill/>
        </p:spPr>
        <p:txBody>
          <a:bodyPr wrap="square" rtlCol="0">
            <a:spAutoFit/>
          </a:bodyPr>
          <a:lstStyle/>
          <a:p>
            <a:pPr algn="ctr"/>
            <a:r>
              <a:rPr lang="en-US" sz="3200" dirty="0">
                <a:latin typeface="Algerian" panose="04020705040A02060702" pitchFamily="82" charset="0"/>
              </a:rPr>
              <a:t>LITERATURE SURVEY</a:t>
            </a:r>
            <a:endParaRPr lang="en-IN" sz="3200" dirty="0">
              <a:latin typeface="Algerian" panose="04020705040A02060702" pitchFamily="82" charset="0"/>
            </a:endParaRPr>
          </a:p>
        </p:txBody>
      </p:sp>
    </p:spTree>
    <p:extLst>
      <p:ext uri="{BB962C8B-B14F-4D97-AF65-F5344CB8AC3E}">
        <p14:creationId xmlns:p14="http://schemas.microsoft.com/office/powerpoint/2010/main" val="153383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14F78B0B-E020-31C8-6142-97A6DAAFD80E}"/>
              </a:ext>
            </a:extLst>
          </p:cNvPr>
          <p:cNvGraphicFramePr/>
          <p:nvPr>
            <p:extLst>
              <p:ext uri="{D42A27DB-BD31-4B8C-83A1-F6EECF244321}">
                <p14:modId xmlns:p14="http://schemas.microsoft.com/office/powerpoint/2010/main" val="2882563123"/>
              </p:ext>
            </p:extLst>
          </p:nvPr>
        </p:nvGraphicFramePr>
        <p:xfrm>
          <a:off x="0" y="461394"/>
          <a:ext cx="12192000" cy="6396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screenshot of a computer&#10;&#10;Description automatically generated">
            <a:extLst>
              <a:ext uri="{FF2B5EF4-FFF2-40B4-BE49-F238E27FC236}">
                <a16:creationId xmlns:a16="http://schemas.microsoft.com/office/drawing/2014/main" id="{4D33C28F-AFDE-9A6D-3FF3-E45C8F8B6A5D}"/>
              </a:ext>
            </a:extLst>
          </p:cNvPr>
          <p:cNvPicPr>
            <a:picLocks noChangeAspect="1"/>
          </p:cNvPicPr>
          <p:nvPr/>
        </p:nvPicPr>
        <p:blipFill rotWithShape="1">
          <a:blip r:embed="rId7">
            <a:extLst>
              <a:ext uri="{28A0092B-C50C-407E-A947-70E740481C1C}">
                <a14:useLocalDpi xmlns:a14="http://schemas.microsoft.com/office/drawing/2010/main" val="0"/>
              </a:ext>
            </a:extLst>
          </a:blip>
          <a:srcRect l="38848" t="3005" r="38801" b="88869"/>
          <a:stretch/>
        </p:blipFill>
        <p:spPr>
          <a:xfrm>
            <a:off x="4790113" y="0"/>
            <a:ext cx="2466363" cy="431005"/>
          </a:xfrm>
          <a:prstGeom prst="rect">
            <a:avLst/>
          </a:prstGeom>
          <a:pattFill prst="pct5">
            <a:fgClr>
              <a:schemeClr val="bg2"/>
            </a:fgClr>
            <a:bgClr>
              <a:schemeClr val="bg1"/>
            </a:bgClr>
          </a:pattFill>
          <a:ln>
            <a:solidFill>
              <a:schemeClr val="accent1"/>
            </a:solidFill>
          </a:ln>
        </p:spPr>
      </p:pic>
    </p:spTree>
    <p:extLst>
      <p:ext uri="{BB962C8B-B14F-4D97-AF65-F5344CB8AC3E}">
        <p14:creationId xmlns:p14="http://schemas.microsoft.com/office/powerpoint/2010/main" val="206173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7742E4-C2C1-0CDF-378E-9A5E371E1990}"/>
              </a:ext>
            </a:extLst>
          </p:cNvPr>
          <p:cNvSpPr txBox="1"/>
          <p:nvPr/>
        </p:nvSpPr>
        <p:spPr>
          <a:xfrm>
            <a:off x="0" y="0"/>
            <a:ext cx="12192000" cy="830997"/>
          </a:xfrm>
          <a:prstGeom prst="rect">
            <a:avLst/>
          </a:prstGeom>
          <a:noFill/>
        </p:spPr>
        <p:txBody>
          <a:bodyPr wrap="square" rtlCol="0">
            <a:spAutoFit/>
          </a:bodyPr>
          <a:lstStyle/>
          <a:p>
            <a:pPr algn="ctr"/>
            <a:r>
              <a:rPr lang="en-IN" sz="4800" b="1" dirty="0">
                <a:solidFill>
                  <a:srgbClr val="FFFF00"/>
                </a:solidFill>
                <a:effectLst>
                  <a:outerShdw blurRad="38100" dist="38100" dir="2700000" algn="tl">
                    <a:srgbClr val="000000">
                      <a:alpha val="43137"/>
                    </a:srgbClr>
                  </a:outerShdw>
                </a:effectLst>
                <a:latin typeface="Arial Black" panose="020B0A04020102020204" pitchFamily="34" charset="0"/>
              </a:rPr>
              <a:t>Technologies Used</a:t>
            </a:r>
          </a:p>
        </p:txBody>
      </p:sp>
      <p:graphicFrame>
        <p:nvGraphicFramePr>
          <p:cNvPr id="8" name="Diagram 7">
            <a:extLst>
              <a:ext uri="{FF2B5EF4-FFF2-40B4-BE49-F238E27FC236}">
                <a16:creationId xmlns:a16="http://schemas.microsoft.com/office/drawing/2014/main" id="{668B9935-538B-03B0-D479-7FF62C597B76}"/>
              </a:ext>
            </a:extLst>
          </p:cNvPr>
          <p:cNvGraphicFramePr/>
          <p:nvPr>
            <p:extLst>
              <p:ext uri="{D42A27DB-BD31-4B8C-83A1-F6EECF244321}">
                <p14:modId xmlns:p14="http://schemas.microsoft.com/office/powerpoint/2010/main" val="1554163251"/>
              </p:ext>
            </p:extLst>
          </p:nvPr>
        </p:nvGraphicFramePr>
        <p:xfrm>
          <a:off x="0" y="511728"/>
          <a:ext cx="12192000" cy="4924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0725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0BB4-9BDF-EE26-437E-BDC1E052900C}"/>
              </a:ext>
            </a:extLst>
          </p:cNvPr>
          <p:cNvSpPr>
            <a:spLocks noGrp="1"/>
          </p:cNvSpPr>
          <p:nvPr>
            <p:ph type="title"/>
          </p:nvPr>
        </p:nvSpPr>
        <p:spPr>
          <a:xfrm>
            <a:off x="3871073" y="-9427"/>
            <a:ext cx="5640573" cy="603636"/>
          </a:xfrm>
        </p:spPr>
        <p:txBody>
          <a:bodyPr>
            <a:noAutofit/>
          </a:bodyPr>
          <a:lstStyle/>
          <a:p>
            <a:r>
              <a:rPr lang="en-IN" b="1" dirty="0">
                <a:solidFill>
                  <a:srgbClr val="FFFF00"/>
                </a:solidFill>
                <a:latin typeface="Arial Black" panose="020B0A04020102020204" pitchFamily="34" charset="0"/>
              </a:rPr>
              <a:t>Flow</a:t>
            </a:r>
            <a:r>
              <a:rPr lang="en-IN" sz="4800" b="1" dirty="0">
                <a:solidFill>
                  <a:srgbClr val="FFFF00"/>
                </a:solidFill>
                <a:latin typeface="Arial Black" panose="020B0A04020102020204" pitchFamily="34" charset="0"/>
              </a:rPr>
              <a:t> </a:t>
            </a:r>
            <a:r>
              <a:rPr lang="en-IN" b="1" dirty="0">
                <a:solidFill>
                  <a:srgbClr val="FFFF00"/>
                </a:solidFill>
                <a:latin typeface="Arial Black" panose="020B0A04020102020204" pitchFamily="34" charset="0"/>
              </a:rPr>
              <a:t>chart</a:t>
            </a:r>
          </a:p>
        </p:txBody>
      </p:sp>
      <p:pic>
        <p:nvPicPr>
          <p:cNvPr id="5" name="Picture 4">
            <a:extLst>
              <a:ext uri="{FF2B5EF4-FFF2-40B4-BE49-F238E27FC236}">
                <a16:creationId xmlns:a16="http://schemas.microsoft.com/office/drawing/2014/main" id="{84ED2DFD-B1F6-8CC7-9F3F-6B9F4ED9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31" y="603636"/>
            <a:ext cx="9634536" cy="6178950"/>
          </a:xfrm>
          <a:prstGeom prst="rect">
            <a:avLst/>
          </a:prstGeom>
        </p:spPr>
      </p:pic>
    </p:spTree>
    <p:extLst>
      <p:ext uri="{BB962C8B-B14F-4D97-AF65-F5344CB8AC3E}">
        <p14:creationId xmlns:p14="http://schemas.microsoft.com/office/powerpoint/2010/main" val="427375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ACA259-F822-4C1D-5F11-DF8F76C5A6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1313462"/>
          </a:xfrm>
          <a:prstGeom prst="rect">
            <a:avLst/>
          </a:prstGeom>
        </p:spPr>
      </p:pic>
      <p:graphicFrame>
        <p:nvGraphicFramePr>
          <p:cNvPr id="5" name="Diagram 4">
            <a:extLst>
              <a:ext uri="{FF2B5EF4-FFF2-40B4-BE49-F238E27FC236}">
                <a16:creationId xmlns:a16="http://schemas.microsoft.com/office/drawing/2014/main" id="{71501F6E-A960-7CC3-A298-26C8FF8533F6}"/>
              </a:ext>
            </a:extLst>
          </p:cNvPr>
          <p:cNvGraphicFramePr/>
          <p:nvPr>
            <p:extLst>
              <p:ext uri="{D42A27DB-BD31-4B8C-83A1-F6EECF244321}">
                <p14:modId xmlns:p14="http://schemas.microsoft.com/office/powerpoint/2010/main" val="3375443005"/>
              </p:ext>
            </p:extLst>
          </p:nvPr>
        </p:nvGraphicFramePr>
        <p:xfrm>
          <a:off x="0" y="1313462"/>
          <a:ext cx="12192000" cy="55445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219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7FE31D-B601-2B4C-9A55-25BB224739BF}"/>
              </a:ext>
            </a:extLst>
          </p:cNvPr>
          <p:cNvSpPr txBox="1"/>
          <p:nvPr/>
        </p:nvSpPr>
        <p:spPr>
          <a:xfrm>
            <a:off x="0" y="0"/>
            <a:ext cx="12192000" cy="769441"/>
          </a:xfrm>
          <a:prstGeom prst="rect">
            <a:avLst/>
          </a:prstGeom>
          <a:noFill/>
        </p:spPr>
        <p:txBody>
          <a:bodyPr wrap="square" rtlCol="0">
            <a:spAutoFit/>
          </a:bodyPr>
          <a:lstStyle/>
          <a:p>
            <a:pPr algn="ctr"/>
            <a:r>
              <a:rPr lang="en-IN" sz="4400" b="1" dirty="0">
                <a:effectLst>
                  <a:outerShdw blurRad="38100" dist="38100" dir="2700000" algn="tl">
                    <a:srgbClr val="000000">
                      <a:alpha val="43137"/>
                    </a:srgbClr>
                  </a:outerShdw>
                </a:effectLst>
                <a:latin typeface="Lucida Console" panose="020B0609040504020204" pitchFamily="49" charset="0"/>
              </a:rPr>
              <a:t>Future Enhancements:</a:t>
            </a:r>
          </a:p>
        </p:txBody>
      </p:sp>
      <p:graphicFrame>
        <p:nvGraphicFramePr>
          <p:cNvPr id="5" name="Diagram 4">
            <a:extLst>
              <a:ext uri="{FF2B5EF4-FFF2-40B4-BE49-F238E27FC236}">
                <a16:creationId xmlns:a16="http://schemas.microsoft.com/office/drawing/2014/main" id="{F93FF76D-CF21-8645-DC1B-D53B82AB9A03}"/>
              </a:ext>
            </a:extLst>
          </p:cNvPr>
          <p:cNvGraphicFramePr/>
          <p:nvPr>
            <p:extLst>
              <p:ext uri="{D42A27DB-BD31-4B8C-83A1-F6EECF244321}">
                <p14:modId xmlns:p14="http://schemas.microsoft.com/office/powerpoint/2010/main" val="3813633903"/>
              </p:ext>
            </p:extLst>
          </p:nvPr>
        </p:nvGraphicFramePr>
        <p:xfrm>
          <a:off x="0" y="769442"/>
          <a:ext cx="12192000" cy="6000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87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27"/>
          <p:cNvPicPr preferRelativeResize="0"/>
          <p:nvPr/>
        </p:nvPicPr>
        <p:blipFill rotWithShape="1">
          <a:blip r:embed="rId3">
            <a:alphaModFix/>
          </a:blip>
          <a:srcRect t="36585" b="15717"/>
          <a:stretch/>
        </p:blipFill>
        <p:spPr>
          <a:xfrm>
            <a:off x="0" y="0"/>
            <a:ext cx="12192000" cy="1534160"/>
          </a:xfrm>
          <a:prstGeom prst="rect">
            <a:avLst/>
          </a:prstGeom>
          <a:noFill/>
          <a:ln>
            <a:noFill/>
          </a:ln>
        </p:spPr>
      </p:pic>
      <p:grpSp>
        <p:nvGrpSpPr>
          <p:cNvPr id="303" name="Google Shape;303;p27"/>
          <p:cNvGrpSpPr/>
          <p:nvPr/>
        </p:nvGrpSpPr>
        <p:grpSpPr>
          <a:xfrm>
            <a:off x="0" y="1654476"/>
            <a:ext cx="12192000" cy="4432680"/>
            <a:chOff x="0" y="18623"/>
            <a:chExt cx="12192000" cy="4432680"/>
          </a:xfrm>
        </p:grpSpPr>
        <p:sp>
          <p:nvSpPr>
            <p:cNvPr id="304" name="Google Shape;304;p27"/>
            <p:cNvSpPr/>
            <p:nvPr/>
          </p:nvSpPr>
          <p:spPr>
            <a:xfrm>
              <a:off x="0" y="18623"/>
              <a:ext cx="12192000" cy="671580"/>
            </a:xfrm>
            <a:prstGeom prst="roundRect">
              <a:avLst>
                <a:gd name="adj" fmla="val 16667"/>
              </a:avLst>
            </a:prstGeom>
            <a:solidFill>
              <a:srgbClr val="022F6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txBox="1"/>
            <p:nvPr/>
          </p:nvSpPr>
          <p:spPr>
            <a:xfrm>
              <a:off x="32784" y="51407"/>
              <a:ext cx="12126432" cy="606012"/>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None/>
              </a:pPr>
              <a:r>
                <a:rPr lang="en-US" sz="2800" b="1" dirty="0">
                  <a:solidFill>
                    <a:schemeClr val="lt1"/>
                  </a:solidFill>
                  <a:latin typeface="Century Gothic"/>
                  <a:ea typeface="Century Gothic"/>
                  <a:cs typeface="Century Gothic"/>
                  <a:sym typeface="Century Gothic"/>
                </a:rPr>
                <a:t>1. https://getbootstrap.com/docs/5.3/examples/</a:t>
              </a:r>
              <a:endParaRPr b="1" dirty="0"/>
            </a:p>
          </p:txBody>
        </p:sp>
        <p:sp>
          <p:nvSpPr>
            <p:cNvPr id="306" name="Google Shape;306;p27"/>
            <p:cNvSpPr/>
            <p:nvPr/>
          </p:nvSpPr>
          <p:spPr>
            <a:xfrm>
              <a:off x="0" y="770843"/>
              <a:ext cx="12192000" cy="671580"/>
            </a:xfrm>
            <a:prstGeom prst="roundRect">
              <a:avLst>
                <a:gd name="adj" fmla="val 16667"/>
              </a:avLst>
            </a:prstGeom>
            <a:solidFill>
              <a:srgbClr val="022F6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txBox="1"/>
            <p:nvPr/>
          </p:nvSpPr>
          <p:spPr>
            <a:xfrm>
              <a:off x="32784" y="803627"/>
              <a:ext cx="12126432" cy="606012"/>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entury Gothic"/>
                <a:buNone/>
              </a:pPr>
              <a:r>
                <a:rPr lang="en-US" sz="2800" b="1" dirty="0">
                  <a:solidFill>
                    <a:schemeClr val="lt1"/>
                  </a:solidFill>
                  <a:latin typeface="Century Gothic"/>
                  <a:ea typeface="Century Gothic"/>
                  <a:cs typeface="Century Gothic"/>
                  <a:sym typeface="Century Gothic"/>
                </a:rPr>
                <a:t>2. https://www.tutorialspoint.com/sql/index.htm</a:t>
              </a:r>
              <a:endParaRPr b="1" dirty="0"/>
            </a:p>
          </p:txBody>
        </p:sp>
        <p:sp>
          <p:nvSpPr>
            <p:cNvPr id="308" name="Google Shape;308;p27"/>
            <p:cNvSpPr/>
            <p:nvPr/>
          </p:nvSpPr>
          <p:spPr>
            <a:xfrm>
              <a:off x="0" y="1523063"/>
              <a:ext cx="12192000" cy="671580"/>
            </a:xfrm>
            <a:prstGeom prst="roundRect">
              <a:avLst>
                <a:gd name="adj" fmla="val 16667"/>
              </a:avLst>
            </a:prstGeom>
            <a:solidFill>
              <a:srgbClr val="022F6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txBox="1"/>
            <p:nvPr/>
          </p:nvSpPr>
          <p:spPr>
            <a:xfrm>
              <a:off x="32784" y="1555847"/>
              <a:ext cx="12126432" cy="606012"/>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entury Gothic"/>
                <a:buNone/>
              </a:pPr>
              <a:r>
                <a:rPr lang="en-US" sz="2800" b="1" dirty="0">
                  <a:solidFill>
                    <a:schemeClr val="lt1"/>
                  </a:solidFill>
                  <a:latin typeface="Century Gothic"/>
                  <a:ea typeface="Century Gothic"/>
                  <a:cs typeface="Century Gothic"/>
                  <a:sym typeface="Century Gothic"/>
                </a:rPr>
                <a:t>3. https://stackoverflow.com/questions</a:t>
              </a:r>
              <a:endParaRPr b="1" dirty="0"/>
            </a:p>
          </p:txBody>
        </p:sp>
        <p:sp>
          <p:nvSpPr>
            <p:cNvPr id="310" name="Google Shape;310;p27"/>
            <p:cNvSpPr/>
            <p:nvPr/>
          </p:nvSpPr>
          <p:spPr>
            <a:xfrm>
              <a:off x="0" y="2275283"/>
              <a:ext cx="12192000" cy="671580"/>
            </a:xfrm>
            <a:prstGeom prst="roundRect">
              <a:avLst>
                <a:gd name="adj" fmla="val 16667"/>
              </a:avLst>
            </a:prstGeom>
            <a:solidFill>
              <a:srgbClr val="022F6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txBox="1"/>
            <p:nvPr/>
          </p:nvSpPr>
          <p:spPr>
            <a:xfrm>
              <a:off x="32784" y="2308067"/>
              <a:ext cx="12126432" cy="606012"/>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entury Gothic"/>
                <a:buNone/>
              </a:pPr>
              <a:r>
                <a:rPr lang="en-US" sz="2800" b="1" dirty="0">
                  <a:solidFill>
                    <a:schemeClr val="lt1"/>
                  </a:solidFill>
                  <a:latin typeface="Century Gothic"/>
                  <a:ea typeface="Century Gothic"/>
                  <a:cs typeface="Century Gothic"/>
                  <a:sym typeface="Century Gothic"/>
                </a:rPr>
                <a:t>4. https://flask.palletsprojects.com/en/3.0.x/#user-s-guide</a:t>
              </a:r>
              <a:endParaRPr b="1" dirty="0"/>
            </a:p>
          </p:txBody>
        </p:sp>
        <p:sp>
          <p:nvSpPr>
            <p:cNvPr id="312" name="Google Shape;312;p27"/>
            <p:cNvSpPr/>
            <p:nvPr/>
          </p:nvSpPr>
          <p:spPr>
            <a:xfrm>
              <a:off x="0" y="3027503"/>
              <a:ext cx="12192000" cy="671580"/>
            </a:xfrm>
            <a:prstGeom prst="roundRect">
              <a:avLst>
                <a:gd name="adj" fmla="val 16667"/>
              </a:avLst>
            </a:prstGeom>
            <a:solidFill>
              <a:srgbClr val="022F6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txBox="1"/>
            <p:nvPr/>
          </p:nvSpPr>
          <p:spPr>
            <a:xfrm>
              <a:off x="32784" y="3060287"/>
              <a:ext cx="12126432" cy="606012"/>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entury Gothic"/>
                <a:buNone/>
              </a:pPr>
              <a:r>
                <a:rPr lang="en-US" sz="2800" b="1" dirty="0">
                  <a:solidFill>
                    <a:schemeClr val="lt1"/>
                  </a:solidFill>
                  <a:latin typeface="Century Gothic"/>
                  <a:ea typeface="Century Gothic"/>
                  <a:cs typeface="Century Gothic"/>
                  <a:sym typeface="Century Gothic"/>
                </a:rPr>
                <a:t>5. https://www.geeksforgeeks.org/javascript/?ref=lbp</a:t>
              </a:r>
              <a:endParaRPr b="1" dirty="0"/>
            </a:p>
          </p:txBody>
        </p:sp>
        <p:sp>
          <p:nvSpPr>
            <p:cNvPr id="314" name="Google Shape;314;p27"/>
            <p:cNvSpPr/>
            <p:nvPr/>
          </p:nvSpPr>
          <p:spPr>
            <a:xfrm>
              <a:off x="0" y="3779723"/>
              <a:ext cx="12192000" cy="671580"/>
            </a:xfrm>
            <a:prstGeom prst="roundRect">
              <a:avLst>
                <a:gd name="adj" fmla="val 16667"/>
              </a:avLst>
            </a:prstGeom>
            <a:solidFill>
              <a:srgbClr val="022F6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txBox="1"/>
            <p:nvPr/>
          </p:nvSpPr>
          <p:spPr>
            <a:xfrm>
              <a:off x="32784" y="3812507"/>
              <a:ext cx="12126432" cy="606012"/>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entury Gothic"/>
                <a:buNone/>
              </a:pPr>
              <a:r>
                <a:rPr lang="en-US" sz="2800" b="1" dirty="0">
                  <a:solidFill>
                    <a:schemeClr val="lt1"/>
                  </a:solidFill>
                  <a:latin typeface="Century Gothic"/>
                  <a:sym typeface="Century Gothic"/>
                </a:rPr>
                <a:t>6. https://web3py.readthedocs.io/en/stable/web3.contracts.html</a:t>
              </a:r>
              <a:endParaRPr b="1" dirty="0"/>
            </a:p>
          </p:txBody>
        </p:sp>
      </p:gr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220</TotalTime>
  <Words>849</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 Black</vt:lpstr>
      <vt:lpstr>Calibri</vt:lpstr>
      <vt:lpstr>Century Gothic</vt:lpstr>
      <vt:lpstr>Lucida Console</vt:lpstr>
      <vt:lpstr>Wingdings 3</vt:lpstr>
      <vt:lpstr>Slice</vt:lpstr>
      <vt:lpstr>PowerPoint Presentation</vt:lpstr>
      <vt:lpstr>PowerPoint Presentation</vt:lpstr>
      <vt:lpstr>PowerPoint Presentation</vt:lpstr>
      <vt:lpstr>PowerPoint Presentation</vt:lpstr>
      <vt:lpstr>PowerPoint Presentation</vt:lpstr>
      <vt:lpstr>Flow chart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Jha</dc:creator>
  <cp:lastModifiedBy>Rahul Gummula</cp:lastModifiedBy>
  <cp:revision>31</cp:revision>
  <dcterms:created xsi:type="dcterms:W3CDTF">2024-03-07T18:44:12Z</dcterms:created>
  <dcterms:modified xsi:type="dcterms:W3CDTF">2024-04-03T19:01:59Z</dcterms:modified>
</cp:coreProperties>
</file>