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Monitoring Azure with Nagios – High Level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structured presentation prepared by 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Nagios = Open-source monitoring tool</a:t>
            </a:r>
          </a:p>
          <a:p>
            <a:r>
              <a:t>Azure = Cloud platform with 200+ services</a:t>
            </a:r>
          </a:p>
          <a:p>
            <a:pPr/>
            <a:r>
              <a:t>Goal → Use Nagios to:</a:t>
            </a:r>
          </a:p>
          <a:p>
            <a:pPr lvl="1"/>
            <a:r>
              <a:t>Monitor Azure resources (VMs, DBs, Storage, etc.)</a:t>
            </a:r>
          </a:p>
          <a:p>
            <a:pPr lvl="1"/>
            <a:r>
              <a:t>Centralize alerts with on-prem infra</a:t>
            </a:r>
          </a:p>
          <a:p>
            <a:pPr lvl="1"/>
            <a:r>
              <a:t>Save cost by selective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Nagios Monitors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Agent-based – NSClient++ (Windows), NRPE/SSH (Linux) → VM performance</a:t>
            </a:r>
          </a:p>
          <a:p>
            <a:r>
              <a:t>API-based – REST API / PowerShell / CLI → Service-level metrics</a:t>
            </a:r>
          </a:p>
          <a:p>
            <a:r>
              <a:t>Synthetic Checks – check_http, check_ping, DB queries → Uptime &amp; response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Permissions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Service Principal in Azure AD</a:t>
            </a:r>
          </a:p>
          <a:p>
            <a:r>
              <a:t>Assign least privilege roles:</a:t>
            </a:r>
          </a:p>
          <a:p>
            <a:pPr lvl="1"/>
            <a:r>
              <a:t>Reader → fetch metrics</a:t>
            </a:r>
          </a:p>
          <a:p>
            <a:pPr lvl="1"/>
            <a:r>
              <a:t>Monitoring Reader → Azure Monitor metrics/logs</a:t>
            </a:r>
          </a:p>
          <a:p>
            <a:pPr lvl="1"/>
            <a:r>
              <a:t>Contributor (optional) → remediation actions</a:t>
            </a:r>
          </a:p>
          <a:p>
            <a:r>
              <a:t>Use credentials (App ID + Secret) in Nagios plugins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Pricing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Always Free:</a:t>
            </a:r>
          </a:p>
          <a:p>
            <a:pPr lvl="1"/>
            <a:r>
              <a:t>Basic metrics (CPU, Disk, Network)</a:t>
            </a:r>
          </a:p>
          <a:p>
            <a:pPr lvl="1"/>
            <a:r>
              <a:t>5 GB logs/month in Log Analytics</a:t>
            </a:r>
          </a:p>
          <a:p>
            <a:pPr lvl="1"/>
            <a:r>
              <a:t>90-day metric retention</a:t>
            </a:r>
          </a:p>
          <a:p>
            <a:r>
              <a:t>Paid Components:</a:t>
            </a:r>
          </a:p>
          <a:p>
            <a:pPr lvl="1"/>
            <a:r>
              <a:t>Logs &gt; 5 GB (~$2.76/GB)</a:t>
            </a:r>
          </a:p>
          <a:p>
            <a:pPr lvl="1"/>
            <a:r>
              <a:t>Log retention &gt;31 days</a:t>
            </a:r>
          </a:p>
          <a:p>
            <a:pPr lvl="1"/>
            <a:r>
              <a:t>Application Insights telemetry</a:t>
            </a:r>
          </a:p>
          <a:p>
            <a:pPr lvl="1"/>
            <a:r>
              <a:t>Advanced alerts &amp; custom metrics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Service-by-Service Monitoring (High Level)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9144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457200">
                <a:tc>
                  <a:txBody>
                    <a:bodyPr/>
                    <a:lstStyle/>
                    <a:p>
                      <a:r>
                        <a:t>Azure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How Nagios Monitors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VMs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NRPE/NSClient++,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CPU, memory, disk, network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SQL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REST API, PowerShell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DTUs/vCores, failed logins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Capacity, latency, availability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App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check_http, REST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Response time, error rates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API, kube-state-metrics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Pod/node health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Networking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Ping,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Latency, tunnel status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Azure 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Graph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Sync status, login failures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Nagios + Azure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Unified monitoring – On-prem + Cloud</a:t>
            </a:r>
          </a:p>
          <a:p>
            <a:r>
              <a:t>Cost control – Only pay for API/log usage</a:t>
            </a:r>
          </a:p>
          <a:p>
            <a:r>
              <a:t>Flexibility – Custom scripts/plugins</a:t>
            </a:r>
          </a:p>
          <a:p>
            <a:r>
              <a:t>Automation – Trigger Azure CLI/PowerShell for auto-remediation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Nagios monitors all Azure services via agents + APIs</a:t>
            </a:r>
          </a:p>
          <a:p>
            <a:r>
              <a:t>Requires Azure AD Service Principal with roles</a:t>
            </a:r>
          </a:p>
          <a:p>
            <a:r>
              <a:t>Minimal cost if using free-tier metrics</a:t>
            </a:r>
          </a:p>
          <a:p>
            <a:r>
              <a:t>Extendable for logs, insights, auto-healing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