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Monitoring Azure with Nagios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Premium-Style High Level Overview</a:t>
            </a:r>
          </a:p>
        </p:txBody>
      </p:sp>
      <p:sp>
        <p:nvSpPr>
          <p:cNvPr id="4" name="Rectangle 3"/>
          <p:cNvSpPr/>
          <p:nvPr/>
        </p:nvSpPr>
        <p:spPr>
          <a:xfrm>
            <a:off x="6858000" y="182880"/>
            <a:ext cx="1828800" cy="457200"/>
          </a:xfrm>
          <a:prstGeom prst="rect">
            <a:avLst/>
          </a:prstGeom>
          <a:solidFill>
            <a:srgbClr val="0072C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>
                <a:solidFill>
                  <a:srgbClr val="FFFFFF"/>
                </a:solidFill>
              </a:defRPr>
            </a:pPr>
            <a:r>
              <a:t>Azure Logo</a:t>
            </a:r>
          </a:p>
        </p:txBody>
      </p:sp>
      <p:sp>
        <p:nvSpPr>
          <p:cNvPr id="5" name="Rectangle 4"/>
          <p:cNvSpPr/>
          <p:nvPr/>
        </p:nvSpPr>
        <p:spPr>
          <a:xfrm>
            <a:off x="6858000" y="5943600"/>
            <a:ext cx="1828800" cy="457200"/>
          </a:xfrm>
          <a:prstGeom prst="rect">
            <a:avLst/>
          </a:prstGeom>
          <a:solidFill>
            <a:srgbClr val="0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>
                <a:solidFill>
                  <a:srgbClr val="FFFFFF"/>
                </a:solidFill>
              </a:defRPr>
            </a:pPr>
            <a:r>
              <a:t>Nagios Logo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Nagios = Open-source monitoring tool</a:t>
            </a:r>
          </a:p>
          <a:p>
            <a:r>
              <a:t>Azure = Cloud platform with 200+ services</a:t>
            </a:r>
          </a:p>
          <a:p>
            <a:pPr lvl="1"/>
            <a:r>
              <a:t>Monitor Azure resources (VMs, DBs, Storage, etc.)</a:t>
            </a:r>
          </a:p>
          <a:p>
            <a:pPr lvl="1"/>
            <a:r>
              <a:t>Centralize alerts with on-prem infra</a:t>
            </a:r>
          </a:p>
          <a:p>
            <a:pPr lvl="1"/>
            <a:r>
              <a:t>Save cost by selective integration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How Nagios Monitors Azure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1371600"/>
            <a:ext cx="1828800" cy="914400"/>
          </a:xfrm>
          <a:prstGeom prst="rect">
            <a:avLst/>
          </a:prstGeom>
          <a:solidFill>
            <a:srgbClr val="0072C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>
                <a:solidFill>
                  <a:srgbClr val="FFFFFF"/>
                </a:solidFill>
              </a:defRPr>
            </a:pPr>
            <a:r>
              <a:t>Azure Services</a:t>
            </a:r>
          </a:p>
        </p:txBody>
      </p:sp>
      <p:sp>
        <p:nvSpPr>
          <p:cNvPr id="4" name="Rectangle 3"/>
          <p:cNvSpPr/>
          <p:nvPr/>
        </p:nvSpPr>
        <p:spPr>
          <a:xfrm>
            <a:off x="2743200" y="1371600"/>
            <a:ext cx="1828800" cy="914400"/>
          </a:xfrm>
          <a:prstGeom prst="rect">
            <a:avLst/>
          </a:prstGeom>
          <a:solidFill>
            <a:srgbClr val="C8C8C8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API / Agent</a:t>
            </a:r>
          </a:p>
        </p:txBody>
      </p:sp>
      <p:sp>
        <p:nvSpPr>
          <p:cNvPr id="5" name="Rectangle 4"/>
          <p:cNvSpPr/>
          <p:nvPr/>
        </p:nvSpPr>
        <p:spPr>
          <a:xfrm>
            <a:off x="5029200" y="1371600"/>
            <a:ext cx="1828800" cy="914400"/>
          </a:xfrm>
          <a:prstGeom prst="rect">
            <a:avLst/>
          </a:prstGeom>
          <a:solidFill>
            <a:srgbClr val="0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>
                <a:solidFill>
                  <a:srgbClr val="FFFFFF"/>
                </a:solidFill>
              </a:defRPr>
            </a:pPr>
            <a:r>
              <a:t>Nagios</a:t>
            </a:r>
          </a:p>
        </p:txBody>
      </p:sp>
      <p:sp>
        <p:nvSpPr>
          <p:cNvPr id="6" name="Rectangle 5"/>
          <p:cNvSpPr/>
          <p:nvPr/>
        </p:nvSpPr>
        <p:spPr>
          <a:xfrm>
            <a:off x="7315200" y="1371600"/>
            <a:ext cx="1828800" cy="914400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>
                <a:solidFill>
                  <a:srgbClr val="FFFFFF"/>
                </a:solidFill>
              </a:defRPr>
            </a:pPr>
            <a:r>
              <a:t>Alerts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Permissions Required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Azure AD Service Principal needed</a:t>
            </a:r>
          </a:p>
          <a:p>
            <a:pPr lvl="1"/>
            <a:r>
              <a:t>Reader – fetch metrics</a:t>
            </a:r>
          </a:p>
          <a:p>
            <a:pPr lvl="1"/>
            <a:r>
              <a:t>Monitoring Reader – Azure Monitor logs</a:t>
            </a:r>
          </a:p>
          <a:p>
            <a:pPr lvl="1"/>
            <a:r>
              <a:t>Contributor (optional) – remediation actions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Pricing Considerations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Free Tier:</a:t>
            </a:r>
          </a:p>
          <a:p>
            <a:pPr lvl="1"/>
            <a:r>
              <a:t>Basic VM metrics</a:t>
            </a:r>
          </a:p>
          <a:p>
            <a:pPr lvl="1"/>
            <a:r>
              <a:t>5 GB logs/month</a:t>
            </a:r>
          </a:p>
          <a:p>
            <a:pPr lvl="1"/>
            <a:r>
              <a:t>90 days metric retention</a:t>
            </a:r>
          </a:p>
          <a:p>
            <a:r>
              <a:t>Paid:</a:t>
            </a:r>
          </a:p>
          <a:p>
            <a:pPr lvl="1"/>
            <a:r>
              <a:t>Logs &gt; 5GB (~$2.76/GB)</a:t>
            </a:r>
          </a:p>
          <a:p>
            <a:pPr lvl="1"/>
            <a:r>
              <a:t>Retention &gt;31 days</a:t>
            </a:r>
          </a:p>
          <a:p>
            <a:pPr lvl="1"/>
            <a:r>
              <a:t>Application Insights</a:t>
            </a:r>
          </a:p>
          <a:p>
            <a:pPr lvl="1"/>
            <a:r>
              <a:t>Advanced alerts/custom metrics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Service-by-Service Monitoring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57200" y="914400"/>
          <a:ext cx="82296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457200">
                <a:tc>
                  <a:txBody>
                    <a:bodyPr/>
                    <a:lstStyle/>
                    <a:p>
                      <a:r>
                        <a:t>Azure Service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How Nagios Monitors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Notes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VMs 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NRPE/NSClient++, REST API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CPU, memory, disk, network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SQL DB 📊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REST API, PowerShell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DTUs/vCores, failed logins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Storage 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API checks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Capacity, latency, availability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App Service 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check_http, REST API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Response time, error rates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AKS 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API, kube-state-metrics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Pod/node health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Networking 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Ping, API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Latency, tunnel status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Azure AD 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Graph API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Sync status, login failures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Benefits of Nagios + Azure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Unified monitoring – On-prem + Cloud</a:t>
            </a:r>
          </a:p>
          <a:p>
            <a:r>
              <a:t>Cost control – Pay only for extra logs</a:t>
            </a:r>
          </a:p>
          <a:p>
            <a:r>
              <a:t>Flexibility – Custom plugins</a:t>
            </a:r>
          </a:p>
          <a:p>
            <a:r>
              <a:t>Automation – Remediation via CLI/PowerShell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Takeaways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Nagios monitors Azure via Agents + APIs</a:t>
            </a:r>
          </a:p>
          <a:p>
            <a:r>
              <a:t>Requires Service Principal with Reader roles</a:t>
            </a:r>
          </a:p>
          <a:p>
            <a:r>
              <a:t>Minimal cost if free-tier metrics used</a:t>
            </a:r>
          </a:p>
          <a:p>
            <a:r>
              <a:t>Scales to logs, insights, auto-healing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