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report generated by Python (sample data)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</a:t>
            </a:r>
          </a:p>
        </p:txBody>
      </p:sp>
      <p:pic>
        <p:nvPicPr>
          <p:cNvPr id="3" name="Picture 2" descr="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387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Items by Revenue</a:t>
            </a:r>
          </a:p>
        </p:txBody>
      </p:sp>
      <p:pic>
        <p:nvPicPr>
          <p:cNvPr id="3" name="Picture 2" descr="top_ite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2646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Country</a:t>
            </a:r>
          </a:p>
        </p:txBody>
      </p:sp>
      <p:pic>
        <p:nvPicPr>
          <p:cNvPr id="3" name="Picture 2" descr="countr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228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Hourly Revenue Trend</a:t>
            </a:r>
          </a:p>
        </p:txBody>
      </p:sp>
      <p:pic>
        <p:nvPicPr>
          <p:cNvPr id="3" name="Picture 2" descr="hour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602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