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E61A-C02E-48F4-B697-C26BA2F2F82F}" type="datetimeFigureOut">
              <a:rPr lang="en-US" smtClean="0"/>
              <a:t>8/30/2020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2BE9-3B21-412D-863A-F9A7DEE3E17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665563" y="1238235"/>
            <a:ext cx="7764089" cy="54769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School of </a:t>
            </a:r>
            <a:endParaRPr kumimoji="0" lang="en-GB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Information Technology and </a:t>
            </a:r>
            <a:r>
              <a:rPr kumimoji="0" 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Engineering </a:t>
            </a:r>
            <a:endParaRPr kumimoji="0" lang="en-GB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ITE-1003</a:t>
            </a:r>
            <a:r>
              <a:rPr kumimoji="0" lang="en-GB" sz="36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GB" sz="3600" b="1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DATA </a:t>
            </a:r>
            <a:r>
              <a:rPr kumimoji="0" lang="en-GB" sz="36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BASE MANAGEMENT SYSTEM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 baseline="0" dirty="0" smtClean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Project</a:t>
            </a:r>
            <a:r>
              <a:rPr lang="en-GB" sz="3600" b="1" kern="0" dirty="0" smtClean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Review</a:t>
            </a:r>
            <a:r>
              <a:rPr kumimoji="0" 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-1 </a:t>
            </a:r>
            <a:r>
              <a:rPr kumimoji="0" lang="en-GB" sz="4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GB" sz="4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GB" sz="4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Presenters: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Pritish</a:t>
            </a:r>
            <a:r>
              <a:rPr kumimoji="0" lang="en-GB" sz="4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Gupta                      MA </a:t>
            </a:r>
            <a:r>
              <a:rPr kumimoji="0" lang="en-GB" sz="4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Rahul</a:t>
            </a:r>
            <a:endParaRPr kumimoji="0" lang="en-GB" sz="4400" b="1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kern="0" baseline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19BIT0361                         19BIT0382</a:t>
            </a:r>
            <a:r>
              <a:rPr kumimoji="0" lang="en-GB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GB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9" descr="C:\Users\p k gupta\Desktop\Fall2021\V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69852"/>
            <a:ext cx="2678925" cy="1238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68437"/>
            <a:ext cx="7667516" cy="5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u="sng" spc="300" dirty="0" smtClean="0">
                <a:solidFill>
                  <a:srgbClr val="00B0F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STRUCTURE</a:t>
            </a:r>
            <a:endParaRPr lang="en-GB" sz="5400" b="1" u="sng" spc="300" dirty="0">
              <a:solidFill>
                <a:srgbClr val="00B0F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90673"/>
            <a:ext cx="8720144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spc="3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UML DIAGRAM</a:t>
            </a:r>
            <a:endParaRPr lang="en-GB" b="1" u="sng" spc="3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142984"/>
            <a:ext cx="892971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spc="3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ER DIAGRAM</a:t>
            </a:r>
            <a:endParaRPr lang="en-GB" b="1" u="sng" spc="3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 r="18788" b="10769"/>
          <a:stretch>
            <a:fillRect/>
          </a:stretch>
        </p:blipFill>
        <p:spPr bwMode="auto">
          <a:xfrm>
            <a:off x="0" y="285728"/>
            <a:ext cx="914400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STRUCTURE</vt:lpstr>
      <vt:lpstr>UML DIAGRAM</vt:lpstr>
      <vt:lpstr>ER DIAGRAM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 k gupta</dc:creator>
  <cp:lastModifiedBy>p k gupta</cp:lastModifiedBy>
  <cp:revision>2</cp:revision>
  <dcterms:created xsi:type="dcterms:W3CDTF">2020-08-30T12:44:50Z</dcterms:created>
  <dcterms:modified xsi:type="dcterms:W3CDTF">2020-08-30T13:03:50Z</dcterms:modified>
</cp:coreProperties>
</file>