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310" r:id="rId3"/>
    <p:sldId id="320" r:id="rId4"/>
    <p:sldId id="312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>
        <p:scale>
          <a:sx n="75" d="100"/>
          <a:sy n="75" d="100"/>
        </p:scale>
        <p:origin x="324" y="-17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</dgm:ptLst>
  <dgm:cxnLst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Showroom management 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Thejineaswar Guhan : 19BIT0408</a:t>
            </a:r>
          </a:p>
          <a:p>
            <a:r>
              <a:rPr lang="it-IT" dirty="0"/>
              <a:t>PROJECT REVIEW </a:t>
            </a:r>
          </a:p>
          <a:p>
            <a:r>
              <a:rPr lang="it-IT" dirty="0"/>
              <a:t>ITE1003 –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1371600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views achieved. One for employee other for manager</a:t>
            </a:r>
          </a:p>
          <a:p>
            <a:r>
              <a:rPr lang="en-US" dirty="0"/>
              <a:t>Manager can allot salary and commission to employee</a:t>
            </a:r>
          </a:p>
          <a:p>
            <a:r>
              <a:rPr lang="en-US" dirty="0"/>
              <a:t>Inventory management – </a:t>
            </a:r>
            <a:r>
              <a:rPr lang="en-US" dirty="0" err="1"/>
              <a:t>updation</a:t>
            </a:r>
            <a:r>
              <a:rPr lang="en-US" dirty="0"/>
              <a:t>, deletion, insertion and view</a:t>
            </a:r>
          </a:p>
          <a:p>
            <a:r>
              <a:rPr lang="en-US" dirty="0"/>
              <a:t>Sales addition and view</a:t>
            </a:r>
          </a:p>
          <a:p>
            <a:r>
              <a:rPr lang="en-US" dirty="0"/>
              <a:t>Customer signup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1371600"/>
          </a:xfrm>
        </p:spPr>
        <p:txBody>
          <a:bodyPr/>
          <a:lstStyle/>
          <a:p>
            <a:r>
              <a:rPr lang="en-US" dirty="0"/>
              <a:t>ER diagram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BEE9CD-4A11-4A5A-A21F-50DF56EC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2" y="1676400"/>
            <a:ext cx="7200900" cy="44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52146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C0D999D-8ADF-40B0-8E64-C0AE8F662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212" y="1905000"/>
            <a:ext cx="7410831" cy="42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15</TotalTime>
  <Words>53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Showroom management system</vt:lpstr>
      <vt:lpstr>Functionality</vt:lpstr>
      <vt:lpstr>ER diagram </vt:lpstr>
      <vt:lpstr>UML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Showroom management system</dc:title>
  <dc:creator>thejin</dc:creator>
  <cp:lastModifiedBy>thejin</cp:lastModifiedBy>
  <cp:revision>2</cp:revision>
  <dcterms:created xsi:type="dcterms:W3CDTF">2020-09-02T12:51:30Z</dcterms:created>
  <dcterms:modified xsi:type="dcterms:W3CDTF">2020-09-02T13:06:34Z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