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3" r:id="rId6"/>
    <p:sldId id="264" r:id="rId7"/>
    <p:sldId id="265" r:id="rId8"/>
    <p:sldId id="266" r:id="rId9"/>
    <p:sldId id="26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6049962"/>
          </a:xfrm>
        </p:spPr>
        <p:txBody>
          <a:bodyPr/>
          <a:lstStyle/>
          <a:p>
            <a:r>
              <a:rPr lang="en-US" b="1" i="1" dirty="0">
                <a:latin typeface="Rockwell" panose="02060603020205020403" pitchFamily="18" charset="0"/>
              </a:rPr>
              <a:t>INTERNSHIP STUDIO </a:t>
            </a:r>
            <a:br>
              <a:rPr lang="en-US" b="1" i="1" dirty="0">
                <a:latin typeface="Rockwell" panose="02060603020205020403" pitchFamily="18" charset="0"/>
              </a:rPr>
            </a:br>
            <a:r>
              <a:rPr lang="en-US" b="1" i="1" dirty="0">
                <a:latin typeface="Rockwell" panose="02060603020205020403" pitchFamily="18" charset="0"/>
              </a:rPr>
              <a:t>INTERNSHIP FOR ETHICAL HACKING</a:t>
            </a:r>
            <a:br>
              <a:rPr lang="en-US" b="1" i="1" dirty="0">
                <a:latin typeface="Rockwell" panose="02060603020205020403" pitchFamily="18" charset="0"/>
              </a:rPr>
            </a:br>
            <a:r>
              <a:rPr lang="en-US" b="1" i="1" dirty="0">
                <a:latin typeface="Rockwell" panose="02060603020205020403" pitchFamily="18" charset="0"/>
              </a:rPr>
              <a:t>TASK-3</a:t>
            </a:r>
          </a:p>
        </p:txBody>
      </p:sp>
    </p:spTree>
    <p:extLst>
      <p:ext uri="{BB962C8B-B14F-4D97-AF65-F5344CB8AC3E}">
        <p14:creationId xmlns:p14="http://schemas.microsoft.com/office/powerpoint/2010/main" val="1097064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STEPS</a:t>
            </a:r>
            <a:r>
              <a:rPr lang="en-US" dirty="0"/>
              <a:t> :</a:t>
            </a:r>
          </a:p>
        </p:txBody>
      </p:sp>
      <p:sp>
        <p:nvSpPr>
          <p:cNvPr id="3" name="Content Placeholder 2"/>
          <p:cNvSpPr>
            <a:spLocks noGrp="1"/>
          </p:cNvSpPr>
          <p:nvPr>
            <p:ph idx="1"/>
          </p:nvPr>
        </p:nvSpPr>
        <p:spPr>
          <a:xfrm>
            <a:off x="457200" y="1600200"/>
            <a:ext cx="8229600" cy="5029200"/>
          </a:xfrm>
        </p:spPr>
        <p:txBody>
          <a:bodyPr>
            <a:normAutofit fontScale="32500" lnSpcReduction="20000"/>
          </a:bodyPr>
          <a:lstStyle/>
          <a:p>
            <a:pPr marL="514350" indent="-514350">
              <a:buFont typeface="+mj-lt"/>
              <a:buAutoNum type="arabicParenR"/>
            </a:pPr>
            <a:r>
              <a:rPr lang="en-US" sz="4900" dirty="0">
                <a:latin typeface="Rockwell" panose="02060603020205020403" pitchFamily="18" charset="0"/>
              </a:rPr>
              <a:t>Launch Burp Suite and configure it to run its proxy service, noting the address and port </a:t>
            </a:r>
          </a:p>
          <a:p>
            <a:pPr marL="514350" indent="-514350">
              <a:buFont typeface="+mj-lt"/>
              <a:buAutoNum type="arabicParenR"/>
            </a:pPr>
            <a:endParaRPr lang="en-US" sz="4900" dirty="0">
              <a:latin typeface="Rockwell" panose="02060603020205020403" pitchFamily="18" charset="0"/>
            </a:endParaRPr>
          </a:p>
          <a:p>
            <a:pPr marL="514350" indent="-514350">
              <a:buFont typeface="+mj-lt"/>
              <a:buAutoNum type="arabicParenR"/>
            </a:pPr>
            <a:r>
              <a:rPr lang="en-US" sz="4900" dirty="0">
                <a:latin typeface="Rockwell" panose="02060603020205020403" pitchFamily="18" charset="0"/>
              </a:rPr>
              <a:t>Open Firefox, then adjust its network settings so all browser traffic is directed through Burp Suite’s proxy.</a:t>
            </a:r>
          </a:p>
          <a:p>
            <a:pPr marL="514350" indent="-514350">
              <a:buFont typeface="+mj-lt"/>
              <a:buAutoNum type="arabicParenR"/>
            </a:pPr>
            <a:endParaRPr lang="en-US" sz="4900" dirty="0">
              <a:latin typeface="Rockwell" panose="02060603020205020403" pitchFamily="18" charset="0"/>
            </a:endParaRPr>
          </a:p>
          <a:p>
            <a:pPr marL="514350" indent="-514350">
              <a:buFont typeface="+mj-lt"/>
              <a:buAutoNum type="arabicParenR"/>
            </a:pPr>
            <a:r>
              <a:rPr lang="en-US" sz="4900" dirty="0">
                <a:latin typeface="Rockwell" panose="02060603020205020403" pitchFamily="18" charset="0"/>
              </a:rPr>
              <a:t>Enable Burp Suite’s intercept feature to capture and control browser requests.</a:t>
            </a:r>
          </a:p>
          <a:p>
            <a:pPr marL="514350" indent="-514350">
              <a:buFont typeface="+mj-lt"/>
              <a:buAutoNum type="arabicParenR"/>
            </a:pPr>
            <a:endParaRPr lang="en-US" sz="4900" dirty="0">
              <a:latin typeface="Rockwell" panose="02060603020205020403" pitchFamily="18" charset="0"/>
            </a:endParaRPr>
          </a:p>
          <a:p>
            <a:pPr marL="514350" indent="-514350">
              <a:buFont typeface="+mj-lt"/>
              <a:buAutoNum type="arabicParenR"/>
            </a:pPr>
            <a:r>
              <a:rPr lang="en-US" sz="4900" dirty="0">
                <a:latin typeface="Rockwell" panose="02060603020205020403" pitchFamily="18" charset="0"/>
              </a:rPr>
              <a:t>Navigate to http://testasp.vulnweb.com in Firefox while intercept is active.</a:t>
            </a:r>
          </a:p>
          <a:p>
            <a:pPr marL="514350" indent="-514350">
              <a:buFont typeface="+mj-lt"/>
              <a:buAutoNum type="arabicParenR"/>
            </a:pPr>
            <a:endParaRPr lang="en-US" sz="4900" dirty="0">
              <a:latin typeface="Rockwell" panose="02060603020205020403" pitchFamily="18" charset="0"/>
            </a:endParaRPr>
          </a:p>
          <a:p>
            <a:pPr marL="514350" indent="-514350">
              <a:buFont typeface="+mj-lt"/>
              <a:buAutoNum type="arabicParenR"/>
            </a:pPr>
            <a:r>
              <a:rPr lang="en-US" sz="4900" dirty="0">
                <a:latin typeface="Rockwell" panose="02060603020205020403" pitchFamily="18" charset="0"/>
              </a:rPr>
              <a:t>When Burp Suite intercepts a request from Firefox, manually forward it so the page loads in the browser.</a:t>
            </a:r>
          </a:p>
          <a:p>
            <a:pPr marL="514350" indent="-514350">
              <a:buFont typeface="+mj-lt"/>
              <a:buAutoNum type="arabicParenR"/>
            </a:pPr>
            <a:endParaRPr lang="en-US" sz="4900" dirty="0">
              <a:latin typeface="Rockwell" panose="02060603020205020403" pitchFamily="18" charset="0"/>
            </a:endParaRPr>
          </a:p>
          <a:p>
            <a:pPr marL="514350" indent="-514350">
              <a:buFont typeface="+mj-lt"/>
              <a:buAutoNum type="arabicParenR"/>
            </a:pPr>
            <a:r>
              <a:rPr lang="en-US" sz="4900" dirty="0">
                <a:latin typeface="Rockwell" panose="02060603020205020403" pitchFamily="18" charset="0"/>
              </a:rPr>
              <a:t>Locate the search box on the site and input the XSS payload, such as &lt;script&gt;alert(1)&lt;/script&gt;. Submit the search.</a:t>
            </a:r>
          </a:p>
          <a:p>
            <a:pPr marL="514350" indent="-514350">
              <a:buFont typeface="+mj-lt"/>
              <a:buAutoNum type="arabicParenR"/>
            </a:pPr>
            <a:endParaRPr lang="en-US" sz="4900" dirty="0">
              <a:latin typeface="Rockwell" panose="02060603020205020403" pitchFamily="18" charset="0"/>
            </a:endParaRPr>
          </a:p>
          <a:p>
            <a:pPr marL="514350" indent="-514350">
              <a:buFont typeface="+mj-lt"/>
              <a:buAutoNum type="arabicParenR"/>
            </a:pPr>
            <a:r>
              <a:rPr lang="en-US" sz="4900" dirty="0">
                <a:latin typeface="Rockwell" panose="02060603020205020403" pitchFamily="18" charset="0"/>
              </a:rPr>
              <a:t>Intercept the resulting request in Burp Suite, then send this captured request to the Intruder module for further testing and payload automation.</a:t>
            </a:r>
          </a:p>
          <a:p>
            <a:pPr marL="514350" indent="-514350">
              <a:buFont typeface="+mj-lt"/>
              <a:buAutoNum type="arabicParenR"/>
            </a:pPr>
            <a:endParaRPr lang="en-US" sz="4900" dirty="0">
              <a:latin typeface="Rockwell" panose="02060603020205020403" pitchFamily="18" charset="0"/>
            </a:endParaRPr>
          </a:p>
          <a:p>
            <a:pPr marL="514350" indent="-514350">
              <a:buFont typeface="+mj-lt"/>
              <a:buAutoNum type="arabicParenR"/>
            </a:pPr>
            <a:r>
              <a:rPr lang="en-US" sz="4900" dirty="0">
                <a:latin typeface="Rockwell" panose="02060603020205020403" pitchFamily="18" charset="0"/>
              </a:rPr>
              <a:t>This set of instructions covers the same process but uses different phrasing and structure to explain the workflow.</a:t>
            </a:r>
          </a:p>
          <a:p>
            <a:pPr marL="514350" indent="-514350">
              <a:buFont typeface="+mj-lt"/>
              <a:buAutoNum type="arabicParenR"/>
            </a:pPr>
            <a:endParaRPr lang="en-US" dirty="0">
              <a:latin typeface="Rockwell" panose="02060603020205020403" pitchFamily="18" charset="0"/>
            </a:endParaRPr>
          </a:p>
          <a:p>
            <a:endParaRPr lang="en-US" dirty="0"/>
          </a:p>
        </p:txBody>
      </p:sp>
    </p:spTree>
    <p:extLst>
      <p:ext uri="{BB962C8B-B14F-4D97-AF65-F5344CB8AC3E}">
        <p14:creationId xmlns:p14="http://schemas.microsoft.com/office/powerpoint/2010/main" val="1457915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534400" cy="6553200"/>
          </a:xfrm>
        </p:spPr>
        <p:txBody>
          <a:bodyPr>
            <a:normAutofit/>
          </a:bodyPr>
          <a:lstStyle/>
          <a:p>
            <a:pPr marL="514350" indent="-514350">
              <a:buFont typeface="+mj-lt"/>
              <a:buAutoNum type="arabicParenR" startAt="8"/>
            </a:pPr>
            <a:r>
              <a:rPr lang="en-US" sz="1600" dirty="0">
                <a:latin typeface="Rockwell" panose="02060603020205020403" pitchFamily="18" charset="0"/>
              </a:rPr>
              <a:t>Within the Intruder tab in Burp Suite, input multiple XSS payloads into the attack configuration and initiate the attack sequence to automatically test each script.</a:t>
            </a:r>
          </a:p>
          <a:p>
            <a:pPr marL="514350" indent="-514350">
              <a:buFont typeface="+mj-lt"/>
              <a:buAutoNum type="arabicParenR" startAt="8"/>
            </a:pPr>
            <a:endParaRPr lang="en-US" sz="1600" dirty="0">
              <a:latin typeface="Rockwell" panose="02060603020205020403" pitchFamily="18" charset="0"/>
            </a:endParaRPr>
          </a:p>
          <a:p>
            <a:pPr marL="514350" indent="-514350">
              <a:buFont typeface="+mj-lt"/>
              <a:buAutoNum type="arabicParenR" startAt="8"/>
            </a:pPr>
            <a:r>
              <a:rPr lang="en-US" sz="1600" dirty="0">
                <a:latin typeface="Rockwell" panose="02060603020205020403" pitchFamily="18" charset="0"/>
              </a:rPr>
              <a:t>Review the Intruder results to identify which payloads triggered a successful XSS response. For each working payload, copy the server’s response and paste it into Firefox’s browser address bar or open the relevant page in Firefox. Observe the effect to confirm whether the script executes as intended.</a:t>
            </a:r>
          </a:p>
          <a:p>
            <a:pPr marL="514350" indent="-514350">
              <a:buFont typeface="+mj-lt"/>
              <a:buAutoNum type="arabicParenR" startAt="8"/>
            </a:pPr>
            <a:endParaRPr lang="en-US" sz="1600" dirty="0">
              <a:latin typeface="Rockwell" panose="02060603020205020403" pitchFamily="18" charset="0"/>
            </a:endParaRPr>
          </a:p>
          <a:p>
            <a:pPr marL="514350" indent="-514350">
              <a:buFont typeface="+mj-lt"/>
              <a:buAutoNum type="arabicParenR" startAt="8"/>
            </a:pPr>
            <a:r>
              <a:rPr lang="en-US" sz="1600" dirty="0">
                <a:latin typeface="Rockwell" panose="02060603020205020403" pitchFamily="18" charset="0"/>
              </a:rPr>
              <a:t>For instance, if the &lt;script&gt;alert(1)&lt;/script&gt; payload is successful, the browser should show a pop-up alert, confirming the script injection vulnerability.</a:t>
            </a:r>
          </a:p>
        </p:txBody>
      </p:sp>
    </p:spTree>
    <p:extLst>
      <p:ext uri="{BB962C8B-B14F-4D97-AF65-F5344CB8AC3E}">
        <p14:creationId xmlns:p14="http://schemas.microsoft.com/office/powerpoint/2010/main" val="1565197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C:\Users\AMINA\Pictures\vlcsnap-2022-03-08-19h07m26s22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4799"/>
            <a:ext cx="8610600" cy="6497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296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C:\Users\AMINA\Pictures\vlcsnap-2022-03-08-19h08m55s07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610600"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674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9" name="Picture 3" descr="C:\Users\AMINA\Pictures\vlcsnap-2022-03-08-19h09m05s64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17" y="304800"/>
            <a:ext cx="9053512" cy="644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94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descr="C:\Users\AMINA\Pictures\vlcsnap-2022-03-08-19h09m15s19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8" y="184150"/>
            <a:ext cx="8977312" cy="629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306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descr="C:\Users\AMINA\Pictures\vlcsnap-2022-03-08-19h09m29s33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04" y="0"/>
            <a:ext cx="8789988" cy="659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63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descr="C:\Users\AMINA\Pictures\vlcsnap-2022-03-08-19h09m35s85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109" y="20782"/>
            <a:ext cx="8818563" cy="670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621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276</Words>
  <Application>Microsoft Office PowerPoint</Application>
  <PresentationFormat>On-screen Show (4:3)</PresentationFormat>
  <Paragraphs>22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Rockwell</vt:lpstr>
      <vt:lpstr>Office Theme</vt:lpstr>
      <vt:lpstr>INTERNSHIP STUDIO  INTERNSHIP FOR ETHICAL HACKING TASK-3</vt:lpstr>
      <vt:lpstr>STEPS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STUDIO  INTERNSHIP FOR ETHICAL HACKING TASK-3</dc:title>
  <dc:creator>AMINA</dc:creator>
  <cp:lastModifiedBy>RAHUL RAVULA</cp:lastModifiedBy>
  <cp:revision>4</cp:revision>
  <dcterms:created xsi:type="dcterms:W3CDTF">2006-08-16T00:00:00Z</dcterms:created>
  <dcterms:modified xsi:type="dcterms:W3CDTF">2025-08-08T06:06:31Z</dcterms:modified>
</cp:coreProperties>
</file>