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219200"/>
            <a:ext cx="8458200" cy="4419600"/>
          </a:xfrm>
        </p:spPr>
        <p:txBody>
          <a:bodyPr>
            <a:normAutofit/>
          </a:bodyPr>
          <a:lstStyle/>
          <a:p>
            <a:r>
              <a:rPr lang="en-US" b="1" i="1" dirty="0"/>
              <a:t>INTERNSHIP STUDIO</a:t>
            </a:r>
            <a:br>
              <a:rPr lang="en-US" b="1" i="1" dirty="0"/>
            </a:br>
            <a:r>
              <a:rPr lang="en-US" b="1" i="1" dirty="0"/>
              <a:t>INTERNSHIP FOR ETHICAL HACKING</a:t>
            </a:r>
            <a:br>
              <a:rPr lang="en-US" b="1" i="1" dirty="0"/>
            </a:br>
            <a:r>
              <a:rPr lang="en-US" b="1" i="1" dirty="0"/>
              <a:t>TASK - 2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97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US" dirty="0"/>
              <a:t>SCREENSHOT</a:t>
            </a:r>
          </a:p>
        </p:txBody>
      </p:sp>
      <p:pic>
        <p:nvPicPr>
          <p:cNvPr id="1026" name="Picture 2" descr="C:\Users\AMINA\Desktop\T2.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066800"/>
            <a:ext cx="9123218" cy="579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484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sz="4000" b="1" u="sng" dirty="0"/>
              <a:t>REPORT: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763000" cy="579120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**</a:t>
            </a:r>
            <a:r>
              <a:rPr lang="en-US" b="1" dirty="0"/>
              <a:t>VULNERBILITY**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It has been detected that passwords that have been saved are sent over HTTP rather than HTTPS. </a:t>
            </a:r>
          </a:p>
          <a:p>
            <a:pPr marL="0" indent="0">
              <a:buNone/>
            </a:pPr>
            <a:r>
              <a:rPr lang="en-US" dirty="0"/>
              <a:t>Whereas HTTPS is a more secure method</a:t>
            </a:r>
          </a:p>
        </p:txBody>
      </p:sp>
    </p:spTree>
    <p:extLst>
      <p:ext uri="{BB962C8B-B14F-4D97-AF65-F5344CB8AC3E}">
        <p14:creationId xmlns:p14="http://schemas.microsoft.com/office/powerpoint/2010/main" val="2776342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534400" cy="6324600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THREAT 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since it is HTTPS, all the user data that is the password are sent over this protocol, Since it in not a secure protocol anyone can hack and penetrate into the network and steal all the credentials which can be used to exploit the user and his data and do malicious actions.</a:t>
            </a:r>
          </a:p>
        </p:txBody>
      </p:sp>
    </p:spTree>
    <p:extLst>
      <p:ext uri="{BB962C8B-B14F-4D97-AF65-F5344CB8AC3E}">
        <p14:creationId xmlns:p14="http://schemas.microsoft.com/office/powerpoint/2010/main" val="3613120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228600"/>
            <a:ext cx="8915400" cy="6400800"/>
          </a:xfrm>
        </p:spPr>
        <p:txBody>
          <a:bodyPr/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WHAT CAN BE DONE AS SECURITY MEASURES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All the data (i.e. user credentials , username and passwords) must be served over an HTTPS network protocol, It is a secure method of network and all data transferred over this network is safe from any attacker or threats.</a:t>
            </a:r>
          </a:p>
        </p:txBody>
      </p:sp>
    </p:spTree>
    <p:extLst>
      <p:ext uri="{BB962C8B-B14F-4D97-AF65-F5344CB8AC3E}">
        <p14:creationId xmlns:p14="http://schemas.microsoft.com/office/powerpoint/2010/main" val="203252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52400"/>
            <a:ext cx="8991600" cy="6477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WHERE THIS THREAT WAS FOUND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URL :http://zero.webappsecurity.com/login.html </a:t>
            </a:r>
          </a:p>
          <a:p>
            <a:pPr marL="0" indent="0">
              <a:buNone/>
            </a:pPr>
            <a:r>
              <a:rPr lang="en-US" dirty="0"/>
              <a:t>Input Name :user_password </a:t>
            </a:r>
          </a:p>
          <a:p>
            <a:pPr marL="0" indent="0">
              <a:buNone/>
            </a:pPr>
            <a:r>
              <a:rPr lang="en-US" dirty="0"/>
              <a:t>Form target action :http://zero.webappsecurity.com/signin.html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HOW IT WAS DETECTED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 was detected by a well-known automatic vulnerability application known as NETSPARKER</a:t>
            </a:r>
          </a:p>
        </p:txBody>
      </p:sp>
    </p:spTree>
    <p:extLst>
      <p:ext uri="{BB962C8B-B14F-4D97-AF65-F5344CB8AC3E}">
        <p14:creationId xmlns:p14="http://schemas.microsoft.com/office/powerpoint/2010/main" val="22582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211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INTERNSHIP STUDIO INTERNSHIP FOR ETHICAL HACKING TASK - 2 </vt:lpstr>
      <vt:lpstr>SCREENSHOT</vt:lpstr>
      <vt:lpstr>REPORT: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INTERNSHIP STUDIO INTERNSHIP FOR ETHICAL HACKING TASK - 2 </dc:title>
  <dc:creator>AMINA</dc:creator>
  <cp:lastModifiedBy>RAHUL RAVULA</cp:lastModifiedBy>
  <cp:revision>7</cp:revision>
  <dcterms:created xsi:type="dcterms:W3CDTF">2006-08-16T00:00:00Z</dcterms:created>
  <dcterms:modified xsi:type="dcterms:W3CDTF">2025-08-07T06:08:55Z</dcterms:modified>
</cp:coreProperties>
</file>