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571624" y="539196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856272"/>
            <a:ext cx="8610600" cy="2308324"/>
          </a:xfrm>
          <a:prstGeom prst="rect">
            <a:avLst/>
          </a:prstGeom>
          <a:noFill/>
        </p:spPr>
        <p:txBody>
          <a:bodyPr wrap="square" rtlCol="0">
            <a:spAutoFit/>
          </a:bodyPr>
          <a:lstStyle/>
          <a:p>
            <a:r>
              <a:rPr lang="en-US" sz="2400" dirty="0"/>
              <a:t>STUDENT NAME:  </a:t>
            </a:r>
            <a:r>
              <a:rPr lang="en-GB" sz="2400" dirty="0"/>
              <a:t>RAHUL.K</a:t>
            </a:r>
            <a:endParaRPr lang="en-US" sz="2400" dirty="0"/>
          </a:p>
          <a:p>
            <a:r>
              <a:rPr lang="en-US" sz="2400" dirty="0"/>
              <a:t>REGISTER NO:31220</a:t>
            </a:r>
            <a:r>
              <a:rPr lang="en-GB" sz="2400" dirty="0"/>
              <a:t>6701</a:t>
            </a:r>
            <a:endParaRPr lang="en-US" sz="2400" dirty="0"/>
          </a:p>
          <a:p>
            <a:r>
              <a:rPr lang="en-US" sz="2400" dirty="0"/>
              <a:t>NAN MUDHALVAN ID:</a:t>
            </a:r>
            <a:r>
              <a:rPr lang="en-GB" sz="2400" dirty="0"/>
              <a:t> 542129503EF4CF4B9554758E5819BA47</a:t>
            </a:r>
            <a:endParaRPr lang="en-US"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315</TotalTime>
  <Words>654</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jeejesh leo</cp:lastModifiedBy>
  <cp:revision>15</cp:revision>
  <dcterms:created xsi:type="dcterms:W3CDTF">2024-03-29T15:07:22Z</dcterms:created>
  <dcterms:modified xsi:type="dcterms:W3CDTF">2024-09-24T04:24:30Z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