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2" r:id="rId47"/>
    <p:sldId id="313" r:id="rId48"/>
    <p:sldId id="302" r:id="rId49"/>
    <p:sldId id="303" r:id="rId50"/>
    <p:sldId id="314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BC9F486-6ED3-4D4D-84E0-357F55B08908}"/>
    <pc:docChg chg="custSel addSld delSld modSld">
      <pc:chgData name="Salil Batra" userId="4d97008808f91814" providerId="LiveId" clId="{ABC9F486-6ED3-4D4D-84E0-357F55B08908}" dt="2022-11-06T13:37:08.079" v="396" actId="255"/>
      <pc:docMkLst>
        <pc:docMk/>
      </pc:docMkLst>
      <pc:sldChg chg="modSp mod">
        <pc:chgData name="Salil Batra" userId="4d97008808f91814" providerId="LiveId" clId="{ABC9F486-6ED3-4D4D-84E0-357F55B08908}" dt="2022-11-06T13:37:08.079" v="396" actId="255"/>
        <pc:sldMkLst>
          <pc:docMk/>
          <pc:sldMk cId="3626893598" sldId="256"/>
        </pc:sldMkLst>
        <pc:spChg chg="mod">
          <ac:chgData name="Salil Batra" userId="4d97008808f91814" providerId="LiveId" clId="{ABC9F486-6ED3-4D4D-84E0-357F55B08908}" dt="2022-11-06T13:37:08.079" v="396" actId="255"/>
          <ac:spMkLst>
            <pc:docMk/>
            <pc:sldMk cId="3626893598" sldId="256"/>
            <ac:spMk id="3" creationId="{335DF85E-E294-3386-A642-5F73DC663619}"/>
          </ac:spMkLst>
        </pc:spChg>
      </pc:sldChg>
      <pc:sldChg chg="addSp delSp modSp new mod">
        <pc:chgData name="Salil Batra" userId="4d97008808f91814" providerId="LiveId" clId="{ABC9F486-6ED3-4D4D-84E0-357F55B08908}" dt="2022-11-06T13:05:39.057" v="8" actId="22"/>
        <pc:sldMkLst>
          <pc:docMk/>
          <pc:sldMk cId="1377290357" sldId="279"/>
        </pc:sldMkLst>
        <pc:spChg chg="del">
          <ac:chgData name="Salil Batra" userId="4d97008808f91814" providerId="LiveId" clId="{ABC9F486-6ED3-4D4D-84E0-357F55B08908}" dt="2022-11-06T13:04:29.112" v="1" actId="478"/>
          <ac:spMkLst>
            <pc:docMk/>
            <pc:sldMk cId="1377290357" sldId="279"/>
            <ac:spMk id="2" creationId="{8281BC67-BCC9-9D44-6B2F-5C28FC7A596D}"/>
          </ac:spMkLst>
        </pc:spChg>
        <pc:spChg chg="del mod">
          <ac:chgData name="Salil Batra" userId="4d97008808f91814" providerId="LiveId" clId="{ABC9F486-6ED3-4D4D-84E0-357F55B08908}" dt="2022-11-06T13:05:39.057" v="8" actId="22"/>
          <ac:spMkLst>
            <pc:docMk/>
            <pc:sldMk cId="1377290357" sldId="279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5:39.057" v="8" actId="22"/>
          <ac:picMkLst>
            <pc:docMk/>
            <pc:sldMk cId="1377290357" sldId="279"/>
            <ac:picMk id="5" creationId="{F0BC6DAA-0CBE-993F-E6EC-3EE58CF6685B}"/>
          </ac:picMkLst>
        </pc:picChg>
      </pc:sldChg>
      <pc:sldChg chg="addSp delSp modSp add mod">
        <pc:chgData name="Salil Batra" userId="4d97008808f91814" providerId="LiveId" clId="{ABC9F486-6ED3-4D4D-84E0-357F55B08908}" dt="2022-11-06T13:06:03.101" v="11" actId="1076"/>
        <pc:sldMkLst>
          <pc:docMk/>
          <pc:sldMk cId="3912983722" sldId="280"/>
        </pc:sldMkLst>
        <pc:spChg chg="del mod">
          <ac:chgData name="Salil Batra" userId="4d97008808f91814" providerId="LiveId" clId="{ABC9F486-6ED3-4D4D-84E0-357F55B08908}" dt="2022-11-06T13:06:01.278" v="10" actId="22"/>
          <ac:spMkLst>
            <pc:docMk/>
            <pc:sldMk cId="3912983722" sldId="280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6:03.101" v="11" actId="1076"/>
          <ac:picMkLst>
            <pc:docMk/>
            <pc:sldMk cId="3912983722" sldId="280"/>
            <ac:picMk id="4" creationId="{5BD65BFF-4270-9847-5618-A40FBD58D073}"/>
          </ac:picMkLst>
        </pc:picChg>
      </pc:sldChg>
      <pc:sldChg chg="modSp add mod">
        <pc:chgData name="Salil Batra" userId="4d97008808f91814" providerId="LiveId" clId="{ABC9F486-6ED3-4D4D-84E0-357F55B08908}" dt="2022-11-06T13:06:34.547" v="23"/>
        <pc:sldMkLst>
          <pc:docMk/>
          <pc:sldMk cId="3893453920" sldId="281"/>
        </pc:sldMkLst>
        <pc:spChg chg="mod">
          <ac:chgData name="Salil Batra" userId="4d97008808f91814" providerId="LiveId" clId="{ABC9F486-6ED3-4D4D-84E0-357F55B08908}" dt="2022-11-06T13:06:34.547" v="23"/>
          <ac:spMkLst>
            <pc:docMk/>
            <pc:sldMk cId="3893453920" sldId="281"/>
            <ac:spMk id="3" creationId="{46202B52-034D-D5A2-AA80-6CB289AFF339}"/>
          </ac:spMkLst>
        </pc:spChg>
      </pc:sldChg>
      <pc:sldChg chg="addSp delSp modSp add mod">
        <pc:chgData name="Salil Batra" userId="4d97008808f91814" providerId="LiveId" clId="{ABC9F486-6ED3-4D4D-84E0-357F55B08908}" dt="2022-11-06T13:07:16.513" v="28" actId="14100"/>
        <pc:sldMkLst>
          <pc:docMk/>
          <pc:sldMk cId="3876698071" sldId="282"/>
        </pc:sldMkLst>
        <pc:spChg chg="del mod">
          <ac:chgData name="Salil Batra" userId="4d97008808f91814" providerId="LiveId" clId="{ABC9F486-6ED3-4D4D-84E0-357F55B08908}" dt="2022-11-06T13:07:08.863" v="25" actId="22"/>
          <ac:spMkLst>
            <pc:docMk/>
            <pc:sldMk cId="3876698071" sldId="282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7:16.513" v="28" actId="14100"/>
          <ac:picMkLst>
            <pc:docMk/>
            <pc:sldMk cId="3876698071" sldId="282"/>
            <ac:picMk id="4" creationId="{F587990A-8B5B-9C59-03E2-E9620EB044FA}"/>
          </ac:picMkLst>
        </pc:picChg>
      </pc:sldChg>
      <pc:sldChg chg="modSp add mod">
        <pc:chgData name="Salil Batra" userId="4d97008808f91814" providerId="LiveId" clId="{ABC9F486-6ED3-4D4D-84E0-357F55B08908}" dt="2022-11-06T13:07:43.539" v="33"/>
        <pc:sldMkLst>
          <pc:docMk/>
          <pc:sldMk cId="3713982250" sldId="283"/>
        </pc:sldMkLst>
        <pc:spChg chg="mod">
          <ac:chgData name="Salil Batra" userId="4d97008808f91814" providerId="LiveId" clId="{ABC9F486-6ED3-4D4D-84E0-357F55B08908}" dt="2022-11-06T13:07:43.539" v="33"/>
          <ac:spMkLst>
            <pc:docMk/>
            <pc:sldMk cId="3713982250" sldId="283"/>
            <ac:spMk id="3" creationId="{46202B52-034D-D5A2-AA80-6CB289AFF339}"/>
          </ac:spMkLst>
        </pc:spChg>
      </pc:sldChg>
      <pc:sldChg chg="addSp delSp modSp add mod">
        <pc:chgData name="Salil Batra" userId="4d97008808f91814" providerId="LiveId" clId="{ABC9F486-6ED3-4D4D-84E0-357F55B08908}" dt="2022-11-06T13:08:46.351" v="36" actId="1076"/>
        <pc:sldMkLst>
          <pc:docMk/>
          <pc:sldMk cId="2791662827" sldId="284"/>
        </pc:sldMkLst>
        <pc:spChg chg="del mod">
          <ac:chgData name="Salil Batra" userId="4d97008808f91814" providerId="LiveId" clId="{ABC9F486-6ED3-4D4D-84E0-357F55B08908}" dt="2022-11-06T13:08:45.062" v="35" actId="22"/>
          <ac:spMkLst>
            <pc:docMk/>
            <pc:sldMk cId="2791662827" sldId="284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8:46.351" v="36" actId="1076"/>
          <ac:picMkLst>
            <pc:docMk/>
            <pc:sldMk cId="2791662827" sldId="284"/>
            <ac:picMk id="4" creationId="{FF9D2A0C-8A1C-C932-6696-0556D4E0414B}"/>
          </ac:picMkLst>
        </pc:picChg>
      </pc:sldChg>
      <pc:sldChg chg="addSp delSp modSp add mod">
        <pc:chgData name="Salil Batra" userId="4d97008808f91814" providerId="LiveId" clId="{ABC9F486-6ED3-4D4D-84E0-357F55B08908}" dt="2022-11-06T13:09:21.054" v="42" actId="14100"/>
        <pc:sldMkLst>
          <pc:docMk/>
          <pc:sldMk cId="3457289290" sldId="285"/>
        </pc:sldMkLst>
        <pc:spChg chg="del mod">
          <ac:chgData name="Salil Batra" userId="4d97008808f91814" providerId="LiveId" clId="{ABC9F486-6ED3-4D4D-84E0-357F55B08908}" dt="2022-11-06T13:09:00.187" v="38" actId="22"/>
          <ac:spMkLst>
            <pc:docMk/>
            <pc:sldMk cId="3457289290" sldId="285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9:01.585" v="39" actId="1076"/>
          <ac:picMkLst>
            <pc:docMk/>
            <pc:sldMk cId="3457289290" sldId="285"/>
            <ac:picMk id="4" creationId="{63689EE9-6F7F-3621-F35E-2FA0BDF809C9}"/>
          </ac:picMkLst>
        </pc:picChg>
        <pc:picChg chg="add mod">
          <ac:chgData name="Salil Batra" userId="4d97008808f91814" providerId="LiveId" clId="{ABC9F486-6ED3-4D4D-84E0-357F55B08908}" dt="2022-11-06T13:09:21.054" v="42" actId="14100"/>
          <ac:picMkLst>
            <pc:docMk/>
            <pc:sldMk cId="3457289290" sldId="285"/>
            <ac:picMk id="6" creationId="{912CC3C7-1B1C-9606-0BF3-A2B8CC593C5A}"/>
          </ac:picMkLst>
        </pc:picChg>
      </pc:sldChg>
      <pc:sldChg chg="modSp add mod">
        <pc:chgData name="Salil Batra" userId="4d97008808f91814" providerId="LiveId" clId="{ABC9F486-6ED3-4D4D-84E0-357F55B08908}" dt="2022-11-06T13:09:53.064" v="54"/>
        <pc:sldMkLst>
          <pc:docMk/>
          <pc:sldMk cId="1368013079" sldId="286"/>
        </pc:sldMkLst>
        <pc:spChg chg="mod">
          <ac:chgData name="Salil Batra" userId="4d97008808f91814" providerId="LiveId" clId="{ABC9F486-6ED3-4D4D-84E0-357F55B08908}" dt="2022-11-06T13:09:53.064" v="54"/>
          <ac:spMkLst>
            <pc:docMk/>
            <pc:sldMk cId="1368013079" sldId="286"/>
            <ac:spMk id="3" creationId="{46202B52-034D-D5A2-AA80-6CB289AFF339}"/>
          </ac:spMkLst>
        </pc:spChg>
      </pc:sldChg>
      <pc:sldChg chg="addSp delSp modSp new mod">
        <pc:chgData name="Salil Batra" userId="4d97008808f91814" providerId="LiveId" clId="{ABC9F486-6ED3-4D4D-84E0-357F55B08908}" dt="2022-11-06T13:10:31.573" v="60" actId="1076"/>
        <pc:sldMkLst>
          <pc:docMk/>
          <pc:sldMk cId="1425428849" sldId="287"/>
        </pc:sldMkLst>
        <pc:spChg chg="del">
          <ac:chgData name="Salil Batra" userId="4d97008808f91814" providerId="LiveId" clId="{ABC9F486-6ED3-4D4D-84E0-357F55B08908}" dt="2022-11-06T13:10:25.361" v="56" actId="478"/>
          <ac:spMkLst>
            <pc:docMk/>
            <pc:sldMk cId="1425428849" sldId="287"/>
            <ac:spMk id="2" creationId="{DECE3EA7-E48D-8932-DABB-8591B6149B10}"/>
          </ac:spMkLst>
        </pc:spChg>
        <pc:spChg chg="del mod">
          <ac:chgData name="Salil Batra" userId="4d97008808f91814" providerId="LiveId" clId="{ABC9F486-6ED3-4D4D-84E0-357F55B08908}" dt="2022-11-06T13:10:30.232" v="59" actId="22"/>
          <ac:spMkLst>
            <pc:docMk/>
            <pc:sldMk cId="1425428849" sldId="287"/>
            <ac:spMk id="3" creationId="{BFB1AEB1-6322-FFD0-B572-9E5F9577C324}"/>
          </ac:spMkLst>
        </pc:spChg>
        <pc:picChg chg="add mod ord">
          <ac:chgData name="Salil Batra" userId="4d97008808f91814" providerId="LiveId" clId="{ABC9F486-6ED3-4D4D-84E0-357F55B08908}" dt="2022-11-06T13:10:31.573" v="60" actId="1076"/>
          <ac:picMkLst>
            <pc:docMk/>
            <pc:sldMk cId="1425428849" sldId="287"/>
            <ac:picMk id="5" creationId="{E401D4B1-55EC-C630-DD57-B771B4A4FBB7}"/>
          </ac:picMkLst>
        </pc:picChg>
      </pc:sldChg>
      <pc:sldChg chg="addSp delSp modSp new mod">
        <pc:chgData name="Salil Batra" userId="4d97008808f91814" providerId="LiveId" clId="{ABC9F486-6ED3-4D4D-84E0-357F55B08908}" dt="2022-11-06T13:12:03.202" v="75" actId="14100"/>
        <pc:sldMkLst>
          <pc:docMk/>
          <pc:sldMk cId="171456757" sldId="288"/>
        </pc:sldMkLst>
        <pc:spChg chg="del">
          <ac:chgData name="Salil Batra" userId="4d97008808f91814" providerId="LiveId" clId="{ABC9F486-6ED3-4D4D-84E0-357F55B08908}" dt="2022-11-06T13:10:50.697" v="62" actId="478"/>
          <ac:spMkLst>
            <pc:docMk/>
            <pc:sldMk cId="171456757" sldId="288"/>
            <ac:spMk id="2" creationId="{A79D0758-CB8B-E358-DDA8-738C6F3E72E5}"/>
          </ac:spMkLst>
        </pc:spChg>
        <pc:spChg chg="del mod">
          <ac:chgData name="Salil Batra" userId="4d97008808f91814" providerId="LiveId" clId="{ABC9F486-6ED3-4D4D-84E0-357F55B08908}" dt="2022-11-06T13:11:31.699" v="69" actId="22"/>
          <ac:spMkLst>
            <pc:docMk/>
            <pc:sldMk cId="171456757" sldId="288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1:35.907" v="71" actId="14100"/>
          <ac:picMkLst>
            <pc:docMk/>
            <pc:sldMk cId="171456757" sldId="288"/>
            <ac:picMk id="5" creationId="{2814A908-34B8-DAA6-6379-BA215C23BC7D}"/>
          </ac:picMkLst>
        </pc:picChg>
        <pc:picChg chg="add mod">
          <ac:chgData name="Salil Batra" userId="4d97008808f91814" providerId="LiveId" clId="{ABC9F486-6ED3-4D4D-84E0-357F55B08908}" dt="2022-11-06T13:12:03.202" v="75" actId="14100"/>
          <ac:picMkLst>
            <pc:docMk/>
            <pc:sldMk cId="171456757" sldId="288"/>
            <ac:picMk id="7" creationId="{6F5BFCBA-A7C1-E9F4-6984-66A0F0AD70BE}"/>
          </ac:picMkLst>
        </pc:picChg>
      </pc:sldChg>
      <pc:sldChg chg="modSp add mod">
        <pc:chgData name="Salil Batra" userId="4d97008808f91814" providerId="LiveId" clId="{ABC9F486-6ED3-4D4D-84E0-357F55B08908}" dt="2022-11-06T13:14:39.386" v="91"/>
        <pc:sldMkLst>
          <pc:docMk/>
          <pc:sldMk cId="599241834" sldId="289"/>
        </pc:sldMkLst>
        <pc:spChg chg="mod">
          <ac:chgData name="Salil Batra" userId="4d97008808f91814" providerId="LiveId" clId="{ABC9F486-6ED3-4D4D-84E0-357F55B08908}" dt="2022-11-06T13:14:39.386" v="91"/>
          <ac:spMkLst>
            <pc:docMk/>
            <pc:sldMk cId="599241834" sldId="289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5:12.219" v="93" actId="22"/>
        <pc:sldMkLst>
          <pc:docMk/>
          <pc:sldMk cId="2252802616" sldId="290"/>
        </pc:sldMkLst>
        <pc:spChg chg="del mod">
          <ac:chgData name="Salil Batra" userId="4d97008808f91814" providerId="LiveId" clId="{ABC9F486-6ED3-4D4D-84E0-357F55B08908}" dt="2022-11-06T13:15:12.219" v="93" actId="22"/>
          <ac:spMkLst>
            <pc:docMk/>
            <pc:sldMk cId="2252802616" sldId="290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5:12.219" v="93" actId="22"/>
          <ac:picMkLst>
            <pc:docMk/>
            <pc:sldMk cId="2252802616" sldId="290"/>
            <ac:picMk id="4" creationId="{82465167-126C-9D79-A349-BBA18D040976}"/>
          </ac:picMkLst>
        </pc:picChg>
      </pc:sldChg>
      <pc:sldChg chg="modSp add mod">
        <pc:chgData name="Salil Batra" userId="4d97008808f91814" providerId="LiveId" clId="{ABC9F486-6ED3-4D4D-84E0-357F55B08908}" dt="2022-11-06T13:15:53" v="100" actId="27636"/>
        <pc:sldMkLst>
          <pc:docMk/>
          <pc:sldMk cId="2257913483" sldId="291"/>
        </pc:sldMkLst>
        <pc:spChg chg="mod">
          <ac:chgData name="Salil Batra" userId="4d97008808f91814" providerId="LiveId" clId="{ABC9F486-6ED3-4D4D-84E0-357F55B08908}" dt="2022-11-06T13:15:53" v="100" actId="27636"/>
          <ac:spMkLst>
            <pc:docMk/>
            <pc:sldMk cId="2257913483" sldId="291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6:39.303" v="103" actId="1076"/>
        <pc:sldMkLst>
          <pc:docMk/>
          <pc:sldMk cId="599975850" sldId="292"/>
        </pc:sldMkLst>
        <pc:spChg chg="del mod">
          <ac:chgData name="Salil Batra" userId="4d97008808f91814" providerId="LiveId" clId="{ABC9F486-6ED3-4D4D-84E0-357F55B08908}" dt="2022-11-06T13:16:38.009" v="102" actId="22"/>
          <ac:spMkLst>
            <pc:docMk/>
            <pc:sldMk cId="599975850" sldId="292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6:39.303" v="103" actId="1076"/>
          <ac:picMkLst>
            <pc:docMk/>
            <pc:sldMk cId="599975850" sldId="292"/>
            <ac:picMk id="4" creationId="{6363B6BD-F7D0-3488-14F6-20EDE1474C9D}"/>
          </ac:picMkLst>
        </pc:picChg>
      </pc:sldChg>
      <pc:sldChg chg="modSp add mod">
        <pc:chgData name="Salil Batra" userId="4d97008808f91814" providerId="LiveId" clId="{ABC9F486-6ED3-4D4D-84E0-357F55B08908}" dt="2022-11-06T13:16:56.683" v="106" actId="27636"/>
        <pc:sldMkLst>
          <pc:docMk/>
          <pc:sldMk cId="1182323125" sldId="293"/>
        </pc:sldMkLst>
        <pc:spChg chg="mod">
          <ac:chgData name="Salil Batra" userId="4d97008808f91814" providerId="LiveId" clId="{ABC9F486-6ED3-4D4D-84E0-357F55B08908}" dt="2022-11-06T13:16:56.683" v="106" actId="27636"/>
          <ac:spMkLst>
            <pc:docMk/>
            <pc:sldMk cId="1182323125" sldId="293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8:02.801" v="109" actId="1076"/>
        <pc:sldMkLst>
          <pc:docMk/>
          <pc:sldMk cId="1616292574" sldId="294"/>
        </pc:sldMkLst>
        <pc:spChg chg="del mod">
          <ac:chgData name="Salil Batra" userId="4d97008808f91814" providerId="LiveId" clId="{ABC9F486-6ED3-4D4D-84E0-357F55B08908}" dt="2022-11-06T13:18:01.136" v="108" actId="22"/>
          <ac:spMkLst>
            <pc:docMk/>
            <pc:sldMk cId="1616292574" sldId="294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8:02.801" v="109" actId="1076"/>
          <ac:picMkLst>
            <pc:docMk/>
            <pc:sldMk cId="1616292574" sldId="294"/>
            <ac:picMk id="4" creationId="{1A4EE672-C095-96B0-7BA4-70DA2930DFF0}"/>
          </ac:picMkLst>
        </pc:picChg>
      </pc:sldChg>
      <pc:sldChg chg="modSp add mod">
        <pc:chgData name="Salil Batra" userId="4d97008808f91814" providerId="LiveId" clId="{ABC9F486-6ED3-4D4D-84E0-357F55B08908}" dt="2022-11-06T13:18:37.817" v="125" actId="20577"/>
        <pc:sldMkLst>
          <pc:docMk/>
          <pc:sldMk cId="3067202233" sldId="295"/>
        </pc:sldMkLst>
        <pc:spChg chg="mod">
          <ac:chgData name="Salil Batra" userId="4d97008808f91814" providerId="LiveId" clId="{ABC9F486-6ED3-4D4D-84E0-357F55B08908}" dt="2022-11-06T13:18:37.817" v="125" actId="20577"/>
          <ac:spMkLst>
            <pc:docMk/>
            <pc:sldMk cId="3067202233" sldId="295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8:57.008" v="127" actId="22"/>
        <pc:sldMkLst>
          <pc:docMk/>
          <pc:sldMk cId="2979736564" sldId="296"/>
        </pc:sldMkLst>
        <pc:spChg chg="del mod">
          <ac:chgData name="Salil Batra" userId="4d97008808f91814" providerId="LiveId" clId="{ABC9F486-6ED3-4D4D-84E0-357F55B08908}" dt="2022-11-06T13:18:57.008" v="127" actId="22"/>
          <ac:spMkLst>
            <pc:docMk/>
            <pc:sldMk cId="2979736564" sldId="296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8:57.008" v="127" actId="22"/>
          <ac:picMkLst>
            <pc:docMk/>
            <pc:sldMk cId="2979736564" sldId="296"/>
            <ac:picMk id="4" creationId="{45F3C5E5-8ECC-C588-789C-6C55DE1136BE}"/>
          </ac:picMkLst>
        </pc:picChg>
      </pc:sldChg>
      <pc:sldChg chg="modSp add mod">
        <pc:chgData name="Salil Batra" userId="4d97008808f91814" providerId="LiveId" clId="{ABC9F486-6ED3-4D4D-84E0-357F55B08908}" dt="2022-11-06T13:19:26.203" v="129"/>
        <pc:sldMkLst>
          <pc:docMk/>
          <pc:sldMk cId="43212421" sldId="297"/>
        </pc:sldMkLst>
        <pc:spChg chg="mod">
          <ac:chgData name="Salil Batra" userId="4d97008808f91814" providerId="LiveId" clId="{ABC9F486-6ED3-4D4D-84E0-357F55B08908}" dt="2022-11-06T13:19:26.203" v="129"/>
          <ac:spMkLst>
            <pc:docMk/>
            <pc:sldMk cId="43212421" sldId="297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9:46.790" v="131" actId="22"/>
        <pc:sldMkLst>
          <pc:docMk/>
          <pc:sldMk cId="2977170229" sldId="298"/>
        </pc:sldMkLst>
        <pc:spChg chg="del mod">
          <ac:chgData name="Salil Batra" userId="4d97008808f91814" providerId="LiveId" clId="{ABC9F486-6ED3-4D4D-84E0-357F55B08908}" dt="2022-11-06T13:19:46.790" v="131" actId="22"/>
          <ac:spMkLst>
            <pc:docMk/>
            <pc:sldMk cId="2977170229" sldId="298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9:46.790" v="131" actId="22"/>
          <ac:picMkLst>
            <pc:docMk/>
            <pc:sldMk cId="2977170229" sldId="298"/>
            <ac:picMk id="4" creationId="{D131E7EE-A8EE-A233-75D2-1AEDCA1278F5}"/>
          </ac:picMkLst>
        </pc:picChg>
      </pc:sldChg>
      <pc:sldChg chg="modSp add mod">
        <pc:chgData name="Salil Batra" userId="4d97008808f91814" providerId="LiveId" clId="{ABC9F486-6ED3-4D4D-84E0-357F55B08908}" dt="2022-11-06T13:20:19.013" v="134" actId="255"/>
        <pc:sldMkLst>
          <pc:docMk/>
          <pc:sldMk cId="2569708705" sldId="299"/>
        </pc:sldMkLst>
        <pc:spChg chg="mod">
          <ac:chgData name="Salil Batra" userId="4d97008808f91814" providerId="LiveId" clId="{ABC9F486-6ED3-4D4D-84E0-357F55B08908}" dt="2022-11-06T13:20:19.013" v="134" actId="255"/>
          <ac:spMkLst>
            <pc:docMk/>
            <pc:sldMk cId="2569708705" sldId="299"/>
            <ac:spMk id="3" creationId="{8B0310C6-FABD-3B34-8A85-AFC0895E3D71}"/>
          </ac:spMkLst>
        </pc:spChg>
      </pc:sldChg>
      <pc:sldChg chg="addSp delSp modSp new mod">
        <pc:chgData name="Salil Batra" userId="4d97008808f91814" providerId="LiveId" clId="{ABC9F486-6ED3-4D4D-84E0-357F55B08908}" dt="2022-11-06T13:22:34.812" v="147" actId="14100"/>
        <pc:sldMkLst>
          <pc:docMk/>
          <pc:sldMk cId="581269778" sldId="300"/>
        </pc:sldMkLst>
        <pc:spChg chg="del">
          <ac:chgData name="Salil Batra" userId="4d97008808f91814" providerId="LiveId" clId="{ABC9F486-6ED3-4D4D-84E0-357F55B08908}" dt="2022-11-06T13:21:25.285" v="137" actId="478"/>
          <ac:spMkLst>
            <pc:docMk/>
            <pc:sldMk cId="581269778" sldId="300"/>
            <ac:spMk id="2" creationId="{5D6F08EA-CB1F-F60A-1F5B-685247311D23}"/>
          </ac:spMkLst>
        </pc:spChg>
        <pc:spChg chg="del mod">
          <ac:chgData name="Salil Batra" userId="4d97008808f91814" providerId="LiveId" clId="{ABC9F486-6ED3-4D4D-84E0-357F55B08908}" dt="2022-11-06T13:22:30.064" v="145" actId="22"/>
          <ac:spMkLst>
            <pc:docMk/>
            <pc:sldMk cId="581269778" sldId="300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22:34.812" v="147" actId="14100"/>
          <ac:picMkLst>
            <pc:docMk/>
            <pc:sldMk cId="581269778" sldId="300"/>
            <ac:picMk id="5" creationId="{49EF4270-8E7E-349C-3C39-C4076D8E44E0}"/>
          </ac:picMkLst>
        </pc:picChg>
      </pc:sldChg>
      <pc:sldChg chg="add del">
        <pc:chgData name="Salil Batra" userId="4d97008808f91814" providerId="LiveId" clId="{ABC9F486-6ED3-4D4D-84E0-357F55B08908}" dt="2022-11-06T13:20:35.162" v="135" actId="47"/>
        <pc:sldMkLst>
          <pc:docMk/>
          <pc:sldMk cId="1183583714" sldId="300"/>
        </pc:sldMkLst>
      </pc:sldChg>
      <pc:sldChg chg="modSp add del mod">
        <pc:chgData name="Salil Batra" userId="4d97008808f91814" providerId="LiveId" clId="{ABC9F486-6ED3-4D4D-84E0-357F55B08908}" dt="2022-11-06T13:26:52.112" v="243" actId="47"/>
        <pc:sldMkLst>
          <pc:docMk/>
          <pc:sldMk cId="3224154706" sldId="301"/>
        </pc:sldMkLst>
        <pc:spChg chg="mod">
          <ac:chgData name="Salil Batra" userId="4d97008808f91814" providerId="LiveId" clId="{ABC9F486-6ED3-4D4D-84E0-357F55B08908}" dt="2022-11-06T13:26:28.546" v="237" actId="20577"/>
          <ac:spMkLst>
            <pc:docMk/>
            <pc:sldMk cId="3224154706" sldId="301"/>
            <ac:spMk id="3" creationId="{A652441D-2C02-8967-16FC-553EC2259FEF}"/>
          </ac:spMkLst>
        </pc:spChg>
      </pc:sldChg>
      <pc:sldChg chg="addSp delSp modSp add mod">
        <pc:chgData name="Salil Batra" userId="4d97008808f91814" providerId="LiveId" clId="{ABC9F486-6ED3-4D4D-84E0-357F55B08908}" dt="2022-11-06T13:27:43.444" v="249" actId="14100"/>
        <pc:sldMkLst>
          <pc:docMk/>
          <pc:sldMk cId="3755352791" sldId="302"/>
        </pc:sldMkLst>
        <pc:spChg chg="del mod">
          <ac:chgData name="Salil Batra" userId="4d97008808f91814" providerId="LiveId" clId="{ABC9F486-6ED3-4D4D-84E0-357F55B08908}" dt="2022-11-06T13:27:38.004" v="247" actId="22"/>
          <ac:spMkLst>
            <pc:docMk/>
            <pc:sldMk cId="3755352791" sldId="302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27:43.444" v="249" actId="14100"/>
          <ac:picMkLst>
            <pc:docMk/>
            <pc:sldMk cId="3755352791" sldId="302"/>
            <ac:picMk id="4" creationId="{EF217D09-2F12-A3E1-F824-2F9646DD5F44}"/>
          </ac:picMkLst>
        </pc:picChg>
      </pc:sldChg>
      <pc:sldChg chg="modSp add mod">
        <pc:chgData name="Salil Batra" userId="4d97008808f91814" providerId="LiveId" clId="{ABC9F486-6ED3-4D4D-84E0-357F55B08908}" dt="2022-11-06T13:31:17.220" v="345" actId="20577"/>
        <pc:sldMkLst>
          <pc:docMk/>
          <pc:sldMk cId="1514810999" sldId="303"/>
        </pc:sldMkLst>
        <pc:spChg chg="mod">
          <ac:chgData name="Salil Batra" userId="4d97008808f91814" providerId="LiveId" clId="{ABC9F486-6ED3-4D4D-84E0-357F55B08908}" dt="2022-11-06T13:31:17.220" v="345" actId="20577"/>
          <ac:spMkLst>
            <pc:docMk/>
            <pc:sldMk cId="1514810999" sldId="303"/>
            <ac:spMk id="3" creationId="{A652441D-2C02-8967-16FC-553EC2259FEF}"/>
          </ac:spMkLst>
        </pc:spChg>
      </pc:sldChg>
      <pc:sldChg chg="addSp delSp modSp add mod">
        <pc:chgData name="Salil Batra" userId="4d97008808f91814" providerId="LiveId" clId="{ABC9F486-6ED3-4D4D-84E0-357F55B08908}" dt="2022-11-06T13:31:51.343" v="350" actId="1076"/>
        <pc:sldMkLst>
          <pc:docMk/>
          <pc:sldMk cId="3484927945" sldId="304"/>
        </pc:sldMkLst>
        <pc:spChg chg="del mod">
          <ac:chgData name="Salil Batra" userId="4d97008808f91814" providerId="LiveId" clId="{ABC9F486-6ED3-4D4D-84E0-357F55B08908}" dt="2022-11-06T13:31:49.117" v="349" actId="22"/>
          <ac:spMkLst>
            <pc:docMk/>
            <pc:sldMk cId="3484927945" sldId="304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1:51.343" v="350" actId="1076"/>
          <ac:picMkLst>
            <pc:docMk/>
            <pc:sldMk cId="3484927945" sldId="304"/>
            <ac:picMk id="4" creationId="{F10159E2-57BB-2791-8298-4E19018E4402}"/>
          </ac:picMkLst>
        </pc:picChg>
      </pc:sldChg>
      <pc:sldChg chg="modSp add mod">
        <pc:chgData name="Salil Batra" userId="4d97008808f91814" providerId="LiveId" clId="{ABC9F486-6ED3-4D4D-84E0-357F55B08908}" dt="2022-11-06T13:32:08.644" v="352"/>
        <pc:sldMkLst>
          <pc:docMk/>
          <pc:sldMk cId="21025850" sldId="305"/>
        </pc:sldMkLst>
        <pc:spChg chg="mod">
          <ac:chgData name="Salil Batra" userId="4d97008808f91814" providerId="LiveId" clId="{ABC9F486-6ED3-4D4D-84E0-357F55B08908}" dt="2022-11-06T13:32:08.644" v="352"/>
          <ac:spMkLst>
            <pc:docMk/>
            <pc:sldMk cId="21025850" sldId="305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2:28.235" v="355" actId="1076"/>
        <pc:sldMkLst>
          <pc:docMk/>
          <pc:sldMk cId="3854861508" sldId="306"/>
        </pc:sldMkLst>
        <pc:spChg chg="del mod">
          <ac:chgData name="Salil Batra" userId="4d97008808f91814" providerId="LiveId" clId="{ABC9F486-6ED3-4D4D-84E0-357F55B08908}" dt="2022-11-06T13:32:26.859" v="354" actId="22"/>
          <ac:spMkLst>
            <pc:docMk/>
            <pc:sldMk cId="3854861508" sldId="306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2:28.235" v="355" actId="1076"/>
          <ac:picMkLst>
            <pc:docMk/>
            <pc:sldMk cId="3854861508" sldId="306"/>
            <ac:picMk id="4" creationId="{B2AF70D3-7AC6-55C6-F402-511DE68D1006}"/>
          </ac:picMkLst>
        </pc:picChg>
      </pc:sldChg>
      <pc:sldChg chg="modSp mod">
        <pc:chgData name="Salil Batra" userId="4d97008808f91814" providerId="LiveId" clId="{ABC9F486-6ED3-4D4D-84E0-357F55B08908}" dt="2022-11-06T13:33:11.678" v="357"/>
        <pc:sldMkLst>
          <pc:docMk/>
          <pc:sldMk cId="3529435087" sldId="307"/>
        </pc:sldMkLst>
        <pc:spChg chg="mod">
          <ac:chgData name="Salil Batra" userId="4d97008808f91814" providerId="LiveId" clId="{ABC9F486-6ED3-4D4D-84E0-357F55B08908}" dt="2022-11-06T13:33:11.678" v="357"/>
          <ac:spMkLst>
            <pc:docMk/>
            <pc:sldMk cId="3529435087" sldId="307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3:30.582" v="360" actId="1076"/>
        <pc:sldMkLst>
          <pc:docMk/>
          <pc:sldMk cId="3876648997" sldId="308"/>
        </pc:sldMkLst>
        <pc:spChg chg="del mod">
          <ac:chgData name="Salil Batra" userId="4d97008808f91814" providerId="LiveId" clId="{ABC9F486-6ED3-4D4D-84E0-357F55B08908}" dt="2022-11-06T13:33:29.001" v="359" actId="22"/>
          <ac:spMkLst>
            <pc:docMk/>
            <pc:sldMk cId="3876648997" sldId="308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3:30.582" v="360" actId="1076"/>
          <ac:picMkLst>
            <pc:docMk/>
            <pc:sldMk cId="3876648997" sldId="308"/>
            <ac:picMk id="4" creationId="{CD04F7A7-E04A-C79E-544A-62697936C4A2}"/>
          </ac:picMkLst>
        </pc:picChg>
      </pc:sldChg>
      <pc:sldChg chg="modSp mod">
        <pc:chgData name="Salil Batra" userId="4d97008808f91814" providerId="LiveId" clId="{ABC9F486-6ED3-4D4D-84E0-357F55B08908}" dt="2022-11-06T13:33:47.808" v="362"/>
        <pc:sldMkLst>
          <pc:docMk/>
          <pc:sldMk cId="3552285563" sldId="309"/>
        </pc:sldMkLst>
        <pc:spChg chg="mod">
          <ac:chgData name="Salil Batra" userId="4d97008808f91814" providerId="LiveId" clId="{ABC9F486-6ED3-4D4D-84E0-357F55B08908}" dt="2022-11-06T13:33:47.808" v="362"/>
          <ac:spMkLst>
            <pc:docMk/>
            <pc:sldMk cId="3552285563" sldId="309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4:11.336" v="365" actId="1076"/>
        <pc:sldMkLst>
          <pc:docMk/>
          <pc:sldMk cId="561222995" sldId="310"/>
        </pc:sldMkLst>
        <pc:spChg chg="del mod">
          <ac:chgData name="Salil Batra" userId="4d97008808f91814" providerId="LiveId" clId="{ABC9F486-6ED3-4D4D-84E0-357F55B08908}" dt="2022-11-06T13:34:09.374" v="364" actId="22"/>
          <ac:spMkLst>
            <pc:docMk/>
            <pc:sldMk cId="561222995" sldId="310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4:11.336" v="365" actId="1076"/>
          <ac:picMkLst>
            <pc:docMk/>
            <pc:sldMk cId="561222995" sldId="310"/>
            <ac:picMk id="4" creationId="{081275E7-841F-C8CE-5B57-4B658857AFD7}"/>
          </ac:picMkLst>
        </pc:picChg>
      </pc:sldChg>
      <pc:sldChg chg="modSp mod">
        <pc:chgData name="Salil Batra" userId="4d97008808f91814" providerId="LiveId" clId="{ABC9F486-6ED3-4D4D-84E0-357F55B08908}" dt="2022-11-06T13:34:55.417" v="369"/>
        <pc:sldMkLst>
          <pc:docMk/>
          <pc:sldMk cId="3244775263" sldId="311"/>
        </pc:sldMkLst>
        <pc:spChg chg="mod">
          <ac:chgData name="Salil Batra" userId="4d97008808f91814" providerId="LiveId" clId="{ABC9F486-6ED3-4D4D-84E0-357F55B08908}" dt="2022-11-06T13:34:55.417" v="369"/>
          <ac:spMkLst>
            <pc:docMk/>
            <pc:sldMk cId="3244775263" sldId="311"/>
            <ac:spMk id="3" creationId="{A652441D-2C02-8967-16FC-553EC2259FEF}"/>
          </ac:spMkLst>
        </pc:spChg>
      </pc:sldChg>
      <pc:sldChg chg="modSp add mod">
        <pc:chgData name="Salil Batra" userId="4d97008808f91814" providerId="LiveId" clId="{ABC9F486-6ED3-4D4D-84E0-357F55B08908}" dt="2022-11-06T13:26:47.484" v="242" actId="20577"/>
        <pc:sldMkLst>
          <pc:docMk/>
          <pc:sldMk cId="3192099227" sldId="312"/>
        </pc:sldMkLst>
        <pc:spChg chg="mod">
          <ac:chgData name="Salil Batra" userId="4d97008808f91814" providerId="LiveId" clId="{ABC9F486-6ED3-4D4D-84E0-357F55B08908}" dt="2022-11-06T13:26:47.484" v="242" actId="20577"/>
          <ac:spMkLst>
            <pc:docMk/>
            <pc:sldMk cId="3192099227" sldId="312"/>
            <ac:spMk id="3" creationId="{A652441D-2C02-8967-16FC-553EC2259FEF}"/>
          </ac:spMkLst>
        </pc:spChg>
      </pc:sldChg>
      <pc:sldChg chg="modSp add mod">
        <pc:chgData name="Salil Batra" userId="4d97008808f91814" providerId="LiveId" clId="{ABC9F486-6ED3-4D4D-84E0-357F55B08908}" dt="2022-11-06T13:26:57.884" v="245" actId="113"/>
        <pc:sldMkLst>
          <pc:docMk/>
          <pc:sldMk cId="3764405375" sldId="313"/>
        </pc:sldMkLst>
        <pc:spChg chg="mod">
          <ac:chgData name="Salil Batra" userId="4d97008808f91814" providerId="LiveId" clId="{ABC9F486-6ED3-4D4D-84E0-357F55B08908}" dt="2022-11-06T13:26:57.884" v="245" actId="113"/>
          <ac:spMkLst>
            <pc:docMk/>
            <pc:sldMk cId="3764405375" sldId="313"/>
            <ac:spMk id="3" creationId="{A652441D-2C02-8967-16FC-553EC2259FEF}"/>
          </ac:spMkLst>
        </pc:spChg>
      </pc:sldChg>
      <pc:sldChg chg="modSp add mod">
        <pc:chgData name="Salil Batra" userId="4d97008808f91814" providerId="LiveId" clId="{ABC9F486-6ED3-4D4D-84E0-357F55B08908}" dt="2022-11-06T13:31:30.688" v="347" actId="113"/>
        <pc:sldMkLst>
          <pc:docMk/>
          <pc:sldMk cId="777699971" sldId="314"/>
        </pc:sldMkLst>
        <pc:spChg chg="mod">
          <ac:chgData name="Salil Batra" userId="4d97008808f91814" providerId="LiveId" clId="{ABC9F486-6ED3-4D4D-84E0-357F55B08908}" dt="2022-11-06T13:31:30.688" v="347" actId="113"/>
          <ac:spMkLst>
            <pc:docMk/>
            <pc:sldMk cId="777699971" sldId="314"/>
            <ac:spMk id="3" creationId="{A652441D-2C02-8967-16FC-553EC2259FEF}"/>
          </ac:spMkLst>
        </pc:spChg>
      </pc:sldChg>
      <pc:sldChg chg="addSp delSp modSp add mod">
        <pc:chgData name="Salil Batra" userId="4d97008808f91814" providerId="LiveId" clId="{ABC9F486-6ED3-4D4D-84E0-357F55B08908}" dt="2022-11-06T13:35:13.377" v="372" actId="1076"/>
        <pc:sldMkLst>
          <pc:docMk/>
          <pc:sldMk cId="895033643" sldId="315"/>
        </pc:sldMkLst>
        <pc:spChg chg="del mod">
          <ac:chgData name="Salil Batra" userId="4d97008808f91814" providerId="LiveId" clId="{ABC9F486-6ED3-4D4D-84E0-357F55B08908}" dt="2022-11-06T13:35:12.047" v="371" actId="22"/>
          <ac:spMkLst>
            <pc:docMk/>
            <pc:sldMk cId="895033643" sldId="315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5:13.377" v="372" actId="1076"/>
          <ac:picMkLst>
            <pc:docMk/>
            <pc:sldMk cId="895033643" sldId="315"/>
            <ac:picMk id="4" creationId="{B6D39AD4-4105-D04B-8C51-5AE7F7795CA1}"/>
          </ac:picMkLst>
        </pc:picChg>
      </pc:sldChg>
      <pc:sldChg chg="modSp add mod">
        <pc:chgData name="Salil Batra" userId="4d97008808f91814" providerId="LiveId" clId="{ABC9F486-6ED3-4D4D-84E0-357F55B08908}" dt="2022-11-06T13:35:31.628" v="374"/>
        <pc:sldMkLst>
          <pc:docMk/>
          <pc:sldMk cId="2937813190" sldId="316"/>
        </pc:sldMkLst>
        <pc:spChg chg="mod">
          <ac:chgData name="Salil Batra" userId="4d97008808f91814" providerId="LiveId" clId="{ABC9F486-6ED3-4D4D-84E0-357F55B08908}" dt="2022-11-06T13:35:31.628" v="374"/>
          <ac:spMkLst>
            <pc:docMk/>
            <pc:sldMk cId="2937813190" sldId="316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5:50.465" v="377" actId="1076"/>
        <pc:sldMkLst>
          <pc:docMk/>
          <pc:sldMk cId="577533791" sldId="317"/>
        </pc:sldMkLst>
        <pc:spChg chg="del mod">
          <ac:chgData name="Salil Batra" userId="4d97008808f91814" providerId="LiveId" clId="{ABC9F486-6ED3-4D4D-84E0-357F55B08908}" dt="2022-11-06T13:35:49.042" v="376" actId="22"/>
          <ac:spMkLst>
            <pc:docMk/>
            <pc:sldMk cId="577533791" sldId="317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5:50.465" v="377" actId="1076"/>
          <ac:picMkLst>
            <pc:docMk/>
            <pc:sldMk cId="577533791" sldId="317"/>
            <ac:picMk id="4" creationId="{E45756EC-6BF7-0EA6-7945-C80E572999E2}"/>
          </ac:picMkLst>
        </pc:picChg>
      </pc:sldChg>
      <pc:sldChg chg="modSp mod">
        <pc:chgData name="Salil Batra" userId="4d97008808f91814" providerId="LiveId" clId="{ABC9F486-6ED3-4D4D-84E0-357F55B08908}" dt="2022-11-06T13:36:10.897" v="379"/>
        <pc:sldMkLst>
          <pc:docMk/>
          <pc:sldMk cId="326728885" sldId="318"/>
        </pc:sldMkLst>
        <pc:spChg chg="mod">
          <ac:chgData name="Salil Batra" userId="4d97008808f91814" providerId="LiveId" clId="{ABC9F486-6ED3-4D4D-84E0-357F55B08908}" dt="2022-11-06T13:36:10.897" v="379"/>
          <ac:spMkLst>
            <pc:docMk/>
            <pc:sldMk cId="326728885" sldId="318"/>
            <ac:spMk id="3" creationId="{A652441D-2C02-8967-16FC-553EC2259FEF}"/>
          </ac:spMkLst>
        </pc:spChg>
      </pc:sldChg>
      <pc:sldChg chg="del">
        <pc:chgData name="Salil Batra" userId="4d97008808f91814" providerId="LiveId" clId="{ABC9F486-6ED3-4D4D-84E0-357F55B08908}" dt="2022-11-06T13:36:16.098" v="380" actId="47"/>
        <pc:sldMkLst>
          <pc:docMk/>
          <pc:sldMk cId="2920962540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609-01C8-722A-BA11-70FCAE23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D71B1-B574-9228-1EA9-49D1ADDA7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71D6-13CC-B385-F95F-B43C581D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1015-BA01-2F51-63E9-A88610C8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34C6-59F1-2783-2E39-A7DF053C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6BC-4B8D-96BC-563E-F6647848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408B-BA18-6EFA-DFE3-CA56A99AE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C2E5-8BF4-E2E7-B6F5-74FD6BD6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F3AF-04D2-8A43-D0BC-D5FEEF6D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D69A-7D91-8C0A-3A02-3ED7BEDF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2D4D0-CF75-7612-C388-A3C80556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0936-7BD3-9202-0A21-883A48958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62B0-81A2-D99C-CD6F-21DC2891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FFE2-D31B-FC63-ED09-6E518ECA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BDB8-5B48-9ED1-0632-D342E937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2C7B-E7F9-D573-6E80-CFD58F7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6AC3-CB76-7CA3-1647-8B8B6F80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6E74-3C81-4739-ABB1-96783BD8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290-F3FC-33FB-DF5D-2E75B234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ED3F-D293-0159-29BC-1FECCAE2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742C-C054-D946-C6C0-48CA934D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ADDC-21FF-7187-E5E8-CE2DBB60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F3A2-ED90-75DD-A6B3-83DCFC50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EAAC-9277-31CD-2F5B-B27786D0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C60E-CD0B-C393-3B44-8341131B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248B-62EE-E12E-21D3-86675520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3F96-AB8D-D5DE-DCB9-F1D95DDD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AA3E2-C3C6-2003-1962-AF2890B9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9844-29B5-B9DD-6EA6-E32BC28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5076-2AE0-861F-E133-ED451C8A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B536-AE65-C87D-5515-4FE64110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7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9C56-8683-2526-41E4-2F35F4DA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CFA0-AD9B-A6AE-D2CD-597C272E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2659-51A4-0956-79B6-312B5E1C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55CFB-3968-80FE-783F-1640462C3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5C1B-DFBA-08C4-792F-365D8B79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92D69-AAFE-DF9D-BDCA-2095F0BA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1797A-DED8-5C1F-9D74-56E2981F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EB74C-5E49-14C9-5333-DB2E205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24B5-724F-86DB-1034-B9A8A510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7ED25-B170-8884-A39B-B4B31B2A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D43A2-D518-E969-D3BD-5375EB23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EF557-3D89-F590-A955-FF86DFB9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2A85-045E-CFBF-2B5D-942B3568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13921-A4E2-0585-3CA1-B836E1D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1667-4DC2-8C1B-FB0F-37ECFDFF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5B1-1D44-380D-5069-E87E04C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B960-EB45-BD37-2283-7E02D693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78E92-D888-ED6D-1A7D-D7E793AE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A9FE-362C-A0BD-26FF-267E6B94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DAA6-68B6-6A20-4E33-2CB69514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DDBC-6454-05ED-1251-4DA91D3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A595-931C-1B51-BA14-35E9EA68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CC64D-3C72-7B89-F988-BEE2CEEE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7DD5-F480-FCA6-F8A3-5372DFBE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7089-AF2A-3649-4D04-13A7601F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549A4-D613-F048-6267-AE3BA3B7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4D5CB-5C33-746E-43F6-1590F99B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1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C160A-E1EE-E2D6-B4FD-ACBBE03E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FB0A5-BCC9-B939-1FA6-BF1B9CF1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66BF-8DE8-221B-953E-4C520297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A86-C237-4488-B11E-440A735BA490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39F7-E3EE-CA76-86FD-D830C4B3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158E-46B0-BB3F-6A3F-90FF6ED2D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884-EE46-4606-6F70-98B5D7D26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DF85E-E294-3386-A642-5F73DC663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L7 and L8</a:t>
            </a:r>
          </a:p>
        </p:txBody>
      </p:sp>
    </p:spTree>
    <p:extLst>
      <p:ext uri="{BB962C8B-B14F-4D97-AF65-F5344CB8AC3E}">
        <p14:creationId xmlns:p14="http://schemas.microsoft.com/office/powerpoint/2010/main" val="362689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03F7-CBE8-3CE9-F406-1ED99674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</p:txBody>
      </p:sp>
    </p:spTree>
    <p:extLst>
      <p:ext uri="{BB962C8B-B14F-4D97-AF65-F5344CB8AC3E}">
        <p14:creationId xmlns:p14="http://schemas.microsoft.com/office/powerpoint/2010/main" val="96381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FBCAD-30FF-3FCE-98D6-93E3A806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17" y="133597"/>
            <a:ext cx="6578939" cy="66489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62BB0-DC56-A09F-5E2D-D612DE2A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6" y="133597"/>
            <a:ext cx="54254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03F7-CBE8-3CE9-F406-1ED99674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can be created using the list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Trying to access an element equivalent to the length of a tuple returns the last element in the tuple.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concatenation of two tuples when assigned to one of the tuple creates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repetition of a tuple when assigned to the same tuple will result in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membership and comparison operations on tuples result return a </a:t>
            </a:r>
            <a:r>
              <a:rPr lang="en-US" sz="2400" b="0" i="0" dirty="0" err="1">
                <a:effectLst/>
              </a:rPr>
              <a:t>boolean</a:t>
            </a:r>
            <a:r>
              <a:rPr lang="en-US" sz="2400" b="0" i="0" dirty="0">
                <a:effectLst/>
              </a:rPr>
              <a:t> value YES or NO.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4 and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73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03F7-CBE8-3CE9-F406-1ED99674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can be created using the list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Trying to access an element equivalent to the length of a tuple returns the last element in the tuple.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concatenation of two tuples when assigned to one of the tuple creates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repetition of a tuple when assigned to the same tuple will result in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membership and comparison operations on tuples result return a </a:t>
            </a:r>
            <a:r>
              <a:rPr lang="en-US" sz="2400" b="0" i="0" dirty="0" err="1">
                <a:effectLst/>
              </a:rPr>
              <a:t>boolean</a:t>
            </a:r>
            <a:r>
              <a:rPr lang="en-US" sz="2400" b="0" i="0" dirty="0">
                <a:effectLst/>
              </a:rPr>
              <a:t> value YES or NO.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4 and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20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063A-1478-7036-3570-37DB8FCF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701066"/>
            <a:ext cx="8820150" cy="4819650"/>
          </a:xfrm>
        </p:spPr>
      </p:pic>
    </p:spTree>
    <p:extLst>
      <p:ext uri="{BB962C8B-B14F-4D97-AF65-F5344CB8AC3E}">
        <p14:creationId xmlns:p14="http://schemas.microsoft.com/office/powerpoint/2010/main" val="395821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CEEB-85CE-6DE6-F7DD-6274847A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939145"/>
            <a:ext cx="8734425" cy="3952875"/>
          </a:xfrm>
        </p:spPr>
      </p:pic>
    </p:spTree>
    <p:extLst>
      <p:ext uri="{BB962C8B-B14F-4D97-AF65-F5344CB8AC3E}">
        <p14:creationId xmlns:p14="http://schemas.microsoft.com/office/powerpoint/2010/main" val="105812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BBEC9-E88D-0CDA-28F8-729F2A7A9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880284"/>
            <a:ext cx="8867775" cy="4248150"/>
          </a:xfrm>
        </p:spPr>
      </p:pic>
    </p:spTree>
    <p:extLst>
      <p:ext uri="{BB962C8B-B14F-4D97-AF65-F5344CB8AC3E}">
        <p14:creationId xmlns:p14="http://schemas.microsoft.com/office/powerpoint/2010/main" val="408483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 = tuple(list1)</a:t>
            </a:r>
          </a:p>
          <a:p>
            <a:pPr marL="0" indent="0">
              <a:buNone/>
            </a:pPr>
            <a:r>
              <a:rPr lang="en-IN" dirty="0"/>
              <a:t>print("tuple:", </a:t>
            </a:r>
            <a:r>
              <a:rPr lang="en-IN" dirty="0" err="1"/>
              <a:t>mytuple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 and index &gt;= -(size):</a:t>
            </a:r>
          </a:p>
          <a:p>
            <a:pPr marL="0" indent="0">
              <a:buNone/>
            </a:pPr>
            <a:r>
              <a:rPr lang="en-IN" dirty="0"/>
              <a:t>	value = </a:t>
            </a:r>
            <a:r>
              <a:rPr lang="en-IN" dirty="0" err="1"/>
              <a:t>mytuple</a:t>
            </a:r>
            <a:r>
              <a:rPr lang="en-IN" dirty="0"/>
              <a:t>[index]</a:t>
            </a:r>
          </a:p>
          <a:p>
            <a:pPr marL="0" indent="0">
              <a:buNone/>
            </a:pPr>
            <a:r>
              <a:rPr lang="en-IN" dirty="0"/>
              <a:t>	print("element:", value)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177478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0D8C73-DED2-BCCC-4EC5-220E643EB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005" y="355600"/>
            <a:ext cx="7673989" cy="5821363"/>
          </a:xfrm>
        </p:spPr>
      </p:pic>
    </p:spTree>
    <p:extLst>
      <p:ext uri="{BB962C8B-B14F-4D97-AF65-F5344CB8AC3E}">
        <p14:creationId xmlns:p14="http://schemas.microsoft.com/office/powerpoint/2010/main" val="263526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5C88B-1186-81AB-C44B-2844B751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79" y="403649"/>
            <a:ext cx="8524875" cy="2600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9970B-7C37-EF93-B6C4-7469952006ED}"/>
              </a:ext>
            </a:extLst>
          </p:cNvPr>
          <p:cNvSpPr txBox="1"/>
          <p:nvPr/>
        </p:nvSpPr>
        <p:spPr>
          <a:xfrm>
            <a:off x="1389678" y="3207696"/>
            <a:ext cx="1043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Write the missing code in the below program and understand the result. Follow the instructions given below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82EB3-031E-5BEB-92FD-E4922ED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91" y="3577028"/>
            <a:ext cx="5810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9D84C-CA63-016B-11C0-2EC75A54A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736" y="293457"/>
            <a:ext cx="8220722" cy="6302652"/>
          </a:xfrm>
        </p:spPr>
      </p:pic>
    </p:spTree>
    <p:extLst>
      <p:ext uri="{BB962C8B-B14F-4D97-AF65-F5344CB8AC3E}">
        <p14:creationId xmlns:p14="http://schemas.microsoft.com/office/powerpoint/2010/main" val="377090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 = ("this", 10.0, "is", "float", 3.6)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[0])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[1])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[-1])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[0:])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[:-1])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[::-1])</a:t>
            </a:r>
          </a:p>
        </p:txBody>
      </p:sp>
    </p:spTree>
    <p:extLst>
      <p:ext uri="{BB962C8B-B14F-4D97-AF65-F5344CB8AC3E}">
        <p14:creationId xmlns:p14="http://schemas.microsoft.com/office/powerpoint/2010/main" val="415738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46ACA-2FF9-17C3-5D6D-E52687E9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8" y="246602"/>
            <a:ext cx="7538891" cy="63647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813F9-EB11-4056-04D9-CE28D95E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246602"/>
            <a:ext cx="44291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9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The output of the following code: ('ac') * 2 is ('ac', 'ac’).</a:t>
            </a:r>
            <a:endParaRPr lang="en-IN" sz="2400" b="0" i="0" dirty="0"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The output of the following code: ('ac',) * 2 is ('ac', 'ac’).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(1, 2, 3) &gt; (1, 0, 3) is True.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t1 = tuple({1:10, 2:20}) will result in (10, 20).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4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0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The output of the following code: ('ac') * 2 is ('ac', 'ac’).</a:t>
            </a:r>
            <a:endParaRPr lang="en-IN" sz="2400" b="0" i="0" dirty="0"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The output of the following code: ('ac',) * 2 is ('ac', 'ac’).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(1, 2, 3) &gt; (1, 0, 3) is True.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t1 = tuple({1:10, 2:20}) will result in (10, 20).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4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25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C6DAA-0CBE-993F-E6EC-3EE58CF6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580231"/>
            <a:ext cx="8896350" cy="5362575"/>
          </a:xfrm>
        </p:spPr>
      </p:pic>
    </p:spTree>
    <p:extLst>
      <p:ext uri="{BB962C8B-B14F-4D97-AF65-F5344CB8AC3E}">
        <p14:creationId xmlns:p14="http://schemas.microsoft.com/office/powerpoint/2010/main" val="137729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65BFF-4270-9847-5618-A40FBD58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22" y="1081173"/>
            <a:ext cx="8829675" cy="2638425"/>
          </a:xfrm>
        </p:spPr>
      </p:pic>
    </p:spTree>
    <p:extLst>
      <p:ext uri="{BB962C8B-B14F-4D97-AF65-F5344CB8AC3E}">
        <p14:creationId xmlns:p14="http://schemas.microsoft.com/office/powerpoint/2010/main" val="391298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B52-034D-D5A2-AA80-6CB289AF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input("data1: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int(input("value: "))</a:t>
            </a:r>
          </a:p>
          <a:p>
            <a:pPr marL="0" indent="0">
              <a:buNone/>
            </a:pPr>
            <a:r>
              <a:rPr lang="en-IN" dirty="0"/>
              <a:t>print("tuple * ", </a:t>
            </a:r>
            <a:r>
              <a:rPr lang="en-IN" dirty="0" err="1"/>
              <a:t>val</a:t>
            </a:r>
            <a:r>
              <a:rPr lang="en-IN" dirty="0"/>
              <a:t>, "=", tuple1 *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tuple2 = tuple(list2)</a:t>
            </a:r>
          </a:p>
          <a:p>
            <a:pPr marL="0" indent="0">
              <a:buNone/>
            </a:pPr>
            <a:r>
              <a:rPr lang="en-IN" dirty="0"/>
              <a:t>print("concatenation:", tuple1 + tuple2)</a:t>
            </a:r>
          </a:p>
        </p:txBody>
      </p:sp>
    </p:spTree>
    <p:extLst>
      <p:ext uri="{BB962C8B-B14F-4D97-AF65-F5344CB8AC3E}">
        <p14:creationId xmlns:p14="http://schemas.microsoft.com/office/powerpoint/2010/main" val="389345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87990A-8B5B-9C59-03E2-E9620EB0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17" y="346074"/>
            <a:ext cx="7581531" cy="6329933"/>
          </a:xfrm>
        </p:spPr>
      </p:pic>
    </p:spTree>
    <p:extLst>
      <p:ext uri="{BB962C8B-B14F-4D97-AF65-F5344CB8AC3E}">
        <p14:creationId xmlns:p14="http://schemas.microsoft.com/office/powerpoint/2010/main" val="387669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B52-034D-D5A2-AA80-6CB289AF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input("value: ")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val</a:t>
            </a:r>
            <a:r>
              <a:rPr lang="en-IN" dirty="0"/>
              <a:t> in tuple1: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71398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D2A0C-8A1C-C932-6696-0556D4E04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395" y="832783"/>
            <a:ext cx="8315325" cy="4200525"/>
          </a:xfrm>
        </p:spPr>
      </p:pic>
    </p:spTree>
    <p:extLst>
      <p:ext uri="{BB962C8B-B14F-4D97-AF65-F5344CB8AC3E}">
        <p14:creationId xmlns:p14="http://schemas.microsoft.com/office/powerpoint/2010/main" val="279166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8BF2-8C1D-FF87-B8BE-905C3568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is an mutable list.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are slower when compared to lists.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can be used as keys in dictionaries.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Elements of a tuple are enclosed in parenthesis.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Addition and deletion of elements is possible in a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It is possible to create tuples which contain mutable objects, such as lists.</a:t>
            </a:r>
          </a:p>
          <a:p>
            <a:pPr marL="457200" indent="-457200">
              <a:buAutoNum type="alphaUcPeriod"/>
            </a:pPr>
            <a:r>
              <a:rPr lang="en-US" sz="2400" dirty="0"/>
              <a:t>3,4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1,2,3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4,5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5 and 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620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89EE9-6F7F-3621-F35E-2FA0BDF8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3" y="990600"/>
            <a:ext cx="6705600" cy="2438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CC3C7-1B1C-9606-0BF3-A2B8CC59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73" y="3592173"/>
            <a:ext cx="6705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B52-034D-D5A2-AA80-6CB289AF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 = ('a', 'b', 'c', 'd')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 = ('a', 'b', 'c', 'd', [1, 2, 3])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[4][1] = 4")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[4][1] = 4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013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1D4B1-55EC-C630-DD57-B771B4A4F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11" y="657318"/>
            <a:ext cx="8629650" cy="4143375"/>
          </a:xfrm>
        </p:spPr>
      </p:pic>
    </p:spTree>
    <p:extLst>
      <p:ext uri="{BB962C8B-B14F-4D97-AF65-F5344CB8AC3E}">
        <p14:creationId xmlns:p14="http://schemas.microsoft.com/office/powerpoint/2010/main" val="142542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4A908-34B8-DAA6-6379-BA215C23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744" y="785135"/>
            <a:ext cx="6586861" cy="2333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CBA-A7C1-E9F4-6984-66A0F0AD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44" y="3428999"/>
            <a:ext cx="6586861" cy="26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 = ('a', 'b', 'c', 'd', [1, 2, 3])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print("del </a:t>
            </a:r>
            <a:r>
              <a:rPr lang="en-IN" dirty="0" err="1"/>
              <a:t>mytup</a:t>
            </a:r>
            <a:r>
              <a:rPr lang="en-IN" dirty="0"/>
              <a:t>[4][2]")</a:t>
            </a:r>
          </a:p>
          <a:p>
            <a:pPr marL="0" indent="0">
              <a:buNone/>
            </a:pPr>
            <a:r>
              <a:rPr lang="en-IN" dirty="0"/>
              <a:t>del </a:t>
            </a:r>
            <a:r>
              <a:rPr lang="en-IN" dirty="0" err="1"/>
              <a:t>mytup</a:t>
            </a:r>
            <a:r>
              <a:rPr lang="en-IN" dirty="0"/>
              <a:t>[4][2]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print("del </a:t>
            </a:r>
            <a:r>
              <a:rPr lang="en-IN" dirty="0" err="1"/>
              <a:t>mytup</a:t>
            </a:r>
            <a:r>
              <a:rPr lang="en-IN" dirty="0"/>
              <a:t>[4] will give </a:t>
            </a:r>
            <a:r>
              <a:rPr lang="en-IN" dirty="0" err="1"/>
              <a:t>TypeError</a:t>
            </a:r>
            <a:r>
              <a:rPr lang="en-I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9924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65167-126C-9D79-A349-BBA18D04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211263"/>
            <a:ext cx="9048750" cy="4162425"/>
          </a:xfrm>
        </p:spPr>
      </p:pic>
    </p:spTree>
    <p:extLst>
      <p:ext uri="{BB962C8B-B14F-4D97-AF65-F5344CB8AC3E}">
        <p14:creationId xmlns:p14="http://schemas.microsoft.com/office/powerpoint/2010/main" val="2252802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list2 = []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</a:t>
            </a:r>
            <a:r>
              <a:rPr lang="en-IN" dirty="0" err="1"/>
              <a:t>len</a:t>
            </a:r>
            <a:r>
              <a:rPr lang="en-IN" dirty="0"/>
              <a:t>(list1) &gt;= -(index):</a:t>
            </a:r>
          </a:p>
          <a:p>
            <a:pPr marL="0" indent="0">
              <a:buNone/>
            </a:pPr>
            <a:r>
              <a:rPr lang="en-IN" dirty="0"/>
              <a:t>	value = input("value: ")</a:t>
            </a:r>
          </a:p>
          <a:p>
            <a:pPr marL="0" indent="0">
              <a:buNone/>
            </a:pPr>
            <a:r>
              <a:rPr lang="en-IN" dirty="0"/>
              <a:t>	list2 = list(tuple1)</a:t>
            </a:r>
          </a:p>
          <a:p>
            <a:pPr marL="0" indent="0">
              <a:buNone/>
            </a:pPr>
            <a:r>
              <a:rPr lang="en-IN" dirty="0"/>
              <a:t>	list2[index] = value</a:t>
            </a:r>
          </a:p>
          <a:p>
            <a:pPr marL="0" indent="0">
              <a:buNone/>
            </a:pPr>
            <a:r>
              <a:rPr lang="en-IN" dirty="0"/>
              <a:t>	tuple2 = tuple(list2)</a:t>
            </a:r>
          </a:p>
          <a:p>
            <a:pPr marL="0" indent="0">
              <a:buNone/>
            </a:pPr>
            <a:r>
              <a:rPr lang="en-IN" dirty="0"/>
              <a:t>	print("tuple:", tuple2)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225791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3B6BD-F7D0-3488-14F6-20EDE1474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952100"/>
            <a:ext cx="9067800" cy="4343400"/>
          </a:xfrm>
        </p:spPr>
      </p:pic>
    </p:spTree>
    <p:extLst>
      <p:ext uri="{BB962C8B-B14F-4D97-AF65-F5344CB8AC3E}">
        <p14:creationId xmlns:p14="http://schemas.microsoft.com/office/powerpoint/2010/main" val="599975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(tuple1)</a:t>
            </a:r>
          </a:p>
          <a:p>
            <a:pPr marL="0" indent="0">
              <a:buNone/>
            </a:pPr>
            <a:r>
              <a:rPr lang="en-IN" dirty="0"/>
              <a:t>if index != -1:</a:t>
            </a:r>
          </a:p>
          <a:p>
            <a:pPr marL="0" indent="0">
              <a:buNone/>
            </a:pPr>
            <a:r>
              <a:rPr lang="en-IN" dirty="0"/>
              <a:t>	if index &lt; </a:t>
            </a:r>
            <a:r>
              <a:rPr lang="en-IN" dirty="0" err="1"/>
              <a:t>len</a:t>
            </a:r>
            <a:r>
              <a:rPr lang="en-IN" dirty="0"/>
              <a:t>(tuple1) and index &gt;= -(size):</a:t>
            </a:r>
          </a:p>
          <a:p>
            <a:pPr marL="0" indent="0">
              <a:buNone/>
            </a:pPr>
            <a:r>
              <a:rPr lang="en-IN" dirty="0"/>
              <a:t>		tuple2 = tuple1[:index] + tuple1[index + 1:]</a:t>
            </a:r>
          </a:p>
          <a:p>
            <a:pPr marL="0" indent="0">
              <a:buNone/>
            </a:pPr>
            <a:r>
              <a:rPr lang="en-IN" dirty="0"/>
              <a:t>		print("after removing:", tuple2)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print("enter valid index")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print("after removing:", tuple1[:index])</a:t>
            </a:r>
          </a:p>
        </p:txBody>
      </p:sp>
    </p:spTree>
    <p:extLst>
      <p:ext uri="{BB962C8B-B14F-4D97-AF65-F5344CB8AC3E}">
        <p14:creationId xmlns:p14="http://schemas.microsoft.com/office/powerpoint/2010/main" val="1182323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EE672-C095-96B0-7BA4-70DA2930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589" y="1329308"/>
            <a:ext cx="9039225" cy="2647950"/>
          </a:xfrm>
        </p:spPr>
      </p:pic>
    </p:spTree>
    <p:extLst>
      <p:ext uri="{BB962C8B-B14F-4D97-AF65-F5344CB8AC3E}">
        <p14:creationId xmlns:p14="http://schemas.microsoft.com/office/powerpoint/2010/main" val="16162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8BF2-8C1D-FF87-B8BE-905C3568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is an mutable list.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are slower when compared to lists.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can be used as keys in dictionaries.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Elements of a tuple are enclosed in parenthesis.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Addition and deletion of elements is possible in a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It is possible to create tuples which contain mutable objects, such as lists.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3,4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1,2,3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4,5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5 and 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5866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input("data1: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data1 = input("data2: ")</a:t>
            </a:r>
          </a:p>
          <a:p>
            <a:pPr marL="0" indent="0">
              <a:buNone/>
            </a:pPr>
            <a:r>
              <a:rPr lang="en-IN" dirty="0"/>
              <a:t>list2 = data1.split(",")</a:t>
            </a:r>
          </a:p>
          <a:p>
            <a:pPr marL="0" indent="0">
              <a:buNone/>
            </a:pPr>
            <a:r>
              <a:rPr lang="en-IN" dirty="0"/>
              <a:t>tuple2 = tuple(list2)</a:t>
            </a:r>
          </a:p>
          <a:p>
            <a:pPr marL="0" indent="0">
              <a:buNone/>
            </a:pPr>
            <a:r>
              <a:rPr lang="en-IN" dirty="0"/>
              <a:t>if tuple1 == tuple2: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067202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3C5E5-8ECC-C588-789C-6C55DE11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1196975"/>
            <a:ext cx="9077325" cy="4191000"/>
          </a:xfrm>
        </p:spPr>
      </p:pic>
    </p:spTree>
    <p:extLst>
      <p:ext uri="{BB962C8B-B14F-4D97-AF65-F5344CB8AC3E}">
        <p14:creationId xmlns:p14="http://schemas.microsoft.com/office/powerpoint/2010/main" val="2979736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input("element: 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val</a:t>
            </a:r>
            <a:r>
              <a:rPr lang="en-IN" dirty="0"/>
              <a:t> in list1:</a:t>
            </a:r>
          </a:p>
          <a:p>
            <a:pPr marL="0" indent="0">
              <a:buNone/>
            </a:pPr>
            <a:r>
              <a:rPr lang="en-IN" dirty="0"/>
              <a:t>	list1.remove(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tuple2 = tuple(list1)</a:t>
            </a:r>
          </a:p>
          <a:p>
            <a:pPr marL="0" indent="0">
              <a:buNone/>
            </a:pPr>
            <a:r>
              <a:rPr lang="en-IN" dirty="0"/>
              <a:t>	print("before deletion:", tuple1)</a:t>
            </a:r>
          </a:p>
          <a:p>
            <a:pPr marL="0" indent="0">
              <a:buNone/>
            </a:pPr>
            <a:r>
              <a:rPr lang="en-IN" dirty="0"/>
              <a:t>	print("after deletion:", tuple2)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existed element")</a:t>
            </a:r>
          </a:p>
        </p:txBody>
      </p:sp>
    </p:spTree>
    <p:extLst>
      <p:ext uri="{BB962C8B-B14F-4D97-AF65-F5344CB8AC3E}">
        <p14:creationId xmlns:p14="http://schemas.microsoft.com/office/powerpoint/2010/main" val="43212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1E7EE-A8EE-A233-75D2-1AEDCA127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1106488"/>
            <a:ext cx="9029700" cy="4371975"/>
          </a:xfrm>
        </p:spPr>
      </p:pic>
    </p:spTree>
    <p:extLst>
      <p:ext uri="{BB962C8B-B14F-4D97-AF65-F5344CB8AC3E}">
        <p14:creationId xmlns:p14="http://schemas.microsoft.com/office/powerpoint/2010/main" val="2977170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 = input("data: ")</a:t>
            </a:r>
          </a:p>
          <a:p>
            <a:pPr marL="0" indent="0">
              <a:buNone/>
            </a:pPr>
            <a:r>
              <a:rPr lang="en-IN" sz="2400" dirty="0"/>
              <a:t>list1 = </a:t>
            </a:r>
            <a:r>
              <a:rPr lang="en-IN" sz="2400" dirty="0" err="1"/>
              <a:t>data.split</a:t>
            </a:r>
            <a:r>
              <a:rPr lang="en-IN" sz="2400" dirty="0"/>
              <a:t>(",")</a:t>
            </a:r>
          </a:p>
          <a:p>
            <a:pPr marL="0" indent="0">
              <a:buNone/>
            </a:pPr>
            <a:r>
              <a:rPr lang="en-IN" sz="2400" dirty="0"/>
              <a:t>tuple1 = tuple(list1)</a:t>
            </a:r>
          </a:p>
          <a:p>
            <a:pPr marL="0" indent="0">
              <a:buNone/>
            </a:pPr>
            <a:r>
              <a:rPr lang="en-IN" sz="2400" dirty="0"/>
              <a:t>index1 = int(input("start index: "))</a:t>
            </a:r>
          </a:p>
          <a:p>
            <a:pPr marL="0" indent="0">
              <a:buNone/>
            </a:pPr>
            <a:r>
              <a:rPr lang="en-IN" sz="2400" dirty="0"/>
              <a:t>index2 = int(input("end index: "))</a:t>
            </a:r>
          </a:p>
          <a:p>
            <a:pPr marL="0" indent="0">
              <a:buNone/>
            </a:pPr>
            <a:r>
              <a:rPr lang="en-IN" sz="2400" dirty="0"/>
              <a:t>size = </a:t>
            </a:r>
            <a:r>
              <a:rPr lang="en-IN" sz="2400" dirty="0" err="1"/>
              <a:t>len</a:t>
            </a:r>
            <a:r>
              <a:rPr lang="en-IN" sz="2400" dirty="0"/>
              <a:t>(tuple1)</a:t>
            </a:r>
          </a:p>
          <a:p>
            <a:pPr marL="0" indent="0">
              <a:buNone/>
            </a:pPr>
            <a:r>
              <a:rPr lang="en-IN" sz="2400" dirty="0"/>
              <a:t>if (size &gt; index1 and size &gt; index2) and (index1 &gt;= -(size) and index2 &gt;= -(size)):</a:t>
            </a:r>
          </a:p>
          <a:p>
            <a:pPr marL="0" indent="0">
              <a:buNone/>
            </a:pPr>
            <a:r>
              <a:rPr lang="en-IN" sz="2400" dirty="0"/>
              <a:t>	print("tuple in given range:", tuple1[index1:index2])</a:t>
            </a:r>
          </a:p>
          <a:p>
            <a:pPr marL="0" indent="0">
              <a:buNone/>
            </a:pPr>
            <a:r>
              <a:rPr lang="en-IN" sz="2400" dirty="0"/>
              <a:t>else:</a:t>
            </a:r>
          </a:p>
          <a:p>
            <a:pPr marL="0" indent="0">
              <a:buNone/>
            </a:pPr>
            <a:r>
              <a:rPr lang="en-IN" sz="2400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2569708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F4270-8E7E-349C-3C39-C4076D8E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75" y="293688"/>
            <a:ext cx="7392533" cy="6266910"/>
          </a:xfrm>
        </p:spPr>
      </p:pic>
    </p:spTree>
    <p:extLst>
      <p:ext uri="{BB962C8B-B14F-4D97-AF65-F5344CB8AC3E}">
        <p14:creationId xmlns:p14="http://schemas.microsoft.com/office/powerpoint/2010/main" val="581269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enumerate() method starts an index from 0.</a:t>
            </a:r>
            <a:endParaRPr lang="en-IN" sz="2400" i="0" dirty="0">
              <a:solidFill>
                <a:srgbClr val="212529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any((' ', ' ', ' ', '?')) returns True as output.</a:t>
            </a:r>
            <a:endParaRPr lang="en-IN" sz="2400" dirty="0">
              <a:solidFill>
                <a:srgbClr val="21252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any(()) will return True as output.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2099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enumerate() method starts an index from 0.</a:t>
            </a:r>
            <a:endParaRPr lang="en-IN" sz="2400" i="0" dirty="0">
              <a:solidFill>
                <a:srgbClr val="212529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any((' ', ' ', ' ', '?')) returns True as output.</a:t>
            </a:r>
            <a:endParaRPr lang="en-IN" sz="2400" dirty="0">
              <a:solidFill>
                <a:srgbClr val="21252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any(()) will return True as output.</a:t>
            </a:r>
          </a:p>
          <a:p>
            <a:pPr marL="457200" indent="-457200">
              <a:buAutoNum type="alphaUcPeriod"/>
            </a:pPr>
            <a:r>
              <a:rPr lang="en-US" sz="2400" b="1" dirty="0">
                <a:solidFill>
                  <a:srgbClr val="212529"/>
                </a:solidFill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4405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17D09-2F12-A3E1-F824-2F9646DD5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907" y="293688"/>
            <a:ext cx="7080555" cy="6426708"/>
          </a:xfrm>
        </p:spPr>
      </p:pic>
    </p:spTree>
    <p:extLst>
      <p:ext uri="{BB962C8B-B14F-4D97-AF65-F5344CB8AC3E}">
        <p14:creationId xmlns:p14="http://schemas.microsoft.com/office/powerpoint/2010/main" val="3755352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514350" indent="-514350">
              <a:buAutoNum type="arabicPeriod"/>
            </a:pPr>
            <a:r>
              <a:rPr lang="en-IN" sz="2400" b="0" i="0" dirty="0">
                <a:effectLst/>
              </a:rPr>
              <a:t>t = (3, 1, 2) sorted(t) returns (1, 2, 3).</a:t>
            </a:r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tuple("hello") returns output as ('h', 'e', 'l', 'l', 'o’)</a:t>
            </a:r>
            <a:endParaRPr lang="en-IN" sz="2400" dirty="0"/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print(min(("P", "y", "t", "h", "o", "n", " "))) will return output as ' ‘.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48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16B52-37C0-F77F-E794-EC03CCDE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1099344"/>
            <a:ext cx="8582025" cy="4333875"/>
          </a:xfrm>
        </p:spPr>
      </p:pic>
    </p:spTree>
    <p:extLst>
      <p:ext uri="{BB962C8B-B14F-4D97-AF65-F5344CB8AC3E}">
        <p14:creationId xmlns:p14="http://schemas.microsoft.com/office/powerpoint/2010/main" val="344884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514350" indent="-514350">
              <a:buAutoNum type="arabicPeriod"/>
            </a:pPr>
            <a:r>
              <a:rPr lang="en-IN" sz="2400" b="0" i="0" dirty="0">
                <a:effectLst/>
              </a:rPr>
              <a:t>t = (3, 1, 2) sorted(t) returns (1, 2, 3).</a:t>
            </a:r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tuple("hello") returns output as ('h', 'e', 'l', 'l', 'o’)</a:t>
            </a:r>
            <a:endParaRPr lang="en-IN" sz="2400" dirty="0"/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print(min(("P", "y", "t", "h", "o", "n", " "))) will return output as ' ‘.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7699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0159E2-57BB-2791-8298-4E19018E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794013"/>
            <a:ext cx="9001125" cy="2219325"/>
          </a:xfrm>
        </p:spPr>
      </p:pic>
    </p:spTree>
    <p:extLst>
      <p:ext uri="{BB962C8B-B14F-4D97-AF65-F5344CB8AC3E}">
        <p14:creationId xmlns:p14="http://schemas.microsoft.com/office/powerpoint/2010/main" val="3484927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tuple1 = tuple(list1)</a:t>
            </a:r>
          </a:p>
          <a:p>
            <a:pPr marL="0" indent="0">
              <a:buNone/>
            </a:pPr>
            <a:r>
              <a:rPr lang="en-US" dirty="0"/>
              <a:t>print("length:", </a:t>
            </a:r>
            <a:r>
              <a:rPr lang="en-US" dirty="0" err="1"/>
              <a:t>len</a:t>
            </a:r>
            <a:r>
              <a:rPr lang="en-US" dirty="0"/>
              <a:t>(tuple1))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5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F70D3-7AC6-55C6-F402-511DE68D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122" y="726043"/>
            <a:ext cx="9067800" cy="4219575"/>
          </a:xfrm>
        </p:spPr>
      </p:pic>
    </p:spTree>
    <p:extLst>
      <p:ext uri="{BB962C8B-B14F-4D97-AF65-F5344CB8AC3E}">
        <p14:creationId xmlns:p14="http://schemas.microsoft.com/office/powerpoint/2010/main" val="3854861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value = input("element: ")</a:t>
            </a:r>
          </a:p>
          <a:p>
            <a:pPr marL="0" indent="0">
              <a:buNone/>
            </a:pPr>
            <a:r>
              <a:rPr lang="en-IN" dirty="0"/>
              <a:t>if value in tuple1:</a:t>
            </a:r>
          </a:p>
          <a:p>
            <a:pPr marL="0" indent="0">
              <a:buNone/>
            </a:pPr>
            <a:r>
              <a:rPr lang="en-IN" dirty="0"/>
              <a:t>	counter = tuple1.count(value)</a:t>
            </a:r>
          </a:p>
          <a:p>
            <a:pPr marL="0" indent="0">
              <a:buNone/>
            </a:pPr>
            <a:r>
              <a:rPr lang="en-IN" dirty="0"/>
              <a:t>	print("existed", counter, "times")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element")</a:t>
            </a:r>
          </a:p>
        </p:txBody>
      </p:sp>
    </p:spTree>
    <p:extLst>
      <p:ext uri="{BB962C8B-B14F-4D97-AF65-F5344CB8AC3E}">
        <p14:creationId xmlns:p14="http://schemas.microsoft.com/office/powerpoint/2010/main" val="3529435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4F7A7-E04A-C79E-544A-62697936C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700520"/>
            <a:ext cx="9067800" cy="2619375"/>
          </a:xfrm>
        </p:spPr>
      </p:pic>
    </p:spTree>
    <p:extLst>
      <p:ext uri="{BB962C8B-B14F-4D97-AF65-F5344CB8AC3E}">
        <p14:creationId xmlns:p14="http://schemas.microsoft.com/office/powerpoint/2010/main" val="3876648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print("sum:", sum(tuple1))</a:t>
            </a:r>
          </a:p>
        </p:txBody>
      </p:sp>
    </p:spTree>
    <p:extLst>
      <p:ext uri="{BB962C8B-B14F-4D97-AF65-F5344CB8AC3E}">
        <p14:creationId xmlns:p14="http://schemas.microsoft.com/office/powerpoint/2010/main" val="355228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275E7-841F-C8CE-5B57-4B658857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19" y="900544"/>
            <a:ext cx="9058275" cy="2219325"/>
          </a:xfrm>
        </p:spPr>
      </p:pic>
    </p:spTree>
    <p:extLst>
      <p:ext uri="{BB962C8B-B14F-4D97-AF65-F5344CB8AC3E}">
        <p14:creationId xmlns:p14="http://schemas.microsoft.com/office/powerpoint/2010/main" val="561222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print("max:", max(tuple1))</a:t>
            </a:r>
          </a:p>
        </p:txBody>
      </p:sp>
    </p:spTree>
    <p:extLst>
      <p:ext uri="{BB962C8B-B14F-4D97-AF65-F5344CB8AC3E}">
        <p14:creationId xmlns:p14="http://schemas.microsoft.com/office/powerpoint/2010/main" val="3244775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39AD4-4105-D04B-8C51-5AE7F7795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1217782"/>
            <a:ext cx="9058275" cy="2419350"/>
          </a:xfrm>
        </p:spPr>
      </p:pic>
    </p:spTree>
    <p:extLst>
      <p:ext uri="{BB962C8B-B14F-4D97-AF65-F5344CB8AC3E}">
        <p14:creationId xmlns:p14="http://schemas.microsoft.com/office/powerpoint/2010/main" val="8950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DD5B5-EBEC-0CB4-6A2A-58CDA8E93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651669"/>
            <a:ext cx="8877300" cy="5229225"/>
          </a:xfrm>
        </p:spPr>
      </p:pic>
    </p:spTree>
    <p:extLst>
      <p:ext uri="{BB962C8B-B14F-4D97-AF65-F5344CB8AC3E}">
        <p14:creationId xmlns:p14="http://schemas.microsoft.com/office/powerpoint/2010/main" val="413763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print("min:", min(tuple1))</a:t>
            </a:r>
          </a:p>
        </p:txBody>
      </p:sp>
    </p:spTree>
    <p:extLst>
      <p:ext uri="{BB962C8B-B14F-4D97-AF65-F5344CB8AC3E}">
        <p14:creationId xmlns:p14="http://schemas.microsoft.com/office/powerpoint/2010/main" val="29378131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756EC-6BF7-0EA6-7945-C80E5729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646144"/>
            <a:ext cx="9001125" cy="4219575"/>
          </a:xfrm>
        </p:spPr>
      </p:pic>
    </p:spTree>
    <p:extLst>
      <p:ext uri="{BB962C8B-B14F-4D97-AF65-F5344CB8AC3E}">
        <p14:creationId xmlns:p14="http://schemas.microsoft.com/office/powerpoint/2010/main" val="577533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element = input("element: ")</a:t>
            </a:r>
          </a:p>
          <a:p>
            <a:pPr marL="0" indent="0">
              <a:buNone/>
            </a:pPr>
            <a:r>
              <a:rPr lang="en-IN" dirty="0"/>
              <a:t>if element in tuple1:</a:t>
            </a:r>
          </a:p>
          <a:p>
            <a:pPr marL="0" indent="0">
              <a:buNone/>
            </a:pPr>
            <a:r>
              <a:rPr lang="en-IN" dirty="0"/>
              <a:t>	index = tuple1.index(element)</a:t>
            </a:r>
          </a:p>
          <a:p>
            <a:pPr marL="0" indent="0">
              <a:buNone/>
            </a:pPr>
            <a:r>
              <a:rPr lang="en-IN" dirty="0"/>
              <a:t>	print("index:", index)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an element that exists in tuple")</a:t>
            </a:r>
          </a:p>
        </p:txBody>
      </p:sp>
    </p:spTree>
    <p:extLst>
      <p:ext uri="{BB962C8B-B14F-4D97-AF65-F5344CB8AC3E}">
        <p14:creationId xmlns:p14="http://schemas.microsoft.com/office/powerpoint/2010/main" val="3267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7BE77-9778-587C-75B2-B8C562330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17" y="578659"/>
            <a:ext cx="8743950" cy="30670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77D01-7EF8-B64E-2CDD-6CC9EEC4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17" y="3645709"/>
            <a:ext cx="8743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8BF2-8C1D-FF87-B8BE-905C3568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sz="2000" dirty="0" err="1"/>
              <a:t>mytuple</a:t>
            </a:r>
            <a:r>
              <a:rPr lang="en-IN" sz="2000" dirty="0"/>
              <a:t> = ("</a:t>
            </a:r>
            <a:r>
              <a:rPr lang="en-IN" sz="2000" dirty="0" err="1"/>
              <a:t>i</a:t>
            </a:r>
            <a:r>
              <a:rPr lang="en-IN" sz="2000" dirty="0"/>
              <a:t>", "love", "python")</a:t>
            </a:r>
          </a:p>
          <a:p>
            <a:pPr marL="0" indent="0">
              <a:buNone/>
            </a:pPr>
            <a:r>
              <a:rPr lang="en-IN" sz="2000" dirty="0"/>
              <a:t>print("Given Tuple:", </a:t>
            </a:r>
            <a:r>
              <a:rPr lang="en-IN" sz="2000" dirty="0" err="1"/>
              <a:t>mytuple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mylist</a:t>
            </a:r>
            <a:r>
              <a:rPr lang="en-IN" sz="2000" dirty="0"/>
              <a:t> = list(</a:t>
            </a:r>
            <a:r>
              <a:rPr lang="en-IN" sz="2000" dirty="0" err="1"/>
              <a:t>mytuple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print("After Converting Tuple into List:", </a:t>
            </a:r>
            <a:r>
              <a:rPr lang="en-IN" sz="2000" dirty="0" err="1"/>
              <a:t>mylist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mylist</a:t>
            </a:r>
            <a:r>
              <a:rPr lang="en-IN" sz="2000" dirty="0"/>
              <a:t>[1] = "practice"</a:t>
            </a:r>
          </a:p>
          <a:p>
            <a:pPr marL="0" indent="0">
              <a:buNone/>
            </a:pPr>
            <a:r>
              <a:rPr lang="en-IN" sz="2000" dirty="0"/>
              <a:t>print("List after changing element:", </a:t>
            </a:r>
            <a:r>
              <a:rPr lang="en-IN" sz="2000" dirty="0" err="1"/>
              <a:t>mylist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finaltuple</a:t>
            </a:r>
            <a:r>
              <a:rPr lang="en-IN" sz="2000" dirty="0"/>
              <a:t> = tuple(</a:t>
            </a:r>
            <a:r>
              <a:rPr lang="en-IN" sz="2000" dirty="0" err="1"/>
              <a:t>mylist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print("After Converting List into Tuple:", </a:t>
            </a:r>
            <a:r>
              <a:rPr lang="en-IN" sz="2000" dirty="0" err="1"/>
              <a:t>finaltuple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1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21299-5A06-B504-5646-1B8DA96E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97804"/>
            <a:ext cx="8991600" cy="3486150"/>
          </a:xfrm>
        </p:spPr>
      </p:pic>
    </p:spTree>
    <p:extLst>
      <p:ext uri="{BB962C8B-B14F-4D97-AF65-F5344CB8AC3E}">
        <p14:creationId xmlns:p14="http://schemas.microsoft.com/office/powerpoint/2010/main" val="16328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2067</Words>
  <Application>Microsoft Office PowerPoint</Application>
  <PresentationFormat>Widescreen</PresentationFormat>
  <Paragraphs>267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Office Theme</vt:lpstr>
      <vt:lpstr>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Salil Batra</dc:creator>
  <cp:lastModifiedBy>Salil Batra</cp:lastModifiedBy>
  <cp:revision>1</cp:revision>
  <dcterms:created xsi:type="dcterms:W3CDTF">2022-11-06T12:34:48Z</dcterms:created>
  <dcterms:modified xsi:type="dcterms:W3CDTF">2022-11-06T13:37:09Z</dcterms:modified>
</cp:coreProperties>
</file>