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0" r:id="rId7"/>
    <p:sldId id="261"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B68633-6F1F-4486-9BFB-1549E35BDD0E}" type="doc">
      <dgm:prSet loTypeId="urn:microsoft.com/office/officeart/2005/8/layout/bProcess2" loCatId="process" qsTypeId="urn:microsoft.com/office/officeart/2005/8/quickstyle/simple1" qsCatId="simple" csTypeId="urn:microsoft.com/office/officeart/2005/8/colors/colorful1" csCatId="colorful" phldr="1"/>
      <dgm:spPr/>
      <dgm:t>
        <a:bodyPr/>
        <a:lstStyle/>
        <a:p>
          <a:endParaRPr lang="en-US"/>
        </a:p>
      </dgm:t>
    </dgm:pt>
    <dgm:pt modelId="{5B6DDE36-E7F8-40CC-AF3C-68873479EEF2}">
      <dgm:prSet phldrT="[Text]"/>
      <dgm:spPr/>
      <dgm:t>
        <a:bodyPr/>
        <a:lstStyle/>
        <a:p>
          <a:r>
            <a:rPr lang="en-US" dirty="0" smtClean="0"/>
            <a:t>Ask</a:t>
          </a:r>
          <a:endParaRPr lang="en-US" dirty="0"/>
        </a:p>
      </dgm:t>
    </dgm:pt>
    <dgm:pt modelId="{8512EC51-369E-43EB-8124-2EC681A28CB8}" type="parTrans" cxnId="{2F4B2ECA-C1A4-466A-82AB-FE855E765B13}">
      <dgm:prSet/>
      <dgm:spPr/>
      <dgm:t>
        <a:bodyPr/>
        <a:lstStyle/>
        <a:p>
          <a:endParaRPr lang="en-US"/>
        </a:p>
      </dgm:t>
    </dgm:pt>
    <dgm:pt modelId="{A6B0A235-63A6-488A-8342-C4DF831FDED9}" type="sibTrans" cxnId="{2F4B2ECA-C1A4-466A-82AB-FE855E765B13}">
      <dgm:prSet/>
      <dgm:spPr/>
      <dgm:t>
        <a:bodyPr/>
        <a:lstStyle/>
        <a:p>
          <a:endParaRPr lang="en-US"/>
        </a:p>
      </dgm:t>
    </dgm:pt>
    <dgm:pt modelId="{A8F22BC7-4AF5-447B-9290-B5FB70699643}">
      <dgm:prSet phldrT="[Text]" custT="1"/>
      <dgm:spPr/>
      <dgm:t>
        <a:bodyPr/>
        <a:lstStyle/>
        <a:p>
          <a:r>
            <a:rPr lang="en-US" sz="2000" dirty="0" smtClean="0"/>
            <a:t>Prepare</a:t>
          </a:r>
          <a:endParaRPr lang="en-US" sz="1500" dirty="0"/>
        </a:p>
      </dgm:t>
    </dgm:pt>
    <dgm:pt modelId="{7AD9B107-455A-4109-AF71-9DAA7B6F8E4D}" type="parTrans" cxnId="{3A00FA2A-BC76-4402-9471-4A55F49C89D8}">
      <dgm:prSet/>
      <dgm:spPr/>
      <dgm:t>
        <a:bodyPr/>
        <a:lstStyle/>
        <a:p>
          <a:endParaRPr lang="en-US"/>
        </a:p>
      </dgm:t>
    </dgm:pt>
    <dgm:pt modelId="{43C83CAF-5FA9-4739-87C4-9B27B3E5DCA8}" type="sibTrans" cxnId="{3A00FA2A-BC76-4402-9471-4A55F49C89D8}">
      <dgm:prSet/>
      <dgm:spPr/>
      <dgm:t>
        <a:bodyPr/>
        <a:lstStyle/>
        <a:p>
          <a:endParaRPr lang="en-US"/>
        </a:p>
      </dgm:t>
    </dgm:pt>
    <dgm:pt modelId="{8368B1AD-12A4-4607-B430-80C9A8A0114A}">
      <dgm:prSet phldrT="[Text]"/>
      <dgm:spPr/>
      <dgm:t>
        <a:bodyPr/>
        <a:lstStyle/>
        <a:p>
          <a:r>
            <a:rPr lang="en-US" dirty="0" smtClean="0"/>
            <a:t>Process</a:t>
          </a:r>
          <a:endParaRPr lang="en-US" dirty="0"/>
        </a:p>
      </dgm:t>
    </dgm:pt>
    <dgm:pt modelId="{7FA80CE1-6677-4594-8505-59A8A8870CC6}" type="parTrans" cxnId="{F49FD59C-0CEA-49E9-8CCD-09BC62DCEB2F}">
      <dgm:prSet/>
      <dgm:spPr/>
      <dgm:t>
        <a:bodyPr/>
        <a:lstStyle/>
        <a:p>
          <a:endParaRPr lang="en-US"/>
        </a:p>
      </dgm:t>
    </dgm:pt>
    <dgm:pt modelId="{F2E5194B-4A22-427C-8507-88EEFA8DAB0A}" type="sibTrans" cxnId="{F49FD59C-0CEA-49E9-8CCD-09BC62DCEB2F}">
      <dgm:prSet/>
      <dgm:spPr/>
      <dgm:t>
        <a:bodyPr/>
        <a:lstStyle/>
        <a:p>
          <a:endParaRPr lang="en-US"/>
        </a:p>
      </dgm:t>
    </dgm:pt>
    <dgm:pt modelId="{EA37618E-B16E-4A57-98B7-190CECD836D9}">
      <dgm:prSet phldrT="[Text]"/>
      <dgm:spPr/>
      <dgm:t>
        <a:bodyPr/>
        <a:lstStyle/>
        <a:p>
          <a:r>
            <a:rPr lang="en-US" dirty="0" smtClean="0"/>
            <a:t>Analyze</a:t>
          </a:r>
          <a:endParaRPr lang="en-US" dirty="0"/>
        </a:p>
      </dgm:t>
    </dgm:pt>
    <dgm:pt modelId="{74017951-5E1B-4EB5-8F2F-0A45B0CA5546}" type="parTrans" cxnId="{BECCB956-C237-4307-983A-AD234DC2AE75}">
      <dgm:prSet/>
      <dgm:spPr/>
      <dgm:t>
        <a:bodyPr/>
        <a:lstStyle/>
        <a:p>
          <a:endParaRPr lang="en-US"/>
        </a:p>
      </dgm:t>
    </dgm:pt>
    <dgm:pt modelId="{60D6714A-5736-4EB3-90B3-12E767A33364}" type="sibTrans" cxnId="{BECCB956-C237-4307-983A-AD234DC2AE75}">
      <dgm:prSet/>
      <dgm:spPr/>
      <dgm:t>
        <a:bodyPr/>
        <a:lstStyle/>
        <a:p>
          <a:endParaRPr lang="en-US"/>
        </a:p>
      </dgm:t>
    </dgm:pt>
    <dgm:pt modelId="{76115527-A7F5-425A-8CAF-C4AAFE051CEB}">
      <dgm:prSet phldrT="[Text]"/>
      <dgm:spPr/>
      <dgm:t>
        <a:bodyPr/>
        <a:lstStyle/>
        <a:p>
          <a:r>
            <a:rPr lang="en-US" dirty="0" smtClean="0"/>
            <a:t>Share</a:t>
          </a:r>
          <a:endParaRPr lang="en-US" dirty="0"/>
        </a:p>
      </dgm:t>
    </dgm:pt>
    <dgm:pt modelId="{C78FB889-B983-4494-B675-F97EB17B086D}" type="parTrans" cxnId="{FC6158DD-3031-4026-94FE-B4213CEACE12}">
      <dgm:prSet/>
      <dgm:spPr/>
      <dgm:t>
        <a:bodyPr/>
        <a:lstStyle/>
        <a:p>
          <a:endParaRPr lang="en-US"/>
        </a:p>
      </dgm:t>
    </dgm:pt>
    <dgm:pt modelId="{6D4B6549-8B3B-49AF-B88A-A106B3D58862}" type="sibTrans" cxnId="{FC6158DD-3031-4026-94FE-B4213CEACE12}">
      <dgm:prSet/>
      <dgm:spPr/>
      <dgm:t>
        <a:bodyPr/>
        <a:lstStyle/>
        <a:p>
          <a:endParaRPr lang="en-US"/>
        </a:p>
      </dgm:t>
    </dgm:pt>
    <dgm:pt modelId="{EBDE8B89-0130-41C3-9F57-4D06B21FE497}">
      <dgm:prSet phldrT="[Text]"/>
      <dgm:spPr/>
      <dgm:t>
        <a:bodyPr/>
        <a:lstStyle/>
        <a:p>
          <a:r>
            <a:rPr lang="en-US" dirty="0" smtClean="0"/>
            <a:t>Act</a:t>
          </a:r>
          <a:endParaRPr lang="en-US" dirty="0"/>
        </a:p>
      </dgm:t>
    </dgm:pt>
    <dgm:pt modelId="{4E908C99-6C14-4D72-979D-6E8ACD51DCE0}" type="parTrans" cxnId="{C0FFF73A-E11A-43EA-98F1-CB83A6F2E5C2}">
      <dgm:prSet/>
      <dgm:spPr/>
      <dgm:t>
        <a:bodyPr/>
        <a:lstStyle/>
        <a:p>
          <a:endParaRPr lang="en-US"/>
        </a:p>
      </dgm:t>
    </dgm:pt>
    <dgm:pt modelId="{946F6AE0-0C39-4DF1-992D-AB209CDEBDB2}" type="sibTrans" cxnId="{C0FFF73A-E11A-43EA-98F1-CB83A6F2E5C2}">
      <dgm:prSet/>
      <dgm:spPr/>
      <dgm:t>
        <a:bodyPr/>
        <a:lstStyle/>
        <a:p>
          <a:endParaRPr lang="en-US"/>
        </a:p>
      </dgm:t>
    </dgm:pt>
    <dgm:pt modelId="{CA5BE112-9247-4FA2-B59E-518D80F00F31}" type="pres">
      <dgm:prSet presAssocID="{47B68633-6F1F-4486-9BFB-1549E35BDD0E}" presName="diagram" presStyleCnt="0">
        <dgm:presLayoutVars>
          <dgm:dir/>
          <dgm:resizeHandles/>
        </dgm:presLayoutVars>
      </dgm:prSet>
      <dgm:spPr/>
    </dgm:pt>
    <dgm:pt modelId="{59FAFA63-6C01-404A-B59B-0BB50F2FF106}" type="pres">
      <dgm:prSet presAssocID="{5B6DDE36-E7F8-40CC-AF3C-68873479EEF2}" presName="firstNode" presStyleLbl="node1" presStyleIdx="0" presStyleCnt="6" custLinFactX="-1577" custLinFactNeighborX="-100000" custLinFactNeighborY="5122">
        <dgm:presLayoutVars>
          <dgm:bulletEnabled val="1"/>
        </dgm:presLayoutVars>
      </dgm:prSet>
      <dgm:spPr/>
    </dgm:pt>
    <dgm:pt modelId="{6ECF1477-165D-49F6-9485-6E0AFA33AD0F}" type="pres">
      <dgm:prSet presAssocID="{A6B0A235-63A6-488A-8342-C4DF831FDED9}" presName="sibTrans" presStyleLbl="sibTrans2D1" presStyleIdx="0" presStyleCnt="5"/>
      <dgm:spPr/>
    </dgm:pt>
    <dgm:pt modelId="{27298C48-C944-479A-B6BB-138FF24B6275}" type="pres">
      <dgm:prSet presAssocID="{A8F22BC7-4AF5-447B-9290-B5FB70699643}" presName="middleNode" presStyleCnt="0"/>
      <dgm:spPr/>
    </dgm:pt>
    <dgm:pt modelId="{FF92DF44-BA3A-4331-9722-194A658012F0}" type="pres">
      <dgm:prSet presAssocID="{A8F22BC7-4AF5-447B-9290-B5FB70699643}" presName="padding" presStyleLbl="node1" presStyleIdx="0" presStyleCnt="6"/>
      <dgm:spPr/>
    </dgm:pt>
    <dgm:pt modelId="{91679480-D7D4-49F6-90BB-45A47246B46D}" type="pres">
      <dgm:prSet presAssocID="{A8F22BC7-4AF5-447B-9290-B5FB70699643}" presName="shape" presStyleLbl="node1" presStyleIdx="1" presStyleCnt="6" custScaleX="152561" custScaleY="121121" custLinFactX="-51010" custLinFactNeighborX="-100000" custLinFactNeighborY="14528">
        <dgm:presLayoutVars>
          <dgm:bulletEnabled val="1"/>
        </dgm:presLayoutVars>
      </dgm:prSet>
      <dgm:spPr/>
      <dgm:t>
        <a:bodyPr/>
        <a:lstStyle/>
        <a:p>
          <a:endParaRPr lang="en-US"/>
        </a:p>
      </dgm:t>
    </dgm:pt>
    <dgm:pt modelId="{847A4A42-D0B6-44E1-A9C9-75253C9D8C5D}" type="pres">
      <dgm:prSet presAssocID="{43C83CAF-5FA9-4739-87C4-9B27B3E5DCA8}" presName="sibTrans" presStyleLbl="sibTrans2D1" presStyleIdx="1" presStyleCnt="5"/>
      <dgm:spPr/>
    </dgm:pt>
    <dgm:pt modelId="{7B42B78D-9B66-4461-89FD-E4B5810845D3}" type="pres">
      <dgm:prSet presAssocID="{8368B1AD-12A4-4607-B430-80C9A8A0114A}" presName="middleNode" presStyleCnt="0"/>
      <dgm:spPr/>
    </dgm:pt>
    <dgm:pt modelId="{D88C961D-7036-4128-A169-9F54597837BB}" type="pres">
      <dgm:prSet presAssocID="{8368B1AD-12A4-4607-B430-80C9A8A0114A}" presName="padding" presStyleLbl="node1" presStyleIdx="1" presStyleCnt="6"/>
      <dgm:spPr/>
    </dgm:pt>
    <dgm:pt modelId="{4F5E46A2-7A7E-4E6D-AFA5-DB046C0A0BAB}" type="pres">
      <dgm:prSet presAssocID="{8368B1AD-12A4-4607-B430-80C9A8A0114A}" presName="shape" presStyleLbl="node1" presStyleIdx="2" presStyleCnt="6">
        <dgm:presLayoutVars>
          <dgm:bulletEnabled val="1"/>
        </dgm:presLayoutVars>
      </dgm:prSet>
      <dgm:spPr/>
      <dgm:t>
        <a:bodyPr/>
        <a:lstStyle/>
        <a:p>
          <a:endParaRPr lang="en-US"/>
        </a:p>
      </dgm:t>
    </dgm:pt>
    <dgm:pt modelId="{F68002D2-0A20-44CC-985A-9504BDF73743}" type="pres">
      <dgm:prSet presAssocID="{F2E5194B-4A22-427C-8507-88EEFA8DAB0A}" presName="sibTrans" presStyleLbl="sibTrans2D1" presStyleIdx="2" presStyleCnt="5"/>
      <dgm:spPr/>
    </dgm:pt>
    <dgm:pt modelId="{4848903A-EB27-416D-A6A9-FF9AB7967514}" type="pres">
      <dgm:prSet presAssocID="{EA37618E-B16E-4A57-98B7-190CECD836D9}" presName="middleNode" presStyleCnt="0"/>
      <dgm:spPr/>
    </dgm:pt>
    <dgm:pt modelId="{69506875-6DF7-430F-AA49-806F78BA9A97}" type="pres">
      <dgm:prSet presAssocID="{EA37618E-B16E-4A57-98B7-190CECD836D9}" presName="padding" presStyleLbl="node1" presStyleIdx="2" presStyleCnt="6"/>
      <dgm:spPr/>
    </dgm:pt>
    <dgm:pt modelId="{3886DABD-CC61-48FC-AAC9-7F8DA9B6E461}" type="pres">
      <dgm:prSet presAssocID="{EA37618E-B16E-4A57-98B7-190CECD836D9}" presName="shape" presStyleLbl="node1" presStyleIdx="3" presStyleCnt="6">
        <dgm:presLayoutVars>
          <dgm:bulletEnabled val="1"/>
        </dgm:presLayoutVars>
      </dgm:prSet>
      <dgm:spPr/>
      <dgm:t>
        <a:bodyPr/>
        <a:lstStyle/>
        <a:p>
          <a:endParaRPr lang="en-US"/>
        </a:p>
      </dgm:t>
    </dgm:pt>
    <dgm:pt modelId="{2F3E0769-CAA8-4988-87C9-D0F017FB95AD}" type="pres">
      <dgm:prSet presAssocID="{60D6714A-5736-4EB3-90B3-12E767A33364}" presName="sibTrans" presStyleLbl="sibTrans2D1" presStyleIdx="3" presStyleCnt="5"/>
      <dgm:spPr/>
    </dgm:pt>
    <dgm:pt modelId="{0527EC6E-B0DF-4A0C-B8D0-1ADB402350F0}" type="pres">
      <dgm:prSet presAssocID="{76115527-A7F5-425A-8CAF-C4AAFE051CEB}" presName="middleNode" presStyleCnt="0"/>
      <dgm:spPr/>
    </dgm:pt>
    <dgm:pt modelId="{589D1C94-708B-42E9-969B-049449D72C42}" type="pres">
      <dgm:prSet presAssocID="{76115527-A7F5-425A-8CAF-C4AAFE051CEB}" presName="padding" presStyleLbl="node1" presStyleIdx="3" presStyleCnt="6"/>
      <dgm:spPr/>
    </dgm:pt>
    <dgm:pt modelId="{A7B08CA7-255C-46A6-9F35-247FCFB1DBE8}" type="pres">
      <dgm:prSet presAssocID="{76115527-A7F5-425A-8CAF-C4AAFE051CEB}" presName="shape" presStyleLbl="node1" presStyleIdx="4" presStyleCnt="6" custLinFactX="35654" custLinFactNeighborX="100000" custLinFactNeighborY="-20476">
        <dgm:presLayoutVars>
          <dgm:bulletEnabled val="1"/>
        </dgm:presLayoutVars>
      </dgm:prSet>
      <dgm:spPr/>
      <dgm:t>
        <a:bodyPr/>
        <a:lstStyle/>
        <a:p>
          <a:endParaRPr lang="en-US"/>
        </a:p>
      </dgm:t>
    </dgm:pt>
    <dgm:pt modelId="{A8C01638-5B88-49BA-9D6B-871354255AAD}" type="pres">
      <dgm:prSet presAssocID="{6D4B6549-8B3B-49AF-B88A-A106B3D58862}" presName="sibTrans" presStyleLbl="sibTrans2D1" presStyleIdx="4" presStyleCnt="5"/>
      <dgm:spPr/>
    </dgm:pt>
    <dgm:pt modelId="{E06A8BF1-C763-42CE-8705-FA9923B72B19}" type="pres">
      <dgm:prSet presAssocID="{EBDE8B89-0130-41C3-9F57-4D06B21FE497}" presName="lastNode" presStyleLbl="node1" presStyleIdx="5" presStyleCnt="6" custLinFactNeighborX="93042" custLinFactNeighborY="-4268">
        <dgm:presLayoutVars>
          <dgm:bulletEnabled val="1"/>
        </dgm:presLayoutVars>
      </dgm:prSet>
      <dgm:spPr/>
    </dgm:pt>
  </dgm:ptLst>
  <dgm:cxnLst>
    <dgm:cxn modelId="{C0FFF73A-E11A-43EA-98F1-CB83A6F2E5C2}" srcId="{47B68633-6F1F-4486-9BFB-1549E35BDD0E}" destId="{EBDE8B89-0130-41C3-9F57-4D06B21FE497}" srcOrd="5" destOrd="0" parTransId="{4E908C99-6C14-4D72-979D-6E8ACD51DCE0}" sibTransId="{946F6AE0-0C39-4DF1-992D-AB209CDEBDB2}"/>
    <dgm:cxn modelId="{BECCB956-C237-4307-983A-AD234DC2AE75}" srcId="{47B68633-6F1F-4486-9BFB-1549E35BDD0E}" destId="{EA37618E-B16E-4A57-98B7-190CECD836D9}" srcOrd="3" destOrd="0" parTransId="{74017951-5E1B-4EB5-8F2F-0A45B0CA5546}" sibTransId="{60D6714A-5736-4EB3-90B3-12E767A33364}"/>
    <dgm:cxn modelId="{A908A2FE-C68A-4C57-A1F1-92CF97788CF1}" type="presOf" srcId="{76115527-A7F5-425A-8CAF-C4AAFE051CEB}" destId="{A7B08CA7-255C-46A6-9F35-247FCFB1DBE8}" srcOrd="0" destOrd="0" presId="urn:microsoft.com/office/officeart/2005/8/layout/bProcess2"/>
    <dgm:cxn modelId="{F55C6048-F0AC-42BF-A4AE-E5A5A1AF1817}" type="presOf" srcId="{A8F22BC7-4AF5-447B-9290-B5FB70699643}" destId="{91679480-D7D4-49F6-90BB-45A47246B46D}" srcOrd="0" destOrd="0" presId="urn:microsoft.com/office/officeart/2005/8/layout/bProcess2"/>
    <dgm:cxn modelId="{F49FD59C-0CEA-49E9-8CCD-09BC62DCEB2F}" srcId="{47B68633-6F1F-4486-9BFB-1549E35BDD0E}" destId="{8368B1AD-12A4-4607-B430-80C9A8A0114A}" srcOrd="2" destOrd="0" parTransId="{7FA80CE1-6677-4594-8505-59A8A8870CC6}" sibTransId="{F2E5194B-4A22-427C-8507-88EEFA8DAB0A}"/>
    <dgm:cxn modelId="{2F4B2ECA-C1A4-466A-82AB-FE855E765B13}" srcId="{47B68633-6F1F-4486-9BFB-1549E35BDD0E}" destId="{5B6DDE36-E7F8-40CC-AF3C-68873479EEF2}" srcOrd="0" destOrd="0" parTransId="{8512EC51-369E-43EB-8124-2EC681A28CB8}" sibTransId="{A6B0A235-63A6-488A-8342-C4DF831FDED9}"/>
    <dgm:cxn modelId="{D134AFEF-7DDF-4DC5-8C81-368B006B3DD4}" type="presOf" srcId="{6D4B6549-8B3B-49AF-B88A-A106B3D58862}" destId="{A8C01638-5B88-49BA-9D6B-871354255AAD}" srcOrd="0" destOrd="0" presId="urn:microsoft.com/office/officeart/2005/8/layout/bProcess2"/>
    <dgm:cxn modelId="{FC6158DD-3031-4026-94FE-B4213CEACE12}" srcId="{47B68633-6F1F-4486-9BFB-1549E35BDD0E}" destId="{76115527-A7F5-425A-8CAF-C4AAFE051CEB}" srcOrd="4" destOrd="0" parTransId="{C78FB889-B983-4494-B675-F97EB17B086D}" sibTransId="{6D4B6549-8B3B-49AF-B88A-A106B3D58862}"/>
    <dgm:cxn modelId="{9E8FB52D-AC04-46CE-8B35-29EE15CEEB6A}" type="presOf" srcId="{A6B0A235-63A6-488A-8342-C4DF831FDED9}" destId="{6ECF1477-165D-49F6-9485-6E0AFA33AD0F}" srcOrd="0" destOrd="0" presId="urn:microsoft.com/office/officeart/2005/8/layout/bProcess2"/>
    <dgm:cxn modelId="{3A00FA2A-BC76-4402-9471-4A55F49C89D8}" srcId="{47B68633-6F1F-4486-9BFB-1549E35BDD0E}" destId="{A8F22BC7-4AF5-447B-9290-B5FB70699643}" srcOrd="1" destOrd="0" parTransId="{7AD9B107-455A-4109-AF71-9DAA7B6F8E4D}" sibTransId="{43C83CAF-5FA9-4739-87C4-9B27B3E5DCA8}"/>
    <dgm:cxn modelId="{8AEC3721-E444-4E09-934E-1F4AF86B0299}" type="presOf" srcId="{F2E5194B-4A22-427C-8507-88EEFA8DAB0A}" destId="{F68002D2-0A20-44CC-985A-9504BDF73743}" srcOrd="0" destOrd="0" presId="urn:microsoft.com/office/officeart/2005/8/layout/bProcess2"/>
    <dgm:cxn modelId="{B9E0B8B0-41E8-403C-BE06-7196BE05756D}" type="presOf" srcId="{EA37618E-B16E-4A57-98B7-190CECD836D9}" destId="{3886DABD-CC61-48FC-AAC9-7F8DA9B6E461}" srcOrd="0" destOrd="0" presId="urn:microsoft.com/office/officeart/2005/8/layout/bProcess2"/>
    <dgm:cxn modelId="{A260300B-27B8-44E0-94E5-CA735D0A8BEA}" type="presOf" srcId="{8368B1AD-12A4-4607-B430-80C9A8A0114A}" destId="{4F5E46A2-7A7E-4E6D-AFA5-DB046C0A0BAB}" srcOrd="0" destOrd="0" presId="urn:microsoft.com/office/officeart/2005/8/layout/bProcess2"/>
    <dgm:cxn modelId="{80476C32-62F7-43A6-B1D8-E9203F9BA66E}" type="presOf" srcId="{43C83CAF-5FA9-4739-87C4-9B27B3E5DCA8}" destId="{847A4A42-D0B6-44E1-A9C9-75253C9D8C5D}" srcOrd="0" destOrd="0" presId="urn:microsoft.com/office/officeart/2005/8/layout/bProcess2"/>
    <dgm:cxn modelId="{A1ABB8FD-7202-439C-A2DD-F9008EA2F1CC}" type="presOf" srcId="{47B68633-6F1F-4486-9BFB-1549E35BDD0E}" destId="{CA5BE112-9247-4FA2-B59E-518D80F00F31}" srcOrd="0" destOrd="0" presId="urn:microsoft.com/office/officeart/2005/8/layout/bProcess2"/>
    <dgm:cxn modelId="{E26D5E2C-989F-4927-8FC8-5FF89EFD9E97}" type="presOf" srcId="{EBDE8B89-0130-41C3-9F57-4D06B21FE497}" destId="{E06A8BF1-C763-42CE-8705-FA9923B72B19}" srcOrd="0" destOrd="0" presId="urn:microsoft.com/office/officeart/2005/8/layout/bProcess2"/>
    <dgm:cxn modelId="{5A8CE415-A65E-4CCB-AF1A-DE6110F4196A}" type="presOf" srcId="{5B6DDE36-E7F8-40CC-AF3C-68873479EEF2}" destId="{59FAFA63-6C01-404A-B59B-0BB50F2FF106}" srcOrd="0" destOrd="0" presId="urn:microsoft.com/office/officeart/2005/8/layout/bProcess2"/>
    <dgm:cxn modelId="{B3DA76D9-478B-4BE9-80EF-2467631CF022}" type="presOf" srcId="{60D6714A-5736-4EB3-90B3-12E767A33364}" destId="{2F3E0769-CAA8-4988-87C9-D0F017FB95AD}" srcOrd="0" destOrd="0" presId="urn:microsoft.com/office/officeart/2005/8/layout/bProcess2"/>
    <dgm:cxn modelId="{02AC09A3-485C-41BD-B380-89A87195D8FD}" type="presParOf" srcId="{CA5BE112-9247-4FA2-B59E-518D80F00F31}" destId="{59FAFA63-6C01-404A-B59B-0BB50F2FF106}" srcOrd="0" destOrd="0" presId="urn:microsoft.com/office/officeart/2005/8/layout/bProcess2"/>
    <dgm:cxn modelId="{AF0E8944-B766-465F-BF00-06BB532E572F}" type="presParOf" srcId="{CA5BE112-9247-4FA2-B59E-518D80F00F31}" destId="{6ECF1477-165D-49F6-9485-6E0AFA33AD0F}" srcOrd="1" destOrd="0" presId="urn:microsoft.com/office/officeart/2005/8/layout/bProcess2"/>
    <dgm:cxn modelId="{4C553E37-EFC1-44A3-ABE5-4FCA003984D2}" type="presParOf" srcId="{CA5BE112-9247-4FA2-B59E-518D80F00F31}" destId="{27298C48-C944-479A-B6BB-138FF24B6275}" srcOrd="2" destOrd="0" presId="urn:microsoft.com/office/officeart/2005/8/layout/bProcess2"/>
    <dgm:cxn modelId="{A24DF0EF-0E47-4616-AB4E-FB870D5B6305}" type="presParOf" srcId="{27298C48-C944-479A-B6BB-138FF24B6275}" destId="{FF92DF44-BA3A-4331-9722-194A658012F0}" srcOrd="0" destOrd="0" presId="urn:microsoft.com/office/officeart/2005/8/layout/bProcess2"/>
    <dgm:cxn modelId="{6B292114-B39B-456C-8D76-35C3E1769557}" type="presParOf" srcId="{27298C48-C944-479A-B6BB-138FF24B6275}" destId="{91679480-D7D4-49F6-90BB-45A47246B46D}" srcOrd="1" destOrd="0" presId="urn:microsoft.com/office/officeart/2005/8/layout/bProcess2"/>
    <dgm:cxn modelId="{A09C627B-624B-4953-8F7E-E06B3F182C26}" type="presParOf" srcId="{CA5BE112-9247-4FA2-B59E-518D80F00F31}" destId="{847A4A42-D0B6-44E1-A9C9-75253C9D8C5D}" srcOrd="3" destOrd="0" presId="urn:microsoft.com/office/officeart/2005/8/layout/bProcess2"/>
    <dgm:cxn modelId="{FE0D4EDA-E74D-47B8-8617-E34DB793E86D}" type="presParOf" srcId="{CA5BE112-9247-4FA2-B59E-518D80F00F31}" destId="{7B42B78D-9B66-4461-89FD-E4B5810845D3}" srcOrd="4" destOrd="0" presId="urn:microsoft.com/office/officeart/2005/8/layout/bProcess2"/>
    <dgm:cxn modelId="{EC8C25E2-263B-4396-91E4-B8813159B2EC}" type="presParOf" srcId="{7B42B78D-9B66-4461-89FD-E4B5810845D3}" destId="{D88C961D-7036-4128-A169-9F54597837BB}" srcOrd="0" destOrd="0" presId="urn:microsoft.com/office/officeart/2005/8/layout/bProcess2"/>
    <dgm:cxn modelId="{C83517A4-9149-478C-B2FD-5FB4BC82BE95}" type="presParOf" srcId="{7B42B78D-9B66-4461-89FD-E4B5810845D3}" destId="{4F5E46A2-7A7E-4E6D-AFA5-DB046C0A0BAB}" srcOrd="1" destOrd="0" presId="urn:microsoft.com/office/officeart/2005/8/layout/bProcess2"/>
    <dgm:cxn modelId="{D1388C03-DD31-447F-9519-C511028B5050}" type="presParOf" srcId="{CA5BE112-9247-4FA2-B59E-518D80F00F31}" destId="{F68002D2-0A20-44CC-985A-9504BDF73743}" srcOrd="5" destOrd="0" presId="urn:microsoft.com/office/officeart/2005/8/layout/bProcess2"/>
    <dgm:cxn modelId="{0FF9ED33-1679-4BE8-9DFF-26886793C324}" type="presParOf" srcId="{CA5BE112-9247-4FA2-B59E-518D80F00F31}" destId="{4848903A-EB27-416D-A6A9-FF9AB7967514}" srcOrd="6" destOrd="0" presId="urn:microsoft.com/office/officeart/2005/8/layout/bProcess2"/>
    <dgm:cxn modelId="{1E2E0CF7-F06D-44B4-8EA3-B382714D258C}" type="presParOf" srcId="{4848903A-EB27-416D-A6A9-FF9AB7967514}" destId="{69506875-6DF7-430F-AA49-806F78BA9A97}" srcOrd="0" destOrd="0" presId="urn:microsoft.com/office/officeart/2005/8/layout/bProcess2"/>
    <dgm:cxn modelId="{1FB6823E-0DFB-467C-8FA7-23B5174618E0}" type="presParOf" srcId="{4848903A-EB27-416D-A6A9-FF9AB7967514}" destId="{3886DABD-CC61-48FC-AAC9-7F8DA9B6E461}" srcOrd="1" destOrd="0" presId="urn:microsoft.com/office/officeart/2005/8/layout/bProcess2"/>
    <dgm:cxn modelId="{1010A894-1201-49AE-89B1-0F3495D2A90D}" type="presParOf" srcId="{CA5BE112-9247-4FA2-B59E-518D80F00F31}" destId="{2F3E0769-CAA8-4988-87C9-D0F017FB95AD}" srcOrd="7" destOrd="0" presId="urn:microsoft.com/office/officeart/2005/8/layout/bProcess2"/>
    <dgm:cxn modelId="{9A047019-8229-47D0-BE75-58EFFD3FE960}" type="presParOf" srcId="{CA5BE112-9247-4FA2-B59E-518D80F00F31}" destId="{0527EC6E-B0DF-4A0C-B8D0-1ADB402350F0}" srcOrd="8" destOrd="0" presId="urn:microsoft.com/office/officeart/2005/8/layout/bProcess2"/>
    <dgm:cxn modelId="{75393271-205A-4F52-9B6B-1303509A1CBB}" type="presParOf" srcId="{0527EC6E-B0DF-4A0C-B8D0-1ADB402350F0}" destId="{589D1C94-708B-42E9-969B-049449D72C42}" srcOrd="0" destOrd="0" presId="urn:microsoft.com/office/officeart/2005/8/layout/bProcess2"/>
    <dgm:cxn modelId="{C3491323-C66F-44C2-B997-ADC086E2F91D}" type="presParOf" srcId="{0527EC6E-B0DF-4A0C-B8D0-1ADB402350F0}" destId="{A7B08CA7-255C-46A6-9F35-247FCFB1DBE8}" srcOrd="1" destOrd="0" presId="urn:microsoft.com/office/officeart/2005/8/layout/bProcess2"/>
    <dgm:cxn modelId="{6EAB47BD-B9E9-46B5-AFF9-F2EDBA5B4F3C}" type="presParOf" srcId="{CA5BE112-9247-4FA2-B59E-518D80F00F31}" destId="{A8C01638-5B88-49BA-9D6B-871354255AAD}" srcOrd="9" destOrd="0" presId="urn:microsoft.com/office/officeart/2005/8/layout/bProcess2"/>
    <dgm:cxn modelId="{65FC0392-B5CE-407E-9F47-866C1D4BF118}" type="presParOf" srcId="{CA5BE112-9247-4FA2-B59E-518D80F00F31}" destId="{E06A8BF1-C763-42CE-8705-FA9923B72B19}" srcOrd="10"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1A7BD4-3E82-4C78-A99A-1644A32DD6D5}" type="doc">
      <dgm:prSet loTypeId="urn:microsoft.com/office/officeart/2005/8/layout/chevron2" loCatId="process" qsTypeId="urn:microsoft.com/office/officeart/2005/8/quickstyle/simple3" qsCatId="simple" csTypeId="urn:microsoft.com/office/officeart/2005/8/colors/accent1_2" csCatId="accent1" phldr="1"/>
      <dgm:spPr/>
      <dgm:t>
        <a:bodyPr/>
        <a:lstStyle/>
        <a:p>
          <a:endParaRPr lang="en-US"/>
        </a:p>
      </dgm:t>
    </dgm:pt>
    <dgm:pt modelId="{1545699C-6418-4A31-97BC-7FEDA7D53019}">
      <dgm:prSet phldrT="[Text]"/>
      <dgm:spPr/>
      <dgm:t>
        <a:bodyPr/>
        <a:lstStyle/>
        <a:p>
          <a:r>
            <a:rPr lang="en-US" dirty="0" smtClean="0"/>
            <a:t>ASK</a:t>
          </a:r>
          <a:endParaRPr lang="en-US" dirty="0"/>
        </a:p>
      </dgm:t>
    </dgm:pt>
    <dgm:pt modelId="{2EFDD5A6-8AD3-4B94-B4AB-82AE46A3964C}" type="parTrans" cxnId="{282FB10A-4E2E-43CF-8824-91664C5A3D82}">
      <dgm:prSet/>
      <dgm:spPr/>
      <dgm:t>
        <a:bodyPr/>
        <a:lstStyle/>
        <a:p>
          <a:endParaRPr lang="en-US"/>
        </a:p>
      </dgm:t>
    </dgm:pt>
    <dgm:pt modelId="{69BDAB69-A5C1-47EF-A4F5-2716C5DEAB69}" type="sibTrans" cxnId="{282FB10A-4E2E-43CF-8824-91664C5A3D82}">
      <dgm:prSet/>
      <dgm:spPr/>
      <dgm:t>
        <a:bodyPr/>
        <a:lstStyle/>
        <a:p>
          <a:endParaRPr lang="en-US"/>
        </a:p>
      </dgm:t>
    </dgm:pt>
    <dgm:pt modelId="{E6966CB1-98F2-4807-9C1C-F503F03D3830}">
      <dgm:prSet phldrT="[Text]"/>
      <dgm:spPr/>
      <dgm:t>
        <a:bodyPr/>
        <a:lstStyle/>
        <a:p>
          <a:r>
            <a:rPr lang="en-US" dirty="0" smtClean="0"/>
            <a:t>It ensure that the product/ service would qualify as successful result or not.</a:t>
          </a:r>
          <a:endParaRPr lang="en-US" dirty="0"/>
        </a:p>
      </dgm:t>
    </dgm:pt>
    <dgm:pt modelId="{00E2DA5C-4AF3-4998-A48E-38F8EAA798C1}" type="parTrans" cxnId="{46363AC8-9297-4116-977A-110B72E99D3C}">
      <dgm:prSet/>
      <dgm:spPr/>
      <dgm:t>
        <a:bodyPr/>
        <a:lstStyle/>
        <a:p>
          <a:endParaRPr lang="en-US"/>
        </a:p>
      </dgm:t>
    </dgm:pt>
    <dgm:pt modelId="{32F895E8-A249-4D3F-A219-4484A63FA24E}" type="sibTrans" cxnId="{46363AC8-9297-4116-977A-110B72E99D3C}">
      <dgm:prSet/>
      <dgm:spPr/>
      <dgm:t>
        <a:bodyPr/>
        <a:lstStyle/>
        <a:p>
          <a:endParaRPr lang="en-US"/>
        </a:p>
      </dgm:t>
    </dgm:pt>
    <dgm:pt modelId="{EE692D91-E2C2-4D06-8F33-9033C3BF2B22}">
      <dgm:prSet phldrT="[Text]"/>
      <dgm:spPr/>
      <dgm:t>
        <a:bodyPr/>
        <a:lstStyle/>
        <a:p>
          <a:r>
            <a:rPr lang="en-US" dirty="0" smtClean="0"/>
            <a:t>Prepare</a:t>
          </a:r>
          <a:endParaRPr lang="en-US" dirty="0"/>
        </a:p>
      </dgm:t>
    </dgm:pt>
    <dgm:pt modelId="{335AB16A-AD2B-42B1-B5CE-4C261483AEA1}" type="parTrans" cxnId="{49A128F2-3D4C-4624-A09B-8F3C211203C5}">
      <dgm:prSet/>
      <dgm:spPr/>
      <dgm:t>
        <a:bodyPr/>
        <a:lstStyle/>
        <a:p>
          <a:endParaRPr lang="en-US"/>
        </a:p>
      </dgm:t>
    </dgm:pt>
    <dgm:pt modelId="{E1B137AF-6856-46BD-AD65-50597364CD4F}" type="sibTrans" cxnId="{49A128F2-3D4C-4624-A09B-8F3C211203C5}">
      <dgm:prSet/>
      <dgm:spPr/>
      <dgm:t>
        <a:bodyPr/>
        <a:lstStyle/>
        <a:p>
          <a:endParaRPr lang="en-US"/>
        </a:p>
      </dgm:t>
    </dgm:pt>
    <dgm:pt modelId="{B14A2C70-AA1F-4186-9C19-821E3429ACD5}">
      <dgm:prSet phldrT="[Text]"/>
      <dgm:spPr/>
      <dgm:t>
        <a:bodyPr/>
        <a:lstStyle/>
        <a:p>
          <a:r>
            <a:rPr lang="en-US" dirty="0" smtClean="0"/>
            <a:t>It recognize and plan what sort of information they need to accomplish the successful result.</a:t>
          </a:r>
          <a:endParaRPr lang="en-US" dirty="0"/>
        </a:p>
      </dgm:t>
    </dgm:pt>
    <dgm:pt modelId="{D86A795D-C23B-4DF8-9859-7F064AE1E776}" type="parTrans" cxnId="{69975734-4081-4BBD-B798-83F8C734F9CF}">
      <dgm:prSet/>
      <dgm:spPr/>
      <dgm:t>
        <a:bodyPr/>
        <a:lstStyle/>
        <a:p>
          <a:endParaRPr lang="en-US"/>
        </a:p>
      </dgm:t>
    </dgm:pt>
    <dgm:pt modelId="{D5D2576E-D1D6-4980-B98F-390A75EDCE7A}" type="sibTrans" cxnId="{69975734-4081-4BBD-B798-83F8C734F9CF}">
      <dgm:prSet/>
      <dgm:spPr/>
      <dgm:t>
        <a:bodyPr/>
        <a:lstStyle/>
        <a:p>
          <a:endParaRPr lang="en-US"/>
        </a:p>
      </dgm:t>
    </dgm:pt>
    <dgm:pt modelId="{CBDFB2EA-FDD6-452D-AEC6-37A176ED8B40}">
      <dgm:prSet phldrT="[Text]"/>
      <dgm:spPr/>
      <dgm:t>
        <a:bodyPr/>
        <a:lstStyle/>
        <a:p>
          <a:r>
            <a:rPr lang="en-US" dirty="0" smtClean="0"/>
            <a:t>In this step, we also figure out from where we will find and how to process that useful information.</a:t>
          </a:r>
          <a:endParaRPr lang="en-US" dirty="0"/>
        </a:p>
      </dgm:t>
    </dgm:pt>
    <dgm:pt modelId="{5BB2AAB9-7064-40ED-87B6-2E5C8844CAE9}" type="parTrans" cxnId="{0805D33D-2419-4837-B946-051013FBFDA2}">
      <dgm:prSet/>
      <dgm:spPr/>
      <dgm:t>
        <a:bodyPr/>
        <a:lstStyle/>
        <a:p>
          <a:endParaRPr lang="en-US"/>
        </a:p>
      </dgm:t>
    </dgm:pt>
    <dgm:pt modelId="{A04EFF65-15A5-45D6-BF7D-A9B54AA2E022}" type="sibTrans" cxnId="{0805D33D-2419-4837-B946-051013FBFDA2}">
      <dgm:prSet/>
      <dgm:spPr/>
      <dgm:t>
        <a:bodyPr/>
        <a:lstStyle/>
        <a:p>
          <a:endParaRPr lang="en-US"/>
        </a:p>
      </dgm:t>
    </dgm:pt>
    <dgm:pt modelId="{6A3AAA81-BF2C-49A5-9480-22212ABC0258}">
      <dgm:prSet phldrT="[Text]"/>
      <dgm:spPr/>
      <dgm:t>
        <a:bodyPr/>
        <a:lstStyle/>
        <a:p>
          <a:r>
            <a:rPr lang="en-US" dirty="0" smtClean="0"/>
            <a:t>Process</a:t>
          </a:r>
          <a:endParaRPr lang="en-US" dirty="0"/>
        </a:p>
      </dgm:t>
    </dgm:pt>
    <dgm:pt modelId="{CC480A2F-35E3-4C9B-A296-0987D496C79D}" type="parTrans" cxnId="{4E40F0BF-01CB-46B1-BBF1-BF5464016BEB}">
      <dgm:prSet/>
      <dgm:spPr/>
      <dgm:t>
        <a:bodyPr/>
        <a:lstStyle/>
        <a:p>
          <a:endParaRPr lang="en-US"/>
        </a:p>
      </dgm:t>
    </dgm:pt>
    <dgm:pt modelId="{BF3079B3-6440-43DF-8F55-3AC9CE91E475}" type="sibTrans" cxnId="{4E40F0BF-01CB-46B1-BBF1-BF5464016BEB}">
      <dgm:prSet/>
      <dgm:spPr/>
      <dgm:t>
        <a:bodyPr/>
        <a:lstStyle/>
        <a:p>
          <a:endParaRPr lang="en-US"/>
        </a:p>
      </dgm:t>
    </dgm:pt>
    <dgm:pt modelId="{1ADAEDCC-ABE3-4DA9-9E6C-C521DF006BD7}">
      <dgm:prSet phldrT="[Text]"/>
      <dgm:spPr/>
      <dgm:t>
        <a:bodyPr/>
        <a:lstStyle/>
        <a:p>
          <a:r>
            <a:rPr lang="en-US" dirty="0" smtClean="0"/>
            <a:t>The information gathered through reviews or differently(i.e. home meetings, surveys, reviews, polls, ETC)  is made error-free to ensure it is finished, right, pertinent, and liberated from exceptions.</a:t>
          </a:r>
          <a:endParaRPr lang="en-US" dirty="0"/>
        </a:p>
      </dgm:t>
    </dgm:pt>
    <dgm:pt modelId="{B7DFF32D-F784-4223-A8E1-337F8B47B54A}" type="parTrans" cxnId="{8A753F11-1344-4C20-AE33-4E6078B0F5E6}">
      <dgm:prSet/>
      <dgm:spPr/>
      <dgm:t>
        <a:bodyPr/>
        <a:lstStyle/>
        <a:p>
          <a:endParaRPr lang="en-US"/>
        </a:p>
      </dgm:t>
    </dgm:pt>
    <dgm:pt modelId="{F2FA7C46-8AC7-4130-80B9-78FB033B264A}" type="sibTrans" cxnId="{8A753F11-1344-4C20-AE33-4E6078B0F5E6}">
      <dgm:prSet/>
      <dgm:spPr/>
      <dgm:t>
        <a:bodyPr/>
        <a:lstStyle/>
        <a:p>
          <a:endParaRPr lang="en-US"/>
        </a:p>
      </dgm:t>
    </dgm:pt>
    <dgm:pt modelId="{46B93F10-E215-44B5-BC45-775ED8759307}">
      <dgm:prSet phldrT="[Text]"/>
      <dgm:spPr/>
      <dgm:t>
        <a:bodyPr/>
        <a:lstStyle/>
        <a:p>
          <a:r>
            <a:rPr lang="en-US" dirty="0" smtClean="0"/>
            <a:t> In this step, Information are divided on the basis of different categories of task that has to performed. </a:t>
          </a:r>
          <a:endParaRPr lang="en-US" dirty="0"/>
        </a:p>
      </dgm:t>
    </dgm:pt>
    <dgm:pt modelId="{10A5AABD-385A-4645-9462-3B63B2E108A6}" type="parTrans" cxnId="{2138FF65-E280-424F-B749-C7574DD1F035}">
      <dgm:prSet/>
      <dgm:spPr/>
      <dgm:t>
        <a:bodyPr/>
        <a:lstStyle/>
        <a:p>
          <a:endParaRPr lang="en-US"/>
        </a:p>
      </dgm:t>
    </dgm:pt>
    <dgm:pt modelId="{914009D2-22E1-4FF7-8DE0-C89E21B73745}" type="sibTrans" cxnId="{2138FF65-E280-424F-B749-C7574DD1F035}">
      <dgm:prSet/>
      <dgm:spPr/>
      <dgm:t>
        <a:bodyPr/>
        <a:lstStyle/>
        <a:p>
          <a:endParaRPr lang="en-US"/>
        </a:p>
      </dgm:t>
    </dgm:pt>
    <dgm:pt modelId="{C3B5EC74-A499-40D3-B139-6EF6CAA1A839}">
      <dgm:prSet phldrT="[Text]"/>
      <dgm:spPr/>
      <dgm:t>
        <a:bodyPr/>
        <a:lstStyle/>
        <a:p>
          <a:r>
            <a:rPr lang="en-US" dirty="0" smtClean="0"/>
            <a:t>Its main point is to pose fully effective questions to individuals who are keen on the result of the individual analysis for betterment of product/ services.</a:t>
          </a:r>
          <a:endParaRPr lang="en-US" dirty="0"/>
        </a:p>
      </dgm:t>
    </dgm:pt>
    <dgm:pt modelId="{513F6DE2-6B67-4A6B-A0BB-9D193499DE66}" type="parTrans" cxnId="{58D4C2A7-D532-42BD-A039-17FB207F7A23}">
      <dgm:prSet/>
      <dgm:spPr/>
      <dgm:t>
        <a:bodyPr/>
        <a:lstStyle/>
        <a:p>
          <a:endParaRPr lang="en-US"/>
        </a:p>
      </dgm:t>
    </dgm:pt>
    <dgm:pt modelId="{509AE24C-A819-4FAC-91B7-6A4CB68BEAA6}" type="sibTrans" cxnId="{58D4C2A7-D532-42BD-A039-17FB207F7A23}">
      <dgm:prSet/>
      <dgm:spPr/>
      <dgm:t>
        <a:bodyPr/>
        <a:lstStyle/>
        <a:p>
          <a:endParaRPr lang="en-US"/>
        </a:p>
      </dgm:t>
    </dgm:pt>
    <dgm:pt modelId="{D7BDBD67-4227-4143-A713-F7EFA168928C}" type="pres">
      <dgm:prSet presAssocID="{C81A7BD4-3E82-4C78-A99A-1644A32DD6D5}" presName="linearFlow" presStyleCnt="0">
        <dgm:presLayoutVars>
          <dgm:dir/>
          <dgm:animLvl val="lvl"/>
          <dgm:resizeHandles val="exact"/>
        </dgm:presLayoutVars>
      </dgm:prSet>
      <dgm:spPr/>
    </dgm:pt>
    <dgm:pt modelId="{C647B9C1-C24B-4540-92AB-3A8B483CC4E8}" type="pres">
      <dgm:prSet presAssocID="{1545699C-6418-4A31-97BC-7FEDA7D53019}" presName="composite" presStyleCnt="0"/>
      <dgm:spPr/>
    </dgm:pt>
    <dgm:pt modelId="{DB0C2795-3C44-4443-9B43-A8BA16993E89}" type="pres">
      <dgm:prSet presAssocID="{1545699C-6418-4A31-97BC-7FEDA7D53019}" presName="parentText" presStyleLbl="alignNode1" presStyleIdx="0" presStyleCnt="3" custLinFactNeighborX="-77" custLinFactNeighborY="0">
        <dgm:presLayoutVars>
          <dgm:chMax val="1"/>
          <dgm:bulletEnabled val="1"/>
        </dgm:presLayoutVars>
      </dgm:prSet>
      <dgm:spPr/>
      <dgm:t>
        <a:bodyPr/>
        <a:lstStyle/>
        <a:p>
          <a:endParaRPr lang="en-US"/>
        </a:p>
      </dgm:t>
    </dgm:pt>
    <dgm:pt modelId="{2BD144B5-13E5-46E3-B6D8-DBCDB7D2140A}" type="pres">
      <dgm:prSet presAssocID="{1545699C-6418-4A31-97BC-7FEDA7D53019}" presName="descendantText" presStyleLbl="alignAcc1" presStyleIdx="0" presStyleCnt="3" custLinFactNeighborX="0">
        <dgm:presLayoutVars>
          <dgm:bulletEnabled val="1"/>
        </dgm:presLayoutVars>
      </dgm:prSet>
      <dgm:spPr/>
      <dgm:t>
        <a:bodyPr/>
        <a:lstStyle/>
        <a:p>
          <a:endParaRPr lang="en-US"/>
        </a:p>
      </dgm:t>
    </dgm:pt>
    <dgm:pt modelId="{039B8842-B788-404E-AE58-01A4AEDAE0C3}" type="pres">
      <dgm:prSet presAssocID="{69BDAB69-A5C1-47EF-A4F5-2716C5DEAB69}" presName="sp" presStyleCnt="0"/>
      <dgm:spPr/>
    </dgm:pt>
    <dgm:pt modelId="{88FC0CF8-553C-4B10-8F69-1EB1232FEF2E}" type="pres">
      <dgm:prSet presAssocID="{EE692D91-E2C2-4D06-8F33-9033C3BF2B22}" presName="composite" presStyleCnt="0"/>
      <dgm:spPr/>
    </dgm:pt>
    <dgm:pt modelId="{A390C27F-2A0D-4603-BE56-DA95644E5398}" type="pres">
      <dgm:prSet presAssocID="{EE692D91-E2C2-4D06-8F33-9033C3BF2B22}" presName="parentText" presStyleLbl="alignNode1" presStyleIdx="1" presStyleCnt="3">
        <dgm:presLayoutVars>
          <dgm:chMax val="1"/>
          <dgm:bulletEnabled val="1"/>
        </dgm:presLayoutVars>
      </dgm:prSet>
      <dgm:spPr/>
    </dgm:pt>
    <dgm:pt modelId="{9ED5027B-9C1F-4B21-96F7-E9968FBAD5B2}" type="pres">
      <dgm:prSet presAssocID="{EE692D91-E2C2-4D06-8F33-9033C3BF2B22}" presName="descendantText" presStyleLbl="alignAcc1" presStyleIdx="1" presStyleCnt="3" custLinFactNeighborX="-9" custLinFactNeighborY="-3022">
        <dgm:presLayoutVars>
          <dgm:bulletEnabled val="1"/>
        </dgm:presLayoutVars>
      </dgm:prSet>
      <dgm:spPr/>
      <dgm:t>
        <a:bodyPr/>
        <a:lstStyle/>
        <a:p>
          <a:endParaRPr lang="en-US"/>
        </a:p>
      </dgm:t>
    </dgm:pt>
    <dgm:pt modelId="{35EEA092-C0A1-44C5-9ED8-CD3F5E337CA0}" type="pres">
      <dgm:prSet presAssocID="{E1B137AF-6856-46BD-AD65-50597364CD4F}" presName="sp" presStyleCnt="0"/>
      <dgm:spPr/>
    </dgm:pt>
    <dgm:pt modelId="{F8491917-8132-44F8-8F36-4ADEC453715E}" type="pres">
      <dgm:prSet presAssocID="{6A3AAA81-BF2C-49A5-9480-22212ABC0258}" presName="composite" presStyleCnt="0"/>
      <dgm:spPr/>
    </dgm:pt>
    <dgm:pt modelId="{B56DB7FC-1210-4A1B-9639-C99B1E527880}" type="pres">
      <dgm:prSet presAssocID="{6A3AAA81-BF2C-49A5-9480-22212ABC0258}" presName="parentText" presStyleLbl="alignNode1" presStyleIdx="2" presStyleCnt="3">
        <dgm:presLayoutVars>
          <dgm:chMax val="1"/>
          <dgm:bulletEnabled val="1"/>
        </dgm:presLayoutVars>
      </dgm:prSet>
      <dgm:spPr/>
    </dgm:pt>
    <dgm:pt modelId="{028A3265-D7F5-4BF3-8C8C-7BE0897F2C17}" type="pres">
      <dgm:prSet presAssocID="{6A3AAA81-BF2C-49A5-9480-22212ABC0258}" presName="descendantText" presStyleLbl="alignAcc1" presStyleIdx="2" presStyleCnt="3" custLinFactNeighborY="0">
        <dgm:presLayoutVars>
          <dgm:bulletEnabled val="1"/>
        </dgm:presLayoutVars>
      </dgm:prSet>
      <dgm:spPr/>
      <dgm:t>
        <a:bodyPr/>
        <a:lstStyle/>
        <a:p>
          <a:endParaRPr lang="en-US"/>
        </a:p>
      </dgm:t>
    </dgm:pt>
  </dgm:ptLst>
  <dgm:cxnLst>
    <dgm:cxn modelId="{9200387A-FC35-4312-8F73-0D71EEBE9FFE}" type="presOf" srcId="{EE692D91-E2C2-4D06-8F33-9033C3BF2B22}" destId="{A390C27F-2A0D-4603-BE56-DA95644E5398}" srcOrd="0" destOrd="0" presId="urn:microsoft.com/office/officeart/2005/8/layout/chevron2"/>
    <dgm:cxn modelId="{BB947091-3A6A-41C4-BB71-90EE6C48F7BD}" type="presOf" srcId="{6A3AAA81-BF2C-49A5-9480-22212ABC0258}" destId="{B56DB7FC-1210-4A1B-9639-C99B1E527880}" srcOrd="0" destOrd="0" presId="urn:microsoft.com/office/officeart/2005/8/layout/chevron2"/>
    <dgm:cxn modelId="{49A128F2-3D4C-4624-A09B-8F3C211203C5}" srcId="{C81A7BD4-3E82-4C78-A99A-1644A32DD6D5}" destId="{EE692D91-E2C2-4D06-8F33-9033C3BF2B22}" srcOrd="1" destOrd="0" parTransId="{335AB16A-AD2B-42B1-B5CE-4C261483AEA1}" sibTransId="{E1B137AF-6856-46BD-AD65-50597364CD4F}"/>
    <dgm:cxn modelId="{58D4C2A7-D532-42BD-A039-17FB207F7A23}" srcId="{1545699C-6418-4A31-97BC-7FEDA7D53019}" destId="{C3B5EC74-A499-40D3-B139-6EF6CAA1A839}" srcOrd="1" destOrd="0" parTransId="{513F6DE2-6B67-4A6B-A0BB-9D193499DE66}" sibTransId="{509AE24C-A819-4FAC-91B7-6A4CB68BEAA6}"/>
    <dgm:cxn modelId="{A6BA2017-3261-48C3-8469-9BFEDCF95DF9}" type="presOf" srcId="{C81A7BD4-3E82-4C78-A99A-1644A32DD6D5}" destId="{D7BDBD67-4227-4143-A713-F7EFA168928C}" srcOrd="0" destOrd="0" presId="urn:microsoft.com/office/officeart/2005/8/layout/chevron2"/>
    <dgm:cxn modelId="{C46F444E-3C2B-44AD-B9F2-9CA80DF528E6}" type="presOf" srcId="{46B93F10-E215-44B5-BC45-775ED8759307}" destId="{028A3265-D7F5-4BF3-8C8C-7BE0897F2C17}" srcOrd="0" destOrd="1" presId="urn:microsoft.com/office/officeart/2005/8/layout/chevron2"/>
    <dgm:cxn modelId="{2138FF65-E280-424F-B749-C7574DD1F035}" srcId="{6A3AAA81-BF2C-49A5-9480-22212ABC0258}" destId="{46B93F10-E215-44B5-BC45-775ED8759307}" srcOrd="1" destOrd="0" parTransId="{10A5AABD-385A-4645-9462-3B63B2E108A6}" sibTransId="{914009D2-22E1-4FF7-8DE0-C89E21B73745}"/>
    <dgm:cxn modelId="{0805D33D-2419-4837-B946-051013FBFDA2}" srcId="{EE692D91-E2C2-4D06-8F33-9033C3BF2B22}" destId="{CBDFB2EA-FDD6-452D-AEC6-37A176ED8B40}" srcOrd="1" destOrd="0" parTransId="{5BB2AAB9-7064-40ED-87B6-2E5C8844CAE9}" sibTransId="{A04EFF65-15A5-45D6-BF7D-A9B54AA2E022}"/>
    <dgm:cxn modelId="{B17C6675-BFBB-4ED1-8E9C-F90823C43612}" type="presOf" srcId="{1ADAEDCC-ABE3-4DA9-9E6C-C521DF006BD7}" destId="{028A3265-D7F5-4BF3-8C8C-7BE0897F2C17}" srcOrd="0" destOrd="0" presId="urn:microsoft.com/office/officeart/2005/8/layout/chevron2"/>
    <dgm:cxn modelId="{69975734-4081-4BBD-B798-83F8C734F9CF}" srcId="{EE692D91-E2C2-4D06-8F33-9033C3BF2B22}" destId="{B14A2C70-AA1F-4186-9C19-821E3429ACD5}" srcOrd="0" destOrd="0" parTransId="{D86A795D-C23B-4DF8-9859-7F064AE1E776}" sibTransId="{D5D2576E-D1D6-4980-B98F-390A75EDCE7A}"/>
    <dgm:cxn modelId="{8A753F11-1344-4C20-AE33-4E6078B0F5E6}" srcId="{6A3AAA81-BF2C-49A5-9480-22212ABC0258}" destId="{1ADAEDCC-ABE3-4DA9-9E6C-C521DF006BD7}" srcOrd="0" destOrd="0" parTransId="{B7DFF32D-F784-4223-A8E1-337F8B47B54A}" sibTransId="{F2FA7C46-8AC7-4130-80B9-78FB033B264A}"/>
    <dgm:cxn modelId="{4E40F0BF-01CB-46B1-BBF1-BF5464016BEB}" srcId="{C81A7BD4-3E82-4C78-A99A-1644A32DD6D5}" destId="{6A3AAA81-BF2C-49A5-9480-22212ABC0258}" srcOrd="2" destOrd="0" parTransId="{CC480A2F-35E3-4C9B-A296-0987D496C79D}" sibTransId="{BF3079B3-6440-43DF-8F55-3AC9CE91E475}"/>
    <dgm:cxn modelId="{0CE3EE02-1B03-4866-B101-A1F5CD743611}" type="presOf" srcId="{CBDFB2EA-FDD6-452D-AEC6-37A176ED8B40}" destId="{9ED5027B-9C1F-4B21-96F7-E9968FBAD5B2}" srcOrd="0" destOrd="1" presId="urn:microsoft.com/office/officeart/2005/8/layout/chevron2"/>
    <dgm:cxn modelId="{82039C83-6B39-4705-9C06-A699D9D2354A}" type="presOf" srcId="{B14A2C70-AA1F-4186-9C19-821E3429ACD5}" destId="{9ED5027B-9C1F-4B21-96F7-E9968FBAD5B2}" srcOrd="0" destOrd="0" presId="urn:microsoft.com/office/officeart/2005/8/layout/chevron2"/>
    <dgm:cxn modelId="{AFFB0C49-A76E-468A-9877-2A5D007D15C4}" type="presOf" srcId="{1545699C-6418-4A31-97BC-7FEDA7D53019}" destId="{DB0C2795-3C44-4443-9B43-A8BA16993E89}" srcOrd="0" destOrd="0" presId="urn:microsoft.com/office/officeart/2005/8/layout/chevron2"/>
    <dgm:cxn modelId="{282FB10A-4E2E-43CF-8824-91664C5A3D82}" srcId="{C81A7BD4-3E82-4C78-A99A-1644A32DD6D5}" destId="{1545699C-6418-4A31-97BC-7FEDA7D53019}" srcOrd="0" destOrd="0" parTransId="{2EFDD5A6-8AD3-4B94-B4AB-82AE46A3964C}" sibTransId="{69BDAB69-A5C1-47EF-A4F5-2716C5DEAB69}"/>
    <dgm:cxn modelId="{16FDA910-9A8A-4190-B666-DBCC2E421489}" type="presOf" srcId="{E6966CB1-98F2-4807-9C1C-F503F03D3830}" destId="{2BD144B5-13E5-46E3-B6D8-DBCDB7D2140A}" srcOrd="0" destOrd="0" presId="urn:microsoft.com/office/officeart/2005/8/layout/chevron2"/>
    <dgm:cxn modelId="{FE394ABB-3684-4050-B29B-A34B296D08B4}" type="presOf" srcId="{C3B5EC74-A499-40D3-B139-6EF6CAA1A839}" destId="{2BD144B5-13E5-46E3-B6D8-DBCDB7D2140A}" srcOrd="0" destOrd="1" presId="urn:microsoft.com/office/officeart/2005/8/layout/chevron2"/>
    <dgm:cxn modelId="{46363AC8-9297-4116-977A-110B72E99D3C}" srcId="{1545699C-6418-4A31-97BC-7FEDA7D53019}" destId="{E6966CB1-98F2-4807-9C1C-F503F03D3830}" srcOrd="0" destOrd="0" parTransId="{00E2DA5C-4AF3-4998-A48E-38F8EAA798C1}" sibTransId="{32F895E8-A249-4D3F-A219-4484A63FA24E}"/>
    <dgm:cxn modelId="{E0BD0AFC-9911-4E78-A71F-194227A1F0E9}" type="presParOf" srcId="{D7BDBD67-4227-4143-A713-F7EFA168928C}" destId="{C647B9C1-C24B-4540-92AB-3A8B483CC4E8}" srcOrd="0" destOrd="0" presId="urn:microsoft.com/office/officeart/2005/8/layout/chevron2"/>
    <dgm:cxn modelId="{1CC3915D-3623-47B4-9968-0F6B28AE2CDC}" type="presParOf" srcId="{C647B9C1-C24B-4540-92AB-3A8B483CC4E8}" destId="{DB0C2795-3C44-4443-9B43-A8BA16993E89}" srcOrd="0" destOrd="0" presId="urn:microsoft.com/office/officeart/2005/8/layout/chevron2"/>
    <dgm:cxn modelId="{E3161B29-7789-435C-A79D-C8424A449D17}" type="presParOf" srcId="{C647B9C1-C24B-4540-92AB-3A8B483CC4E8}" destId="{2BD144B5-13E5-46E3-B6D8-DBCDB7D2140A}" srcOrd="1" destOrd="0" presId="urn:microsoft.com/office/officeart/2005/8/layout/chevron2"/>
    <dgm:cxn modelId="{3F85C7E0-431B-43B4-8168-36A24C0F4CAB}" type="presParOf" srcId="{D7BDBD67-4227-4143-A713-F7EFA168928C}" destId="{039B8842-B788-404E-AE58-01A4AEDAE0C3}" srcOrd="1" destOrd="0" presId="urn:microsoft.com/office/officeart/2005/8/layout/chevron2"/>
    <dgm:cxn modelId="{2373FE4D-08D2-4EDA-AAE0-E7CF4AE68F9A}" type="presParOf" srcId="{D7BDBD67-4227-4143-A713-F7EFA168928C}" destId="{88FC0CF8-553C-4B10-8F69-1EB1232FEF2E}" srcOrd="2" destOrd="0" presId="urn:microsoft.com/office/officeart/2005/8/layout/chevron2"/>
    <dgm:cxn modelId="{00C47746-FC27-40FF-A066-E54ECF210768}" type="presParOf" srcId="{88FC0CF8-553C-4B10-8F69-1EB1232FEF2E}" destId="{A390C27F-2A0D-4603-BE56-DA95644E5398}" srcOrd="0" destOrd="0" presId="urn:microsoft.com/office/officeart/2005/8/layout/chevron2"/>
    <dgm:cxn modelId="{DA75C55F-2A50-4665-A9F0-62E48DBD0A17}" type="presParOf" srcId="{88FC0CF8-553C-4B10-8F69-1EB1232FEF2E}" destId="{9ED5027B-9C1F-4B21-96F7-E9968FBAD5B2}" srcOrd="1" destOrd="0" presId="urn:microsoft.com/office/officeart/2005/8/layout/chevron2"/>
    <dgm:cxn modelId="{88372749-9EF6-4C51-B1F9-F76FEECB239C}" type="presParOf" srcId="{D7BDBD67-4227-4143-A713-F7EFA168928C}" destId="{35EEA092-C0A1-44C5-9ED8-CD3F5E337CA0}" srcOrd="3" destOrd="0" presId="urn:microsoft.com/office/officeart/2005/8/layout/chevron2"/>
    <dgm:cxn modelId="{8D47FFD6-BBA2-4C6B-AF3A-D43B0EDCB171}" type="presParOf" srcId="{D7BDBD67-4227-4143-A713-F7EFA168928C}" destId="{F8491917-8132-44F8-8F36-4ADEC453715E}" srcOrd="4" destOrd="0" presId="urn:microsoft.com/office/officeart/2005/8/layout/chevron2"/>
    <dgm:cxn modelId="{03B0328B-5251-49E1-A055-D7CBC9DDD8F4}" type="presParOf" srcId="{F8491917-8132-44F8-8F36-4ADEC453715E}" destId="{B56DB7FC-1210-4A1B-9639-C99B1E527880}" srcOrd="0" destOrd="0" presId="urn:microsoft.com/office/officeart/2005/8/layout/chevron2"/>
    <dgm:cxn modelId="{5C5C9FF6-B6F2-40BA-81BE-99A59D23972F}" type="presParOf" srcId="{F8491917-8132-44F8-8F36-4ADEC453715E}" destId="{028A3265-D7F5-4BF3-8C8C-7BE0897F2C1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41FB8B-6E41-4356-B587-AF78B40733D7}" type="doc">
      <dgm:prSet loTypeId="urn:microsoft.com/office/officeart/2005/8/layout/chevron2" loCatId="process" qsTypeId="urn:microsoft.com/office/officeart/2005/8/quickstyle/simple3" qsCatId="simple" csTypeId="urn:microsoft.com/office/officeart/2005/8/colors/accent1_2" csCatId="accent1" phldr="1"/>
      <dgm:spPr/>
      <dgm:t>
        <a:bodyPr/>
        <a:lstStyle/>
        <a:p>
          <a:endParaRPr lang="en-US"/>
        </a:p>
      </dgm:t>
    </dgm:pt>
    <dgm:pt modelId="{E2044BA9-C8CD-4378-8713-7213B8F55F2F}">
      <dgm:prSet phldrT="[Text]"/>
      <dgm:spPr/>
      <dgm:t>
        <a:bodyPr/>
        <a:lstStyle/>
        <a:p>
          <a:r>
            <a:rPr lang="en-US" dirty="0" smtClean="0"/>
            <a:t>Analyze</a:t>
          </a:r>
          <a:endParaRPr lang="en-US" dirty="0"/>
        </a:p>
      </dgm:t>
    </dgm:pt>
    <dgm:pt modelId="{FABFA099-A490-40CC-88B2-B4ACB3CAB27E}" type="parTrans" cxnId="{232C7067-7CA8-4434-8EDD-62590513E121}">
      <dgm:prSet/>
      <dgm:spPr/>
      <dgm:t>
        <a:bodyPr/>
        <a:lstStyle/>
        <a:p>
          <a:endParaRPr lang="en-US"/>
        </a:p>
      </dgm:t>
    </dgm:pt>
    <dgm:pt modelId="{7FC5EF82-3552-43E7-A7F6-9CFE8E90AA25}" type="sibTrans" cxnId="{232C7067-7CA8-4434-8EDD-62590513E121}">
      <dgm:prSet/>
      <dgm:spPr/>
      <dgm:t>
        <a:bodyPr/>
        <a:lstStyle/>
        <a:p>
          <a:endParaRPr lang="en-US"/>
        </a:p>
      </dgm:t>
    </dgm:pt>
    <dgm:pt modelId="{A0A82CB8-4743-4A9C-91E9-4E58D5B8F938}">
      <dgm:prSet phldrT="[Text]"/>
      <dgm:spPr/>
      <dgm:t>
        <a:bodyPr/>
        <a:lstStyle/>
        <a:p>
          <a:r>
            <a:rPr lang="en-US" dirty="0" smtClean="0"/>
            <a:t>Analysis of data is done to ensure that data received  is necessary or not.</a:t>
          </a:r>
          <a:endParaRPr lang="en-US" dirty="0"/>
        </a:p>
      </dgm:t>
    </dgm:pt>
    <dgm:pt modelId="{F0BD9C0D-B2EF-47E0-973F-EA16EA3D3E02}" type="parTrans" cxnId="{99A27FAD-F077-4FC9-80DF-FBB93A8E9AA2}">
      <dgm:prSet/>
      <dgm:spPr/>
      <dgm:t>
        <a:bodyPr/>
        <a:lstStyle/>
        <a:p>
          <a:endParaRPr lang="en-US"/>
        </a:p>
      </dgm:t>
    </dgm:pt>
    <dgm:pt modelId="{B8C6BE69-4438-481B-B3DD-68FA6AF5ACE1}" type="sibTrans" cxnId="{99A27FAD-F077-4FC9-80DF-FBB93A8E9AA2}">
      <dgm:prSet/>
      <dgm:spPr/>
      <dgm:t>
        <a:bodyPr/>
        <a:lstStyle/>
        <a:p>
          <a:endParaRPr lang="en-US"/>
        </a:p>
      </dgm:t>
    </dgm:pt>
    <dgm:pt modelId="{D4ACD43A-7FEF-4F9A-B439-93F8AF9A11FD}">
      <dgm:prSet phldrT="[Text]"/>
      <dgm:spPr/>
      <dgm:t>
        <a:bodyPr/>
        <a:lstStyle/>
        <a:p>
          <a:r>
            <a:rPr lang="en-US" dirty="0" smtClean="0"/>
            <a:t>Analysis of data to track down examples, connections, and patterns. discover the critical sign of the progress of the product/service and report precisely the exact thing that is viewed in the investigation.</a:t>
          </a:r>
          <a:endParaRPr lang="en-US" dirty="0"/>
        </a:p>
      </dgm:t>
    </dgm:pt>
    <dgm:pt modelId="{C9962388-A710-4DCA-9549-E1EC8CFFBE22}" type="parTrans" cxnId="{47C70D42-B061-40B9-A10B-682BBEF745B5}">
      <dgm:prSet/>
      <dgm:spPr/>
      <dgm:t>
        <a:bodyPr/>
        <a:lstStyle/>
        <a:p>
          <a:endParaRPr lang="en-US"/>
        </a:p>
      </dgm:t>
    </dgm:pt>
    <dgm:pt modelId="{CF933F9F-F788-421C-ACED-301868D1CAE5}" type="sibTrans" cxnId="{47C70D42-B061-40B9-A10B-682BBEF745B5}">
      <dgm:prSet/>
      <dgm:spPr/>
      <dgm:t>
        <a:bodyPr/>
        <a:lstStyle/>
        <a:p>
          <a:endParaRPr lang="en-US"/>
        </a:p>
      </dgm:t>
    </dgm:pt>
    <dgm:pt modelId="{6AA28695-6927-4AC5-BD65-037294BA128E}">
      <dgm:prSet phldrT="[Text]"/>
      <dgm:spPr/>
      <dgm:t>
        <a:bodyPr/>
        <a:lstStyle/>
        <a:p>
          <a:r>
            <a:rPr lang="en-US" dirty="0" smtClean="0"/>
            <a:t>Share</a:t>
          </a:r>
          <a:endParaRPr lang="en-US" dirty="0"/>
        </a:p>
      </dgm:t>
    </dgm:pt>
    <dgm:pt modelId="{F518CAD4-BD45-499D-9F94-E5024E82F4EC}" type="parTrans" cxnId="{6EF7C784-D4BE-41AE-84C5-791DF107E707}">
      <dgm:prSet/>
      <dgm:spPr/>
      <dgm:t>
        <a:bodyPr/>
        <a:lstStyle/>
        <a:p>
          <a:endParaRPr lang="en-US"/>
        </a:p>
      </dgm:t>
    </dgm:pt>
    <dgm:pt modelId="{87232715-47B7-459C-8BBC-A2AEDACB8CD9}" type="sibTrans" cxnId="{6EF7C784-D4BE-41AE-84C5-791DF107E707}">
      <dgm:prSet/>
      <dgm:spPr/>
      <dgm:t>
        <a:bodyPr/>
        <a:lstStyle/>
        <a:p>
          <a:endParaRPr lang="en-US"/>
        </a:p>
      </dgm:t>
    </dgm:pt>
    <dgm:pt modelId="{13A36461-7C1B-4711-B036-121D5F35D227}">
      <dgm:prSet phldrT="[Text]"/>
      <dgm:spPr/>
      <dgm:t>
        <a:bodyPr/>
        <a:lstStyle/>
        <a:p>
          <a:r>
            <a:rPr lang="en-US" dirty="0" smtClean="0"/>
            <a:t>In this step, we figure out the ways to communicate the uniqueness, changes and features of that product or service with team members of the company.</a:t>
          </a:r>
          <a:endParaRPr lang="en-US" dirty="0"/>
        </a:p>
      </dgm:t>
    </dgm:pt>
    <dgm:pt modelId="{3077F193-CAB4-41AD-A546-089317E324DB}" type="parTrans" cxnId="{8C9073DB-090E-4EFA-9A1E-73FB1107E95D}">
      <dgm:prSet/>
      <dgm:spPr/>
      <dgm:t>
        <a:bodyPr/>
        <a:lstStyle/>
        <a:p>
          <a:endParaRPr lang="en-US"/>
        </a:p>
      </dgm:t>
    </dgm:pt>
    <dgm:pt modelId="{653469E9-20B0-4C59-B437-F3E87666F313}" type="sibTrans" cxnId="{8C9073DB-090E-4EFA-9A1E-73FB1107E95D}">
      <dgm:prSet/>
      <dgm:spPr/>
      <dgm:t>
        <a:bodyPr/>
        <a:lstStyle/>
        <a:p>
          <a:endParaRPr lang="en-US"/>
        </a:p>
      </dgm:t>
    </dgm:pt>
    <dgm:pt modelId="{EA071BCC-722C-481A-B9C6-4F050E3749E8}">
      <dgm:prSet phldrT="[Text]"/>
      <dgm:spPr/>
      <dgm:t>
        <a:bodyPr/>
        <a:lstStyle/>
        <a:p>
          <a:r>
            <a:rPr lang="en-US" dirty="0" smtClean="0"/>
            <a:t>Act</a:t>
          </a:r>
          <a:endParaRPr lang="en-US" dirty="0"/>
        </a:p>
      </dgm:t>
    </dgm:pt>
    <dgm:pt modelId="{0F6822FE-3D49-4E5D-B04C-1D325497393B}" type="parTrans" cxnId="{DA341950-6232-4E9E-AE48-44D65006A300}">
      <dgm:prSet/>
      <dgm:spPr/>
      <dgm:t>
        <a:bodyPr/>
        <a:lstStyle/>
        <a:p>
          <a:endParaRPr lang="en-US"/>
        </a:p>
      </dgm:t>
    </dgm:pt>
    <dgm:pt modelId="{ECBE8F8C-CC64-4CE9-BB4E-F04D7A8B0DD8}" type="sibTrans" cxnId="{DA341950-6232-4E9E-AE48-44D65006A300}">
      <dgm:prSet/>
      <dgm:spPr/>
      <dgm:t>
        <a:bodyPr/>
        <a:lstStyle/>
        <a:p>
          <a:endParaRPr lang="en-US"/>
        </a:p>
      </dgm:t>
    </dgm:pt>
    <dgm:pt modelId="{ACA5EEC7-9F42-4A0C-B97B-1A416B1706FC}">
      <dgm:prSet phldrT="[Text]"/>
      <dgm:spPr/>
      <dgm:t>
        <a:bodyPr/>
        <a:lstStyle/>
        <a:p>
          <a:r>
            <a:rPr lang="en-US" dirty="0" smtClean="0"/>
            <a:t> Work with the team and decide what to show, how to show and how to show about the </a:t>
          </a:r>
          <a:r>
            <a:rPr lang="en-US" dirty="0" smtClean="0"/>
            <a:t>product/service</a:t>
          </a:r>
          <a:r>
            <a:rPr lang="en-US" dirty="0" smtClean="0"/>
            <a:t> in order to achieve maximum reach of the people depending on people’s requirement.</a:t>
          </a:r>
          <a:endParaRPr lang="en-US" dirty="0"/>
        </a:p>
      </dgm:t>
    </dgm:pt>
    <dgm:pt modelId="{06AB7236-4796-4D49-8579-C7E1DAD8EE81}" type="parTrans" cxnId="{8C407B5B-59D9-4700-8875-8A0C88F2BA0C}">
      <dgm:prSet/>
      <dgm:spPr/>
      <dgm:t>
        <a:bodyPr/>
        <a:lstStyle/>
        <a:p>
          <a:endParaRPr lang="en-US"/>
        </a:p>
      </dgm:t>
    </dgm:pt>
    <dgm:pt modelId="{4CE49B8D-F644-474A-8C32-6D228BB36CF9}" type="sibTrans" cxnId="{8C407B5B-59D9-4700-8875-8A0C88F2BA0C}">
      <dgm:prSet/>
      <dgm:spPr/>
      <dgm:t>
        <a:bodyPr/>
        <a:lstStyle/>
        <a:p>
          <a:endParaRPr lang="en-US"/>
        </a:p>
      </dgm:t>
    </dgm:pt>
    <dgm:pt modelId="{95A3E32E-2477-49B8-882D-FA8DBEE1CF96}" type="pres">
      <dgm:prSet presAssocID="{8B41FB8B-6E41-4356-B587-AF78B40733D7}" presName="linearFlow" presStyleCnt="0">
        <dgm:presLayoutVars>
          <dgm:dir/>
          <dgm:animLvl val="lvl"/>
          <dgm:resizeHandles val="exact"/>
        </dgm:presLayoutVars>
      </dgm:prSet>
      <dgm:spPr/>
    </dgm:pt>
    <dgm:pt modelId="{EA6C9C09-4346-4707-8FF7-05573886BECC}" type="pres">
      <dgm:prSet presAssocID="{E2044BA9-C8CD-4378-8713-7213B8F55F2F}" presName="composite" presStyleCnt="0"/>
      <dgm:spPr/>
    </dgm:pt>
    <dgm:pt modelId="{1E26B0F9-0F6F-466C-A3E4-1EB8985F1DCA}" type="pres">
      <dgm:prSet presAssocID="{E2044BA9-C8CD-4378-8713-7213B8F55F2F}" presName="parentText" presStyleLbl="alignNode1" presStyleIdx="0" presStyleCnt="3" custScaleY="98983" custLinFactNeighborX="-75" custLinFactNeighborY="-4812">
        <dgm:presLayoutVars>
          <dgm:chMax val="1"/>
          <dgm:bulletEnabled val="1"/>
        </dgm:presLayoutVars>
      </dgm:prSet>
      <dgm:spPr/>
    </dgm:pt>
    <dgm:pt modelId="{ACDFF445-2F15-4558-87C4-ECBEE71173CB}" type="pres">
      <dgm:prSet presAssocID="{E2044BA9-C8CD-4378-8713-7213B8F55F2F}" presName="descendantText" presStyleLbl="alignAcc1" presStyleIdx="0" presStyleCnt="3" custScaleY="120082" custLinFactNeighborX="0">
        <dgm:presLayoutVars>
          <dgm:bulletEnabled val="1"/>
        </dgm:presLayoutVars>
      </dgm:prSet>
      <dgm:spPr/>
      <dgm:t>
        <a:bodyPr/>
        <a:lstStyle/>
        <a:p>
          <a:endParaRPr lang="en-US"/>
        </a:p>
      </dgm:t>
    </dgm:pt>
    <dgm:pt modelId="{CF5150F7-95D9-4977-8994-9326CDE92FE6}" type="pres">
      <dgm:prSet presAssocID="{7FC5EF82-3552-43E7-A7F6-9CFE8E90AA25}" presName="sp" presStyleCnt="0"/>
      <dgm:spPr/>
    </dgm:pt>
    <dgm:pt modelId="{82E8FB1A-77C2-4161-AFAA-81B46EED31A0}" type="pres">
      <dgm:prSet presAssocID="{6AA28695-6927-4AC5-BD65-037294BA128E}" presName="composite" presStyleCnt="0"/>
      <dgm:spPr/>
    </dgm:pt>
    <dgm:pt modelId="{D5C8CCF6-5267-488C-9C7F-5C7492FBD409}" type="pres">
      <dgm:prSet presAssocID="{6AA28695-6927-4AC5-BD65-037294BA128E}" presName="parentText" presStyleLbl="alignNode1" presStyleIdx="1" presStyleCnt="3">
        <dgm:presLayoutVars>
          <dgm:chMax val="1"/>
          <dgm:bulletEnabled val="1"/>
        </dgm:presLayoutVars>
      </dgm:prSet>
      <dgm:spPr/>
      <dgm:t>
        <a:bodyPr/>
        <a:lstStyle/>
        <a:p>
          <a:endParaRPr lang="en-US"/>
        </a:p>
      </dgm:t>
    </dgm:pt>
    <dgm:pt modelId="{3FA733EB-D548-49C4-A1FC-80A335CDFA8C}" type="pres">
      <dgm:prSet presAssocID="{6AA28695-6927-4AC5-BD65-037294BA128E}" presName="descendantText" presStyleLbl="alignAcc1" presStyleIdx="1" presStyleCnt="3" custScaleY="118597">
        <dgm:presLayoutVars>
          <dgm:bulletEnabled val="1"/>
        </dgm:presLayoutVars>
      </dgm:prSet>
      <dgm:spPr/>
      <dgm:t>
        <a:bodyPr/>
        <a:lstStyle/>
        <a:p>
          <a:endParaRPr lang="en-US"/>
        </a:p>
      </dgm:t>
    </dgm:pt>
    <dgm:pt modelId="{8F949CA5-AC0E-49D8-B4D5-4C7325ADE9D2}" type="pres">
      <dgm:prSet presAssocID="{87232715-47B7-459C-8BBC-A2AEDACB8CD9}" presName="sp" presStyleCnt="0"/>
      <dgm:spPr/>
    </dgm:pt>
    <dgm:pt modelId="{47E20D5F-BAE8-4663-B7A5-4B6DFBFE7516}" type="pres">
      <dgm:prSet presAssocID="{EA071BCC-722C-481A-B9C6-4F050E3749E8}" presName="composite" presStyleCnt="0"/>
      <dgm:spPr/>
    </dgm:pt>
    <dgm:pt modelId="{009B9D71-A4BA-4E1D-BED5-860C8C2F08F6}" type="pres">
      <dgm:prSet presAssocID="{EA071BCC-722C-481A-B9C6-4F050E3749E8}" presName="parentText" presStyleLbl="alignNode1" presStyleIdx="2" presStyleCnt="3">
        <dgm:presLayoutVars>
          <dgm:chMax val="1"/>
          <dgm:bulletEnabled val="1"/>
        </dgm:presLayoutVars>
      </dgm:prSet>
      <dgm:spPr/>
    </dgm:pt>
    <dgm:pt modelId="{9D520B63-33F9-49B2-A623-9CBEA7D65A3E}" type="pres">
      <dgm:prSet presAssocID="{EA071BCC-722C-481A-B9C6-4F050E3749E8}" presName="descendantText" presStyleLbl="alignAcc1" presStyleIdx="2" presStyleCnt="3" custScaleY="121818" custLinFactNeighborY="0">
        <dgm:presLayoutVars>
          <dgm:bulletEnabled val="1"/>
        </dgm:presLayoutVars>
      </dgm:prSet>
      <dgm:spPr/>
      <dgm:t>
        <a:bodyPr/>
        <a:lstStyle/>
        <a:p>
          <a:endParaRPr lang="en-US"/>
        </a:p>
      </dgm:t>
    </dgm:pt>
  </dgm:ptLst>
  <dgm:cxnLst>
    <dgm:cxn modelId="{8C9073DB-090E-4EFA-9A1E-73FB1107E95D}" srcId="{6AA28695-6927-4AC5-BD65-037294BA128E}" destId="{13A36461-7C1B-4711-B036-121D5F35D227}" srcOrd="0" destOrd="0" parTransId="{3077F193-CAB4-41AD-A546-089317E324DB}" sibTransId="{653469E9-20B0-4C59-B437-F3E87666F313}"/>
    <dgm:cxn modelId="{13B10594-92DB-4DD3-B0AD-CE67843618C9}" type="presOf" srcId="{6AA28695-6927-4AC5-BD65-037294BA128E}" destId="{D5C8CCF6-5267-488C-9C7F-5C7492FBD409}" srcOrd="0" destOrd="0" presId="urn:microsoft.com/office/officeart/2005/8/layout/chevron2"/>
    <dgm:cxn modelId="{BE181FCD-1461-4A84-BF35-110A53942811}" type="presOf" srcId="{13A36461-7C1B-4711-B036-121D5F35D227}" destId="{3FA733EB-D548-49C4-A1FC-80A335CDFA8C}" srcOrd="0" destOrd="0" presId="urn:microsoft.com/office/officeart/2005/8/layout/chevron2"/>
    <dgm:cxn modelId="{47C70D42-B061-40B9-A10B-682BBEF745B5}" srcId="{E2044BA9-C8CD-4378-8713-7213B8F55F2F}" destId="{D4ACD43A-7FEF-4F9A-B439-93F8AF9A11FD}" srcOrd="1" destOrd="0" parTransId="{C9962388-A710-4DCA-9549-E1EC8CFFBE22}" sibTransId="{CF933F9F-F788-421C-ACED-301868D1CAE5}"/>
    <dgm:cxn modelId="{746BCD14-F1D6-4EF9-B70D-0C14D153AC19}" type="presOf" srcId="{D4ACD43A-7FEF-4F9A-B439-93F8AF9A11FD}" destId="{ACDFF445-2F15-4558-87C4-ECBEE71173CB}" srcOrd="0" destOrd="1" presId="urn:microsoft.com/office/officeart/2005/8/layout/chevron2"/>
    <dgm:cxn modelId="{8C407B5B-59D9-4700-8875-8A0C88F2BA0C}" srcId="{EA071BCC-722C-481A-B9C6-4F050E3749E8}" destId="{ACA5EEC7-9F42-4A0C-B97B-1A416B1706FC}" srcOrd="0" destOrd="0" parTransId="{06AB7236-4796-4D49-8579-C7E1DAD8EE81}" sibTransId="{4CE49B8D-F644-474A-8C32-6D228BB36CF9}"/>
    <dgm:cxn modelId="{6EF7C784-D4BE-41AE-84C5-791DF107E707}" srcId="{8B41FB8B-6E41-4356-B587-AF78B40733D7}" destId="{6AA28695-6927-4AC5-BD65-037294BA128E}" srcOrd="1" destOrd="0" parTransId="{F518CAD4-BD45-499D-9F94-E5024E82F4EC}" sibTransId="{87232715-47B7-459C-8BBC-A2AEDACB8CD9}"/>
    <dgm:cxn modelId="{6254AB58-2382-425F-B952-D163EB501633}" type="presOf" srcId="{E2044BA9-C8CD-4378-8713-7213B8F55F2F}" destId="{1E26B0F9-0F6F-466C-A3E4-1EB8985F1DCA}" srcOrd="0" destOrd="0" presId="urn:microsoft.com/office/officeart/2005/8/layout/chevron2"/>
    <dgm:cxn modelId="{06017ABC-5595-4A06-BC68-6A2D42519F31}" type="presOf" srcId="{ACA5EEC7-9F42-4A0C-B97B-1A416B1706FC}" destId="{9D520B63-33F9-49B2-A623-9CBEA7D65A3E}" srcOrd="0" destOrd="0" presId="urn:microsoft.com/office/officeart/2005/8/layout/chevron2"/>
    <dgm:cxn modelId="{99A27FAD-F077-4FC9-80DF-FBB93A8E9AA2}" srcId="{E2044BA9-C8CD-4378-8713-7213B8F55F2F}" destId="{A0A82CB8-4743-4A9C-91E9-4E58D5B8F938}" srcOrd="0" destOrd="0" parTransId="{F0BD9C0D-B2EF-47E0-973F-EA16EA3D3E02}" sibTransId="{B8C6BE69-4438-481B-B3DD-68FA6AF5ACE1}"/>
    <dgm:cxn modelId="{232C7067-7CA8-4434-8EDD-62590513E121}" srcId="{8B41FB8B-6E41-4356-B587-AF78B40733D7}" destId="{E2044BA9-C8CD-4378-8713-7213B8F55F2F}" srcOrd="0" destOrd="0" parTransId="{FABFA099-A490-40CC-88B2-B4ACB3CAB27E}" sibTransId="{7FC5EF82-3552-43E7-A7F6-9CFE8E90AA25}"/>
    <dgm:cxn modelId="{FBF32FB0-A63C-4027-BC09-B3E80A7D0E41}" type="presOf" srcId="{EA071BCC-722C-481A-B9C6-4F050E3749E8}" destId="{009B9D71-A4BA-4E1D-BED5-860C8C2F08F6}" srcOrd="0" destOrd="0" presId="urn:microsoft.com/office/officeart/2005/8/layout/chevron2"/>
    <dgm:cxn modelId="{6DF500BB-5B7E-45F2-B1CB-DAC8E72A4F1D}" type="presOf" srcId="{A0A82CB8-4743-4A9C-91E9-4E58D5B8F938}" destId="{ACDFF445-2F15-4558-87C4-ECBEE71173CB}" srcOrd="0" destOrd="0" presId="urn:microsoft.com/office/officeart/2005/8/layout/chevron2"/>
    <dgm:cxn modelId="{6FB7816B-5F4A-43B0-B109-0B9D8BAAAA4A}" type="presOf" srcId="{8B41FB8B-6E41-4356-B587-AF78B40733D7}" destId="{95A3E32E-2477-49B8-882D-FA8DBEE1CF96}" srcOrd="0" destOrd="0" presId="urn:microsoft.com/office/officeart/2005/8/layout/chevron2"/>
    <dgm:cxn modelId="{DA341950-6232-4E9E-AE48-44D65006A300}" srcId="{8B41FB8B-6E41-4356-B587-AF78B40733D7}" destId="{EA071BCC-722C-481A-B9C6-4F050E3749E8}" srcOrd="2" destOrd="0" parTransId="{0F6822FE-3D49-4E5D-B04C-1D325497393B}" sibTransId="{ECBE8F8C-CC64-4CE9-BB4E-F04D7A8B0DD8}"/>
    <dgm:cxn modelId="{1D30BD38-CD65-4D6E-8124-0B370A01E2FD}" type="presParOf" srcId="{95A3E32E-2477-49B8-882D-FA8DBEE1CF96}" destId="{EA6C9C09-4346-4707-8FF7-05573886BECC}" srcOrd="0" destOrd="0" presId="urn:microsoft.com/office/officeart/2005/8/layout/chevron2"/>
    <dgm:cxn modelId="{81CF50E9-72D8-47E6-AA0A-BD35C8098461}" type="presParOf" srcId="{EA6C9C09-4346-4707-8FF7-05573886BECC}" destId="{1E26B0F9-0F6F-466C-A3E4-1EB8985F1DCA}" srcOrd="0" destOrd="0" presId="urn:microsoft.com/office/officeart/2005/8/layout/chevron2"/>
    <dgm:cxn modelId="{2EBC07E1-5D8C-4BD5-BC6A-423AFA45D3B2}" type="presParOf" srcId="{EA6C9C09-4346-4707-8FF7-05573886BECC}" destId="{ACDFF445-2F15-4558-87C4-ECBEE71173CB}" srcOrd="1" destOrd="0" presId="urn:microsoft.com/office/officeart/2005/8/layout/chevron2"/>
    <dgm:cxn modelId="{E7C6CED3-C6C2-4D16-8249-3B80C2F9202B}" type="presParOf" srcId="{95A3E32E-2477-49B8-882D-FA8DBEE1CF96}" destId="{CF5150F7-95D9-4977-8994-9326CDE92FE6}" srcOrd="1" destOrd="0" presId="urn:microsoft.com/office/officeart/2005/8/layout/chevron2"/>
    <dgm:cxn modelId="{D31D2668-0997-444E-BFB4-2C746C564563}" type="presParOf" srcId="{95A3E32E-2477-49B8-882D-FA8DBEE1CF96}" destId="{82E8FB1A-77C2-4161-AFAA-81B46EED31A0}" srcOrd="2" destOrd="0" presId="urn:microsoft.com/office/officeart/2005/8/layout/chevron2"/>
    <dgm:cxn modelId="{8F2AC32E-182F-48EB-A0EE-8C60F2B0F9BB}" type="presParOf" srcId="{82E8FB1A-77C2-4161-AFAA-81B46EED31A0}" destId="{D5C8CCF6-5267-488C-9C7F-5C7492FBD409}" srcOrd="0" destOrd="0" presId="urn:microsoft.com/office/officeart/2005/8/layout/chevron2"/>
    <dgm:cxn modelId="{459195F3-9224-4F56-A287-000B945C54D7}" type="presParOf" srcId="{82E8FB1A-77C2-4161-AFAA-81B46EED31A0}" destId="{3FA733EB-D548-49C4-A1FC-80A335CDFA8C}" srcOrd="1" destOrd="0" presId="urn:microsoft.com/office/officeart/2005/8/layout/chevron2"/>
    <dgm:cxn modelId="{C3182488-43E5-454A-9B82-4A33BDB4FC87}" type="presParOf" srcId="{95A3E32E-2477-49B8-882D-FA8DBEE1CF96}" destId="{8F949CA5-AC0E-49D8-B4D5-4C7325ADE9D2}" srcOrd="3" destOrd="0" presId="urn:microsoft.com/office/officeart/2005/8/layout/chevron2"/>
    <dgm:cxn modelId="{904BDBA3-D67E-4973-86B5-E2F2CD6D248F}" type="presParOf" srcId="{95A3E32E-2477-49B8-882D-FA8DBEE1CF96}" destId="{47E20D5F-BAE8-4663-B7A5-4B6DFBFE7516}" srcOrd="4" destOrd="0" presId="urn:microsoft.com/office/officeart/2005/8/layout/chevron2"/>
    <dgm:cxn modelId="{2875E5EA-7069-4EBC-AEBE-948A22134FF7}" type="presParOf" srcId="{47E20D5F-BAE8-4663-B7A5-4B6DFBFE7516}" destId="{009B9D71-A4BA-4E1D-BED5-860C8C2F08F6}" srcOrd="0" destOrd="0" presId="urn:microsoft.com/office/officeart/2005/8/layout/chevron2"/>
    <dgm:cxn modelId="{B200A41E-5862-45F9-82C5-322DE65DF696}" type="presParOf" srcId="{47E20D5F-BAE8-4663-B7A5-4B6DFBFE7516}" destId="{9D520B63-33F9-49B2-A623-9CBEA7D65A3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FAFA63-6C01-404A-B59B-0BB50F2FF106}">
      <dsp:nvSpPr>
        <dsp:cNvPr id="0" name=""/>
        <dsp:cNvSpPr/>
      </dsp:nvSpPr>
      <dsp:spPr>
        <a:xfrm>
          <a:off x="191803" y="79668"/>
          <a:ext cx="1530337" cy="1530337"/>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lvl="0" algn="ctr" defTabSz="2222500">
            <a:lnSpc>
              <a:spcPct val="90000"/>
            </a:lnSpc>
            <a:spcBef>
              <a:spcPct val="0"/>
            </a:spcBef>
            <a:spcAft>
              <a:spcPct val="35000"/>
            </a:spcAft>
          </a:pPr>
          <a:r>
            <a:rPr lang="en-US" sz="5000" kern="1200" dirty="0" smtClean="0"/>
            <a:t>Ask</a:t>
          </a:r>
          <a:endParaRPr lang="en-US" sz="5000" kern="1200" dirty="0"/>
        </a:p>
      </dsp:txBody>
      <dsp:txXfrm>
        <a:off x="415916" y="303781"/>
        <a:ext cx="1082111" cy="1082111"/>
      </dsp:txXfrm>
    </dsp:sp>
    <dsp:sp modelId="{6ECF1477-165D-49F6-9485-6E0AFA33AD0F}">
      <dsp:nvSpPr>
        <dsp:cNvPr id="0" name=""/>
        <dsp:cNvSpPr/>
      </dsp:nvSpPr>
      <dsp:spPr>
        <a:xfrm rot="10778982">
          <a:off x="696211" y="1798126"/>
          <a:ext cx="535618" cy="398860"/>
        </a:xfrm>
        <a:prstGeom prst="triangl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1679480-D7D4-49F6-90BB-45A47246B46D}">
      <dsp:nvSpPr>
        <dsp:cNvPr id="0" name=""/>
        <dsp:cNvSpPr/>
      </dsp:nvSpPr>
      <dsp:spPr>
        <a:xfrm>
          <a:off x="191409" y="2362538"/>
          <a:ext cx="1557243" cy="1236324"/>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Prepare</a:t>
          </a:r>
          <a:endParaRPr lang="en-US" sz="1500" kern="1200" dirty="0"/>
        </a:p>
      </dsp:txBody>
      <dsp:txXfrm>
        <a:off x="419462" y="2543593"/>
        <a:ext cx="1101137" cy="874214"/>
      </dsp:txXfrm>
    </dsp:sp>
    <dsp:sp modelId="{847A4A42-D0B6-44E1-A9C9-75253C9D8C5D}">
      <dsp:nvSpPr>
        <dsp:cNvPr id="0" name=""/>
        <dsp:cNvSpPr/>
      </dsp:nvSpPr>
      <dsp:spPr>
        <a:xfrm rot="5267666">
          <a:off x="2772547" y="2701534"/>
          <a:ext cx="535618" cy="398860"/>
        </a:xfrm>
        <a:prstGeom prst="triangl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F5E46A2-7A7E-4E6D-AFA5-DB046C0A0BAB}">
      <dsp:nvSpPr>
        <dsp:cNvPr id="0" name=""/>
        <dsp:cNvSpPr/>
      </dsp:nvSpPr>
      <dsp:spPr>
        <a:xfrm>
          <a:off x="4310035" y="2322041"/>
          <a:ext cx="1020735" cy="1020735"/>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Process</a:t>
          </a:r>
          <a:endParaRPr lang="en-US" sz="1500" kern="1200" dirty="0"/>
        </a:p>
      </dsp:txBody>
      <dsp:txXfrm>
        <a:off x="4459518" y="2471524"/>
        <a:ext cx="721769" cy="721769"/>
      </dsp:txXfrm>
    </dsp:sp>
    <dsp:sp modelId="{F68002D2-0A20-44CC-985A-9504BDF73743}">
      <dsp:nvSpPr>
        <dsp:cNvPr id="0" name=""/>
        <dsp:cNvSpPr/>
      </dsp:nvSpPr>
      <dsp:spPr>
        <a:xfrm>
          <a:off x="4552594" y="1588712"/>
          <a:ext cx="535618" cy="398860"/>
        </a:xfrm>
        <a:prstGeom prst="triangl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886DABD-CC61-48FC-AAC9-7F8DA9B6E461}">
      <dsp:nvSpPr>
        <dsp:cNvPr id="0" name=""/>
        <dsp:cNvSpPr/>
      </dsp:nvSpPr>
      <dsp:spPr>
        <a:xfrm>
          <a:off x="4310035" y="256086"/>
          <a:ext cx="1020735" cy="1020735"/>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Analyze</a:t>
          </a:r>
          <a:endParaRPr lang="en-US" sz="1500" kern="1200" dirty="0"/>
        </a:p>
      </dsp:txBody>
      <dsp:txXfrm>
        <a:off x="4459518" y="405569"/>
        <a:ext cx="721769" cy="721769"/>
      </dsp:txXfrm>
    </dsp:sp>
    <dsp:sp modelId="{2F3E0769-CAA8-4988-87C9-D0F017FB95AD}">
      <dsp:nvSpPr>
        <dsp:cNvPr id="0" name=""/>
        <dsp:cNvSpPr/>
      </dsp:nvSpPr>
      <dsp:spPr>
        <a:xfrm rot="5204972">
          <a:off x="6403951" y="461880"/>
          <a:ext cx="535618" cy="398860"/>
        </a:xfrm>
        <a:prstGeom prst="triangl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7B08CA7-255C-46A6-9F35-247FCFB1DBE8}">
      <dsp:nvSpPr>
        <dsp:cNvPr id="0" name=""/>
        <dsp:cNvSpPr/>
      </dsp:nvSpPr>
      <dsp:spPr>
        <a:xfrm>
          <a:off x="7990210" y="47080"/>
          <a:ext cx="1020735" cy="1020735"/>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Share</a:t>
          </a:r>
          <a:endParaRPr lang="en-US" sz="1500" kern="1200" dirty="0"/>
        </a:p>
      </dsp:txBody>
      <dsp:txXfrm>
        <a:off x="8139693" y="196563"/>
        <a:ext cx="721769" cy="721769"/>
      </dsp:txXfrm>
    </dsp:sp>
    <dsp:sp modelId="{A8C01638-5B88-49BA-9D6B-871354255AAD}">
      <dsp:nvSpPr>
        <dsp:cNvPr id="0" name=""/>
        <dsp:cNvSpPr/>
      </dsp:nvSpPr>
      <dsp:spPr>
        <a:xfrm rot="10739037">
          <a:off x="8250303" y="1346746"/>
          <a:ext cx="535618" cy="398860"/>
        </a:xfrm>
        <a:prstGeom prst="triangl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06A8BF1-C763-42CE-8705-FA9923B72B19}">
      <dsp:nvSpPr>
        <dsp:cNvPr id="0" name=""/>
        <dsp:cNvSpPr/>
      </dsp:nvSpPr>
      <dsp:spPr>
        <a:xfrm>
          <a:off x="7774597" y="2001925"/>
          <a:ext cx="1530337" cy="1530337"/>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lvl="0" algn="ctr" defTabSz="2222500">
            <a:lnSpc>
              <a:spcPct val="90000"/>
            </a:lnSpc>
            <a:spcBef>
              <a:spcPct val="0"/>
            </a:spcBef>
            <a:spcAft>
              <a:spcPct val="35000"/>
            </a:spcAft>
          </a:pPr>
          <a:r>
            <a:rPr lang="en-US" sz="5000" kern="1200" dirty="0" smtClean="0"/>
            <a:t>Act</a:t>
          </a:r>
          <a:endParaRPr lang="en-US" sz="5000" kern="1200" dirty="0"/>
        </a:p>
      </dsp:txBody>
      <dsp:txXfrm>
        <a:off x="7998710" y="2226038"/>
        <a:ext cx="1082111" cy="10821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0C2795-3C44-4443-9B43-A8BA16993E89}">
      <dsp:nvSpPr>
        <dsp:cNvPr id="0" name=""/>
        <dsp:cNvSpPr/>
      </dsp:nvSpPr>
      <dsp:spPr>
        <a:xfrm rot="5400000">
          <a:off x="-220794" y="221163"/>
          <a:ext cx="1471964" cy="1030375"/>
        </a:xfrm>
        <a:prstGeom prst="chevron">
          <a:avLst/>
        </a:prstGeom>
        <a:gradFill rotWithShape="0">
          <a:gsLst>
            <a:gs pos="0">
              <a:schemeClr val="accent1">
                <a:hueOff val="0"/>
                <a:satOff val="0"/>
                <a:lumOff val="0"/>
                <a:alphaOff val="0"/>
                <a:tint val="60000"/>
                <a:satMod val="100000"/>
                <a:lumMod val="110000"/>
              </a:schemeClr>
            </a:gs>
            <a:gs pos="100000">
              <a:schemeClr val="accent1">
                <a:hueOff val="0"/>
                <a:satOff val="0"/>
                <a:lumOff val="0"/>
                <a:alphaOff val="0"/>
                <a:tint val="70000"/>
                <a:satMod val="100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ASK</a:t>
          </a:r>
          <a:endParaRPr lang="en-US" sz="2200" kern="1200" dirty="0"/>
        </a:p>
      </dsp:txBody>
      <dsp:txXfrm rot="-5400000">
        <a:off x="1" y="515557"/>
        <a:ext cx="1030375" cy="441589"/>
      </dsp:txXfrm>
    </dsp:sp>
    <dsp:sp modelId="{2BD144B5-13E5-46E3-B6D8-DBCDB7D2140A}">
      <dsp:nvSpPr>
        <dsp:cNvPr id="0" name=""/>
        <dsp:cNvSpPr/>
      </dsp:nvSpPr>
      <dsp:spPr>
        <a:xfrm rot="5400000">
          <a:off x="5215337" y="-4184592"/>
          <a:ext cx="956776" cy="9326700"/>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It ensure that the product/ service would qualify as successful result or not.</a:t>
          </a:r>
          <a:endParaRPr lang="en-US" sz="1500" kern="1200" dirty="0"/>
        </a:p>
        <a:p>
          <a:pPr marL="114300" lvl="1" indent="-114300" algn="l" defTabSz="666750">
            <a:lnSpc>
              <a:spcPct val="90000"/>
            </a:lnSpc>
            <a:spcBef>
              <a:spcPct val="0"/>
            </a:spcBef>
            <a:spcAft>
              <a:spcPct val="15000"/>
            </a:spcAft>
            <a:buChar char="••"/>
          </a:pPr>
          <a:r>
            <a:rPr lang="en-US" sz="1500" kern="1200" dirty="0" smtClean="0"/>
            <a:t>Its main point is to pose fully effective questions to individuals who are keen on the result of the individual analysis for betterment of product/ services.</a:t>
          </a:r>
          <a:endParaRPr lang="en-US" sz="1500" kern="1200" dirty="0"/>
        </a:p>
      </dsp:txBody>
      <dsp:txXfrm rot="-5400000">
        <a:off x="1030375" y="47076"/>
        <a:ext cx="9279994" cy="863364"/>
      </dsp:txXfrm>
    </dsp:sp>
    <dsp:sp modelId="{A390C27F-2A0D-4603-BE56-DA95644E5398}">
      <dsp:nvSpPr>
        <dsp:cNvPr id="0" name=""/>
        <dsp:cNvSpPr/>
      </dsp:nvSpPr>
      <dsp:spPr>
        <a:xfrm rot="5400000">
          <a:off x="-220794" y="1497217"/>
          <a:ext cx="1471964" cy="1030375"/>
        </a:xfrm>
        <a:prstGeom prst="chevron">
          <a:avLst/>
        </a:prstGeom>
        <a:gradFill rotWithShape="0">
          <a:gsLst>
            <a:gs pos="0">
              <a:schemeClr val="accent1">
                <a:hueOff val="0"/>
                <a:satOff val="0"/>
                <a:lumOff val="0"/>
                <a:alphaOff val="0"/>
                <a:tint val="60000"/>
                <a:satMod val="100000"/>
                <a:lumMod val="110000"/>
              </a:schemeClr>
            </a:gs>
            <a:gs pos="100000">
              <a:schemeClr val="accent1">
                <a:hueOff val="0"/>
                <a:satOff val="0"/>
                <a:lumOff val="0"/>
                <a:alphaOff val="0"/>
                <a:tint val="70000"/>
                <a:satMod val="100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Prepare</a:t>
          </a:r>
          <a:endParaRPr lang="en-US" sz="2200" kern="1200" dirty="0"/>
        </a:p>
      </dsp:txBody>
      <dsp:txXfrm rot="-5400000">
        <a:off x="1" y="1791611"/>
        <a:ext cx="1030375" cy="441589"/>
      </dsp:txXfrm>
    </dsp:sp>
    <dsp:sp modelId="{9ED5027B-9C1F-4B21-96F7-E9968FBAD5B2}">
      <dsp:nvSpPr>
        <dsp:cNvPr id="0" name=""/>
        <dsp:cNvSpPr/>
      </dsp:nvSpPr>
      <dsp:spPr>
        <a:xfrm rot="5400000">
          <a:off x="5214497" y="-2937452"/>
          <a:ext cx="956776" cy="9326700"/>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It recognize and plan what sort of information they need to accomplish the successful result.</a:t>
          </a:r>
          <a:endParaRPr lang="en-US" sz="1500" kern="1200" dirty="0"/>
        </a:p>
        <a:p>
          <a:pPr marL="114300" lvl="1" indent="-114300" algn="l" defTabSz="666750">
            <a:lnSpc>
              <a:spcPct val="90000"/>
            </a:lnSpc>
            <a:spcBef>
              <a:spcPct val="0"/>
            </a:spcBef>
            <a:spcAft>
              <a:spcPct val="15000"/>
            </a:spcAft>
            <a:buChar char="••"/>
          </a:pPr>
          <a:r>
            <a:rPr lang="en-US" sz="1500" kern="1200" dirty="0" smtClean="0"/>
            <a:t>In this step, we also figure out from where we will find and how to process that useful information.</a:t>
          </a:r>
          <a:endParaRPr lang="en-US" sz="1500" kern="1200" dirty="0"/>
        </a:p>
      </dsp:txBody>
      <dsp:txXfrm rot="-5400000">
        <a:off x="1029535" y="1294216"/>
        <a:ext cx="9279994" cy="863364"/>
      </dsp:txXfrm>
    </dsp:sp>
    <dsp:sp modelId="{B56DB7FC-1210-4A1B-9639-C99B1E527880}">
      <dsp:nvSpPr>
        <dsp:cNvPr id="0" name=""/>
        <dsp:cNvSpPr/>
      </dsp:nvSpPr>
      <dsp:spPr>
        <a:xfrm rot="5400000">
          <a:off x="-220794" y="2773272"/>
          <a:ext cx="1471964" cy="1030375"/>
        </a:xfrm>
        <a:prstGeom prst="chevron">
          <a:avLst/>
        </a:prstGeom>
        <a:gradFill rotWithShape="0">
          <a:gsLst>
            <a:gs pos="0">
              <a:schemeClr val="accent1">
                <a:hueOff val="0"/>
                <a:satOff val="0"/>
                <a:lumOff val="0"/>
                <a:alphaOff val="0"/>
                <a:tint val="60000"/>
                <a:satMod val="100000"/>
                <a:lumMod val="110000"/>
              </a:schemeClr>
            </a:gs>
            <a:gs pos="100000">
              <a:schemeClr val="accent1">
                <a:hueOff val="0"/>
                <a:satOff val="0"/>
                <a:lumOff val="0"/>
                <a:alphaOff val="0"/>
                <a:tint val="70000"/>
                <a:satMod val="100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Process</a:t>
          </a:r>
          <a:endParaRPr lang="en-US" sz="2200" kern="1200" dirty="0"/>
        </a:p>
      </dsp:txBody>
      <dsp:txXfrm rot="-5400000">
        <a:off x="1" y="3067666"/>
        <a:ext cx="1030375" cy="441589"/>
      </dsp:txXfrm>
    </dsp:sp>
    <dsp:sp modelId="{028A3265-D7F5-4BF3-8C8C-7BE0897F2C17}">
      <dsp:nvSpPr>
        <dsp:cNvPr id="0" name=""/>
        <dsp:cNvSpPr/>
      </dsp:nvSpPr>
      <dsp:spPr>
        <a:xfrm rot="5400000">
          <a:off x="5215337" y="-1632484"/>
          <a:ext cx="956776" cy="9326700"/>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The information gathered through reviews or differently(i.e. home meetings, surveys, reviews, polls, ETC)  is made error-free to ensure it is finished, right, pertinent, and liberated from exceptions.</a:t>
          </a:r>
          <a:endParaRPr lang="en-US" sz="1500" kern="1200" dirty="0"/>
        </a:p>
        <a:p>
          <a:pPr marL="114300" lvl="1" indent="-114300" algn="l" defTabSz="666750">
            <a:lnSpc>
              <a:spcPct val="90000"/>
            </a:lnSpc>
            <a:spcBef>
              <a:spcPct val="0"/>
            </a:spcBef>
            <a:spcAft>
              <a:spcPct val="15000"/>
            </a:spcAft>
            <a:buChar char="••"/>
          </a:pPr>
          <a:r>
            <a:rPr lang="en-US" sz="1500" kern="1200" dirty="0" smtClean="0"/>
            <a:t> In this step, Information are divided on the basis of different categories of task that has to performed. </a:t>
          </a:r>
          <a:endParaRPr lang="en-US" sz="1500" kern="1200" dirty="0"/>
        </a:p>
      </dsp:txBody>
      <dsp:txXfrm rot="-5400000">
        <a:off x="1030375" y="2599184"/>
        <a:ext cx="9279994" cy="8633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26B0F9-0F6F-466C-A3E4-1EB8985F1DCA}">
      <dsp:nvSpPr>
        <dsp:cNvPr id="0" name=""/>
        <dsp:cNvSpPr/>
      </dsp:nvSpPr>
      <dsp:spPr>
        <a:xfrm rot="5400000">
          <a:off x="-196687" y="246513"/>
          <a:ext cx="1343454" cy="950080"/>
        </a:xfrm>
        <a:prstGeom prst="chevron">
          <a:avLst/>
        </a:prstGeom>
        <a:gradFill rotWithShape="0">
          <a:gsLst>
            <a:gs pos="0">
              <a:schemeClr val="accent1">
                <a:hueOff val="0"/>
                <a:satOff val="0"/>
                <a:lumOff val="0"/>
                <a:alphaOff val="0"/>
                <a:tint val="60000"/>
                <a:satMod val="100000"/>
                <a:lumMod val="110000"/>
              </a:schemeClr>
            </a:gs>
            <a:gs pos="100000">
              <a:schemeClr val="accent1">
                <a:hueOff val="0"/>
                <a:satOff val="0"/>
                <a:lumOff val="0"/>
                <a:alphaOff val="0"/>
                <a:tint val="70000"/>
                <a:satMod val="100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Analyze</a:t>
          </a:r>
          <a:endParaRPr lang="en-US" sz="2000" kern="1200" dirty="0"/>
        </a:p>
      </dsp:txBody>
      <dsp:txXfrm rot="-5400000">
        <a:off x="0" y="524866"/>
        <a:ext cx="950080" cy="393374"/>
      </dsp:txXfrm>
    </dsp:sp>
    <dsp:sp modelId="{ACDFF445-2F15-4558-87C4-ECBEE71173CB}">
      <dsp:nvSpPr>
        <dsp:cNvPr id="0" name=""/>
        <dsp:cNvSpPr/>
      </dsp:nvSpPr>
      <dsp:spPr>
        <a:xfrm rot="5400000">
          <a:off x="5084697" y="-4108063"/>
          <a:ext cx="1059384" cy="9328619"/>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Analysis of data is done to ensure that data received  is necessary or not.</a:t>
          </a:r>
          <a:endParaRPr lang="en-US" sz="1500" kern="1200" dirty="0"/>
        </a:p>
        <a:p>
          <a:pPr marL="114300" lvl="1" indent="-114300" algn="l" defTabSz="666750">
            <a:lnSpc>
              <a:spcPct val="90000"/>
            </a:lnSpc>
            <a:spcBef>
              <a:spcPct val="0"/>
            </a:spcBef>
            <a:spcAft>
              <a:spcPct val="15000"/>
            </a:spcAft>
            <a:buChar char="••"/>
          </a:pPr>
          <a:r>
            <a:rPr lang="en-US" sz="1500" kern="1200" dirty="0" smtClean="0"/>
            <a:t>Analysis of data to track down examples, connections, and patterns. discover the critical sign of the progress of the product/service and report precisely the exact thing that is viewed in the investigation.</a:t>
          </a:r>
          <a:endParaRPr lang="en-US" sz="1500" kern="1200" dirty="0"/>
        </a:p>
      </dsp:txBody>
      <dsp:txXfrm rot="-5400000">
        <a:off x="950080" y="78269"/>
        <a:ext cx="9276904" cy="955954"/>
      </dsp:txXfrm>
    </dsp:sp>
    <dsp:sp modelId="{D5C8CCF6-5267-488C-9C7F-5C7492FBD409}">
      <dsp:nvSpPr>
        <dsp:cNvPr id="0" name=""/>
        <dsp:cNvSpPr/>
      </dsp:nvSpPr>
      <dsp:spPr>
        <a:xfrm rot="5400000">
          <a:off x="-203588" y="1561120"/>
          <a:ext cx="1357258" cy="950080"/>
        </a:xfrm>
        <a:prstGeom prst="chevron">
          <a:avLst/>
        </a:prstGeom>
        <a:gradFill rotWithShape="0">
          <a:gsLst>
            <a:gs pos="0">
              <a:schemeClr val="accent1">
                <a:hueOff val="0"/>
                <a:satOff val="0"/>
                <a:lumOff val="0"/>
                <a:alphaOff val="0"/>
                <a:tint val="60000"/>
                <a:satMod val="100000"/>
                <a:lumMod val="110000"/>
              </a:schemeClr>
            </a:gs>
            <a:gs pos="100000">
              <a:schemeClr val="accent1">
                <a:hueOff val="0"/>
                <a:satOff val="0"/>
                <a:lumOff val="0"/>
                <a:alphaOff val="0"/>
                <a:tint val="70000"/>
                <a:satMod val="100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Share</a:t>
          </a:r>
          <a:endParaRPr lang="en-US" sz="2000" kern="1200" dirty="0"/>
        </a:p>
      </dsp:txBody>
      <dsp:txXfrm rot="-5400000">
        <a:off x="1" y="1832571"/>
        <a:ext cx="950080" cy="407178"/>
      </dsp:txXfrm>
    </dsp:sp>
    <dsp:sp modelId="{3FA733EB-D548-49C4-A1FC-80A335CDFA8C}">
      <dsp:nvSpPr>
        <dsp:cNvPr id="0" name=""/>
        <dsp:cNvSpPr/>
      </dsp:nvSpPr>
      <dsp:spPr>
        <a:xfrm rot="5400000">
          <a:off x="5091248" y="-2865669"/>
          <a:ext cx="1046283" cy="9328619"/>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In this step, we figure out the ways to communicate the uniqueness, changes and features of that product or service with team members of the company.</a:t>
          </a:r>
          <a:endParaRPr lang="en-US" sz="1500" kern="1200" dirty="0"/>
        </a:p>
      </dsp:txBody>
      <dsp:txXfrm rot="-5400000">
        <a:off x="950081" y="1326573"/>
        <a:ext cx="9277544" cy="944133"/>
      </dsp:txXfrm>
    </dsp:sp>
    <dsp:sp modelId="{009B9D71-A4BA-4E1D-BED5-860C8C2F08F6}">
      <dsp:nvSpPr>
        <dsp:cNvPr id="0" name=""/>
        <dsp:cNvSpPr/>
      </dsp:nvSpPr>
      <dsp:spPr>
        <a:xfrm rot="5400000">
          <a:off x="-203588" y="2831525"/>
          <a:ext cx="1357258" cy="950080"/>
        </a:xfrm>
        <a:prstGeom prst="chevron">
          <a:avLst/>
        </a:prstGeom>
        <a:gradFill rotWithShape="0">
          <a:gsLst>
            <a:gs pos="0">
              <a:schemeClr val="accent1">
                <a:hueOff val="0"/>
                <a:satOff val="0"/>
                <a:lumOff val="0"/>
                <a:alphaOff val="0"/>
                <a:tint val="60000"/>
                <a:satMod val="100000"/>
                <a:lumMod val="110000"/>
              </a:schemeClr>
            </a:gs>
            <a:gs pos="100000">
              <a:schemeClr val="accent1">
                <a:hueOff val="0"/>
                <a:satOff val="0"/>
                <a:lumOff val="0"/>
                <a:alphaOff val="0"/>
                <a:tint val="70000"/>
                <a:satMod val="100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Act</a:t>
          </a:r>
          <a:endParaRPr lang="en-US" sz="2000" kern="1200" dirty="0"/>
        </a:p>
      </dsp:txBody>
      <dsp:txXfrm rot="-5400000">
        <a:off x="1" y="3102976"/>
        <a:ext cx="950080" cy="407178"/>
      </dsp:txXfrm>
    </dsp:sp>
    <dsp:sp modelId="{9D520B63-33F9-49B2-A623-9CBEA7D65A3E}">
      <dsp:nvSpPr>
        <dsp:cNvPr id="0" name=""/>
        <dsp:cNvSpPr/>
      </dsp:nvSpPr>
      <dsp:spPr>
        <a:xfrm rot="5400000">
          <a:off x="5077040" y="-1595263"/>
          <a:ext cx="1074700" cy="9328619"/>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 Work with the team and decide what to show, how to show and how to show about the </a:t>
          </a:r>
          <a:r>
            <a:rPr lang="en-US" sz="1500" kern="1200" dirty="0" smtClean="0"/>
            <a:t>product/service</a:t>
          </a:r>
          <a:r>
            <a:rPr lang="en-US" sz="1500" kern="1200" dirty="0" smtClean="0"/>
            <a:t> in order to achieve maximum reach of the people depending on people’s requirement.</a:t>
          </a:r>
          <a:endParaRPr lang="en-US" sz="1500" kern="1200" dirty="0"/>
        </a:p>
      </dsp:txBody>
      <dsp:txXfrm rot="-5400000">
        <a:off x="950081" y="2584159"/>
        <a:ext cx="9276156" cy="969774"/>
      </dsp:txXfrm>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1/3/2023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1/3/2023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Data Analytics </a:t>
            </a:r>
            <a:endParaRPr lang="en-US" dirty="0"/>
          </a:p>
        </p:txBody>
      </p:sp>
      <p:sp>
        <p:nvSpPr>
          <p:cNvPr id="3" name="Subtitle 2"/>
          <p:cNvSpPr>
            <a:spLocks noGrp="1"/>
          </p:cNvSpPr>
          <p:nvPr>
            <p:ph type="subTitle" idx="1"/>
          </p:nvPr>
        </p:nvSpPr>
        <p:spPr/>
        <p:txBody>
          <a:bodyPr/>
          <a:lstStyle/>
          <a:p>
            <a:r>
              <a:rPr lang="en-US" b="1" dirty="0"/>
              <a:t>Application in Real Life Scenario Case Study</a:t>
            </a:r>
            <a:endParaRPr lang="en-US" dirty="0"/>
          </a:p>
        </p:txBody>
      </p:sp>
    </p:spTree>
    <p:extLst>
      <p:ext uri="{BB962C8B-B14F-4D97-AF65-F5344CB8AC3E}">
        <p14:creationId xmlns:p14="http://schemas.microsoft.com/office/powerpoint/2010/main" val="26648981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Analytics</a:t>
            </a:r>
            <a:endParaRPr lang="en-US" dirty="0"/>
          </a:p>
        </p:txBody>
      </p:sp>
      <p:sp>
        <p:nvSpPr>
          <p:cNvPr id="3" name="Content Placeholder 2"/>
          <p:cNvSpPr>
            <a:spLocks noGrp="1"/>
          </p:cNvSpPr>
          <p:nvPr>
            <p:ph idx="1"/>
          </p:nvPr>
        </p:nvSpPr>
        <p:spPr/>
        <p:txBody>
          <a:bodyPr/>
          <a:lstStyle/>
          <a:p>
            <a:pPr marL="0" indent="0">
              <a:buNone/>
            </a:pPr>
            <a:r>
              <a:rPr lang="en-US" dirty="0"/>
              <a:t>On the off chance that data can be estimated, then almost certainly, there's as of now a monster document of gathered information that is collected every day. It is possible that the data is simply there trusting that an individual will investigate it and decide on recent fads. That is what information investigation is about - to figure out all information sizes utilizing a powerful arrangement of devices. Data analytics can uncover complete data, examples, and connections of the subjects being considered. Essentially, it's making determinations about data subsequent to inspecting crude information.</a:t>
            </a:r>
          </a:p>
        </p:txBody>
      </p:sp>
    </p:spTree>
    <p:extLst>
      <p:ext uri="{BB962C8B-B14F-4D97-AF65-F5344CB8AC3E}">
        <p14:creationId xmlns:p14="http://schemas.microsoft.com/office/powerpoint/2010/main" val="28955368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Analytics Applications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Some of the different data analytics applications that are currently being used </a:t>
            </a:r>
            <a:r>
              <a:rPr lang="en-US" dirty="0" smtClean="0"/>
              <a:t>across </a:t>
            </a:r>
            <a:r>
              <a:rPr lang="en-US" dirty="0"/>
              <a:t>the globe </a:t>
            </a:r>
            <a:r>
              <a:rPr lang="en-US" dirty="0" smtClean="0"/>
              <a:t>are:</a:t>
            </a:r>
          </a:p>
          <a:p>
            <a:r>
              <a:rPr lang="en-US" dirty="0" smtClean="0"/>
              <a:t>Security</a:t>
            </a:r>
          </a:p>
          <a:p>
            <a:r>
              <a:rPr lang="en-US" dirty="0" smtClean="0"/>
              <a:t>Transportation</a:t>
            </a:r>
          </a:p>
          <a:p>
            <a:r>
              <a:rPr lang="en-US" dirty="0" smtClean="0"/>
              <a:t>Expenditure management</a:t>
            </a:r>
          </a:p>
          <a:p>
            <a:r>
              <a:rPr lang="en-US" dirty="0" smtClean="0"/>
              <a:t>Healthcare</a:t>
            </a:r>
          </a:p>
          <a:p>
            <a:r>
              <a:rPr lang="en-US" dirty="0" smtClean="0"/>
              <a:t>Travelling</a:t>
            </a:r>
          </a:p>
          <a:p>
            <a:r>
              <a:rPr lang="en-US" dirty="0" smtClean="0"/>
              <a:t>Internet searching</a:t>
            </a:r>
          </a:p>
          <a:p>
            <a:r>
              <a:rPr lang="en-US" b="1" dirty="0"/>
              <a:t>Digital advertisement</a:t>
            </a:r>
          </a:p>
          <a:p>
            <a:endParaRPr lang="en-US" dirty="0"/>
          </a:p>
        </p:txBody>
      </p:sp>
    </p:spTree>
    <p:extLst>
      <p:ext uri="{BB962C8B-B14F-4D97-AF65-F5344CB8AC3E}">
        <p14:creationId xmlns:p14="http://schemas.microsoft.com/office/powerpoint/2010/main" val="33612762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of Digital Marketing</a:t>
            </a:r>
            <a:br>
              <a:rPr lang="en-US" dirty="0" smtClean="0"/>
            </a:br>
            <a:r>
              <a:rPr lang="en-US" dirty="0" smtClean="0"/>
              <a:t> </a:t>
            </a:r>
            <a:endParaRPr lang="en-US" dirty="0"/>
          </a:p>
        </p:txBody>
      </p:sp>
      <p:sp>
        <p:nvSpPr>
          <p:cNvPr id="3" name="Content Placeholder 2"/>
          <p:cNvSpPr>
            <a:spLocks noGrp="1"/>
          </p:cNvSpPr>
          <p:nvPr>
            <p:ph idx="1"/>
          </p:nvPr>
        </p:nvSpPr>
        <p:spPr/>
        <p:txBody>
          <a:bodyPr>
            <a:normAutofit/>
          </a:bodyPr>
          <a:lstStyle/>
          <a:p>
            <a:r>
              <a:rPr lang="en-US" dirty="0" smtClean="0"/>
              <a:t>Digital </a:t>
            </a:r>
            <a:r>
              <a:rPr lang="en-US" dirty="0"/>
              <a:t>marketing is the new method of marketing commodities using-digital technology, mostly through </a:t>
            </a:r>
            <a:r>
              <a:rPr lang="en-US" dirty="0" smtClean="0"/>
              <a:t>internet.</a:t>
            </a:r>
          </a:p>
          <a:p>
            <a:r>
              <a:rPr lang="en-US" dirty="0"/>
              <a:t>The development of digital marketing has altered the method companies use technology for </a:t>
            </a:r>
            <a:r>
              <a:rPr lang="en-US" dirty="0" smtClean="0"/>
              <a:t>promotion.</a:t>
            </a:r>
          </a:p>
          <a:p>
            <a:r>
              <a:rPr lang="en-US" dirty="0"/>
              <a:t>It involves sum total of marketing work that usage of an electric </a:t>
            </a:r>
            <a:r>
              <a:rPr lang="en-US" dirty="0" smtClean="0"/>
              <a:t>component and </a:t>
            </a:r>
            <a:r>
              <a:rPr lang="en-US" dirty="0"/>
              <a:t>internet, -Businesses leverages various digital-ways-like-search engine, -social medias, -e-mail, website in addition offline marketing such as SMS and MMS to attach with present and potential </a:t>
            </a:r>
            <a:r>
              <a:rPr lang="en-US" dirty="0" smtClean="0"/>
              <a:t>customers.</a:t>
            </a:r>
            <a:endParaRPr lang="en-US" dirty="0"/>
          </a:p>
        </p:txBody>
      </p:sp>
    </p:spTree>
    <p:extLst>
      <p:ext uri="{BB962C8B-B14F-4D97-AF65-F5344CB8AC3E}">
        <p14:creationId xmlns:p14="http://schemas.microsoft.com/office/powerpoint/2010/main" val="31908987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in Data Analysis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61355296"/>
              </p:ext>
            </p:extLst>
          </p:nvPr>
        </p:nvGraphicFramePr>
        <p:xfrm>
          <a:off x="681038" y="2336800"/>
          <a:ext cx="9613900"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8585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83154098"/>
              </p:ext>
            </p:extLst>
          </p:nvPr>
        </p:nvGraphicFramePr>
        <p:xfrm>
          <a:off x="681038" y="2336800"/>
          <a:ext cx="10357076" cy="40248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51606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30301868"/>
              </p:ext>
            </p:extLst>
          </p:nvPr>
        </p:nvGraphicFramePr>
        <p:xfrm>
          <a:off x="681037" y="2336799"/>
          <a:ext cx="10278700" cy="4011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85045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ANALYSIS OF DIGITAL MARKETING </a:t>
            </a:r>
          </a:p>
        </p:txBody>
      </p:sp>
      <p:sp>
        <p:nvSpPr>
          <p:cNvPr id="3" name="Content Placeholder 2"/>
          <p:cNvSpPr>
            <a:spLocks noGrp="1"/>
          </p:cNvSpPr>
          <p:nvPr>
            <p:ph idx="1"/>
          </p:nvPr>
        </p:nvSpPr>
        <p:spPr/>
        <p:txBody>
          <a:bodyPr>
            <a:normAutofit fontScale="92500" lnSpcReduction="20000"/>
          </a:bodyPr>
          <a:lstStyle/>
          <a:p>
            <a:r>
              <a:rPr lang="en-US" sz="2800" dirty="0"/>
              <a:t>Global Presence- </a:t>
            </a:r>
            <a:r>
              <a:rPr lang="en-US" sz="1900" dirty="0"/>
              <a:t>In digital marketing is not only makes any business to local region but also on global level. Company website allows the customers to find new markets and trade</a:t>
            </a:r>
            <a:endParaRPr lang="en-US" sz="1900" dirty="0" smtClean="0"/>
          </a:p>
          <a:p>
            <a:r>
              <a:rPr lang="en-US" sz="2800" dirty="0"/>
              <a:t>Cost </a:t>
            </a:r>
            <a:r>
              <a:rPr lang="en-US" sz="3000" dirty="0"/>
              <a:t>efficient</a:t>
            </a:r>
            <a:r>
              <a:rPr lang="en-US" sz="1900" dirty="0"/>
              <a:t>- Likened to old-style marketing DM is cost effective, it will reach to a greater number of people with very less </a:t>
            </a:r>
            <a:r>
              <a:rPr lang="en-US" sz="1900" dirty="0" smtClean="0"/>
              <a:t>amount.</a:t>
            </a:r>
          </a:p>
          <a:p>
            <a:r>
              <a:rPr lang="en-US" sz="2800" dirty="0"/>
              <a:t>Trackable and measurable result- </a:t>
            </a:r>
            <a:r>
              <a:rPr lang="en-US" sz="1900" dirty="0"/>
              <a:t>In digital marketing we can track and measure the result of our advertisement or website, such as how many people have seen, what are the activities they do in the website, their </a:t>
            </a:r>
            <a:r>
              <a:rPr lang="en-US" sz="1900" dirty="0" smtClean="0"/>
              <a:t>behavior </a:t>
            </a:r>
            <a:r>
              <a:rPr lang="en-US" sz="1900" dirty="0"/>
              <a:t>in </a:t>
            </a:r>
            <a:r>
              <a:rPr lang="en-US" sz="1900" dirty="0" smtClean="0"/>
              <a:t>website.</a:t>
            </a:r>
            <a:endParaRPr lang="en-US" sz="2800" dirty="0" smtClean="0"/>
          </a:p>
          <a:p>
            <a:r>
              <a:rPr lang="en-US" sz="2800" dirty="0"/>
              <a:t>Data and results can be recorded- </a:t>
            </a:r>
            <a:r>
              <a:rPr lang="en-US" sz="1800" dirty="0"/>
              <a:t>Google analytics we can be used to check the reach of campaigns done and store them for future decisions</a:t>
            </a:r>
            <a:endParaRPr lang="en-US" sz="1800" dirty="0" smtClean="0"/>
          </a:p>
          <a:p>
            <a:r>
              <a:rPr lang="en-US" sz="2800" dirty="0"/>
              <a:t>Personalization- </a:t>
            </a:r>
            <a:r>
              <a:rPr lang="en-US" sz="1800" dirty="0"/>
              <a:t>linking customer data base to website is most important, whenever customer visit the site, we can greet them with targeted propositions and remarket the product</a:t>
            </a:r>
          </a:p>
        </p:txBody>
      </p:sp>
    </p:spTree>
    <p:extLst>
      <p:ext uri="{BB962C8B-B14F-4D97-AF65-F5344CB8AC3E}">
        <p14:creationId xmlns:p14="http://schemas.microsoft.com/office/powerpoint/2010/main" val="1417816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3684335" y="3213201"/>
            <a:ext cx="3987310" cy="923330"/>
          </a:xfrm>
          <a:prstGeom prst="rect">
            <a:avLst/>
          </a:prstGeom>
          <a:noFill/>
        </p:spPr>
        <p:txBody>
          <a:bodyPr wrap="none" lIns="91440" tIns="45720" rIns="91440" bIns="45720">
            <a:spAutoFit/>
          </a:bodyPr>
          <a:lstStyle/>
          <a:p>
            <a:pPr algn="ctr"/>
            <a:r>
              <a:rPr lang="en-US" sz="5400" b="1" dirty="0" smtClean="0">
                <a:ln w="9525">
                  <a:solidFill>
                    <a:schemeClr val="bg1"/>
                  </a:solidFill>
                  <a:prstDash val="solid"/>
                </a:ln>
                <a:effectLst>
                  <a:outerShdw blurRad="12700" dist="38100" dir="2700000" algn="tl" rotWithShape="0">
                    <a:schemeClr val="bg1">
                      <a:lumMod val="50000"/>
                    </a:schemeClr>
                  </a:outerShdw>
                </a:effectLst>
              </a:rPr>
              <a:t>THANK YOU</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730730870"/>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412</TotalTime>
  <Words>658</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Trebuchet MS</vt:lpstr>
      <vt:lpstr>Berlin</vt:lpstr>
      <vt:lpstr>Data Analytics </vt:lpstr>
      <vt:lpstr>Data Analytics</vt:lpstr>
      <vt:lpstr>Data Analytics Applications</vt:lpstr>
      <vt:lpstr>Case study of Digital Marketing  </vt:lpstr>
      <vt:lpstr>Process in Data Analysis</vt:lpstr>
      <vt:lpstr>Process</vt:lpstr>
      <vt:lpstr>Process</vt:lpstr>
      <vt:lpstr>NEED ANALYSIS OF DIGITAL MARKETING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Process</dc:title>
  <dc:creator>rohit bahuguna</dc:creator>
  <cp:lastModifiedBy>rohit bahuguna</cp:lastModifiedBy>
  <cp:revision>21</cp:revision>
  <dcterms:created xsi:type="dcterms:W3CDTF">2023-01-03T10:40:55Z</dcterms:created>
  <dcterms:modified xsi:type="dcterms:W3CDTF">2023-01-03T17:33:15Z</dcterms:modified>
</cp:coreProperties>
</file>