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S-1-5-21-4114393895-2178727606-4218648711-1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Call Dad 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5ED948C1-7EC4-4596-9869-E7E51A32881E}">
      <dgm:prSet phldrT="[Text]"/>
      <dgm:spPr/>
      <dgm:t>
        <a:bodyPr/>
        <a:lstStyle/>
        <a:p>
          <a:r>
            <a:rPr lang="en-IN" dirty="0"/>
            <a:t>Go Shopping</a:t>
          </a:r>
        </a:p>
      </dgm:t>
    </dgm:pt>
    <dgm:pt modelId="{56DD0AEB-0A4B-4D1E-8C20-59B324E59902}" type="parTrans" cxnId="{20F36EBC-0944-4CEC-86BE-9CBDBABD5DDC}">
      <dgm:prSet/>
      <dgm:spPr/>
      <dgm:t>
        <a:bodyPr/>
        <a:lstStyle/>
        <a:p>
          <a:endParaRPr lang="en-IN"/>
        </a:p>
      </dgm:t>
    </dgm:pt>
    <dgm:pt modelId="{E4933A1D-A5E5-4B6A-A579-65A0AE75D57E}" type="sibTrans" cxnId="{20F36EBC-0944-4CEC-86BE-9CBDBABD5DDC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2"/>
      <dgm:spPr/>
    </dgm:pt>
    <dgm:pt modelId="{F17BA9DD-8DB4-431A-8993-C6F2FE1F79B1}" type="pres">
      <dgm:prSet presAssocID="{F1388C9B-3E17-41B0-AC89-68994B056C77}" presName="img" presStyleLbl="fgImgPlace1" presStyleIdx="0" presStyleCnt="2" custAng="16200000" custScaleX="48464" custScaleY="50305" custLinFactNeighborX="-20781" custLinFactNeighborY="263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>
          <a:noFill/>
        </a:ln>
      </dgm:spPr>
    </dgm:pt>
    <dgm:pt modelId="{F32A749A-C8DA-40F1-B8BC-7CF4AE7BCEB9}" type="pres">
      <dgm:prSet presAssocID="{F1388C9B-3E17-41B0-AC89-68994B056C77}" presName="text" presStyleLbl="node1" presStyleIdx="0" presStyleCnt="2">
        <dgm:presLayoutVars>
          <dgm:bulletEnabled val="1"/>
        </dgm:presLayoutVars>
      </dgm:prSet>
      <dgm:spPr/>
    </dgm:pt>
    <dgm:pt modelId="{A3E4F82C-AB49-4DCE-8ECF-BA5EEAF8ACF5}" type="pres">
      <dgm:prSet presAssocID="{6394B4CF-ADB2-4DC7-A9D6-9292D410FB14}" presName="spacer" presStyleCnt="0"/>
      <dgm:spPr/>
    </dgm:pt>
    <dgm:pt modelId="{A4D81658-3F64-45D1-BC80-33A01298E782}" type="pres">
      <dgm:prSet presAssocID="{5ED948C1-7EC4-4596-9869-E7E51A32881E}" presName="comp" presStyleCnt="0"/>
      <dgm:spPr/>
    </dgm:pt>
    <dgm:pt modelId="{D009B8C0-9FEC-4074-A141-185DE711CDB8}" type="pres">
      <dgm:prSet presAssocID="{5ED948C1-7EC4-4596-9869-E7E51A32881E}" presName="box" presStyleLbl="node1" presStyleIdx="1" presStyleCnt="2" custLinFactNeighborY="-6126"/>
      <dgm:spPr/>
    </dgm:pt>
    <dgm:pt modelId="{46133DB0-C518-4CEC-8EE7-C705EFB5622D}" type="pres">
      <dgm:prSet presAssocID="{5ED948C1-7EC4-4596-9869-E7E51A32881E}" presName="img" presStyleLbl="fgImgPlace1" presStyleIdx="1" presStyleCnt="2" custFlipVert="1" custScaleX="31864" custScaleY="75132" custLinFactNeighborX="-21235" custLinFactNeighborY="-61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99A4FCC-BB52-4B1A-B930-3A966F0B2D2D}" type="pres">
      <dgm:prSet presAssocID="{5ED948C1-7EC4-4596-9869-E7E51A32881E}" presName="text" presStyleLbl="node1" presStyleIdx="1" presStyleCnt="2">
        <dgm:presLayoutVars>
          <dgm:bulletEnabled val="1"/>
        </dgm:presLayoutVars>
      </dgm:prSet>
      <dgm:spPr/>
    </dgm:pt>
  </dgm:ptLst>
  <dgm:cxnLst>
    <dgm:cxn modelId="{A002B935-220C-464B-8BE9-15AA1FDD75A2}" type="presOf" srcId="{1D0FCEEC-BD98-47B5-B3E9-634DD2498046}" destId="{48E0FBBB-551D-4F52-8F31-9CE42F42F28C}" srcOrd="0" destOrd="0" presId="urn:microsoft.com/office/officeart/2005/8/layout/vList4"/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864B1D6F-24BD-4D44-8450-701662681247}" type="presOf" srcId="{F1388C9B-3E17-41B0-AC89-68994B056C77}" destId="{22CC7CE9-8537-4759-9DBF-4884D447356E}" srcOrd="0" destOrd="0" presId="urn:microsoft.com/office/officeart/2005/8/layout/vList4"/>
    <dgm:cxn modelId="{2733D5AB-579B-42CF-AEB2-86A4EAF1C023}" type="presOf" srcId="{5ED948C1-7EC4-4596-9869-E7E51A32881E}" destId="{E99A4FCC-BB52-4B1A-B930-3A966F0B2D2D}" srcOrd="1" destOrd="0" presId="urn:microsoft.com/office/officeart/2005/8/layout/vList4"/>
    <dgm:cxn modelId="{81706CB6-75CE-4744-8365-26CB6DBAA167}" type="presOf" srcId="{5ED948C1-7EC4-4596-9869-E7E51A32881E}" destId="{D009B8C0-9FEC-4074-A141-185DE711CDB8}" srcOrd="0" destOrd="0" presId="urn:microsoft.com/office/officeart/2005/8/layout/vList4"/>
    <dgm:cxn modelId="{20F36EBC-0944-4CEC-86BE-9CBDBABD5DDC}" srcId="{1D0FCEEC-BD98-47B5-B3E9-634DD2498046}" destId="{5ED948C1-7EC4-4596-9869-E7E51A32881E}" srcOrd="1" destOrd="0" parTransId="{56DD0AEB-0A4B-4D1E-8C20-59B324E59902}" sibTransId="{E4933A1D-A5E5-4B6A-A579-65A0AE75D57E}"/>
    <dgm:cxn modelId="{0510C6F2-5F8C-42C6-BB93-25C2CBA55886}" type="presOf" srcId="{F1388C9B-3E17-41B0-AC89-68994B056C77}" destId="{F32A749A-C8DA-40F1-B8BC-7CF4AE7BCEB9}" srcOrd="1" destOrd="0" presId="urn:microsoft.com/office/officeart/2005/8/layout/vList4"/>
    <dgm:cxn modelId="{66E3C725-3F5B-499F-BCF8-F330B3BF83F9}" type="presParOf" srcId="{48E0FBBB-551D-4F52-8F31-9CE42F42F28C}" destId="{AE965E40-4622-403D-8BCB-0CABE795F0F8}" srcOrd="0" destOrd="0" presId="urn:microsoft.com/office/officeart/2005/8/layout/vList4"/>
    <dgm:cxn modelId="{4E04A9D9-D0ED-49A5-B58D-7FFCE2131579}" type="presParOf" srcId="{AE965E40-4622-403D-8BCB-0CABE795F0F8}" destId="{22CC7CE9-8537-4759-9DBF-4884D447356E}" srcOrd="0" destOrd="0" presId="urn:microsoft.com/office/officeart/2005/8/layout/vList4"/>
    <dgm:cxn modelId="{440E87A8-4D48-4E77-B742-BD386145F816}" type="presParOf" srcId="{AE965E40-4622-403D-8BCB-0CABE795F0F8}" destId="{F17BA9DD-8DB4-431A-8993-C6F2FE1F79B1}" srcOrd="1" destOrd="0" presId="urn:microsoft.com/office/officeart/2005/8/layout/vList4"/>
    <dgm:cxn modelId="{C57CAA73-8C0C-4A4F-A44A-C455B81E243E}" type="presParOf" srcId="{AE965E40-4622-403D-8BCB-0CABE795F0F8}" destId="{F32A749A-C8DA-40F1-B8BC-7CF4AE7BCEB9}" srcOrd="2" destOrd="0" presId="urn:microsoft.com/office/officeart/2005/8/layout/vList4"/>
    <dgm:cxn modelId="{46E5692F-542D-498B-BBBD-D9EFB3BEFBBE}" type="presParOf" srcId="{48E0FBBB-551D-4F52-8F31-9CE42F42F28C}" destId="{A3E4F82C-AB49-4DCE-8ECF-BA5EEAF8ACF5}" srcOrd="1" destOrd="0" presId="urn:microsoft.com/office/officeart/2005/8/layout/vList4"/>
    <dgm:cxn modelId="{F91B4A15-8BAC-4DCE-88E0-44E41F2859B6}" type="presParOf" srcId="{48E0FBBB-551D-4F52-8F31-9CE42F42F28C}" destId="{A4D81658-3F64-45D1-BC80-33A01298E782}" srcOrd="2" destOrd="0" presId="urn:microsoft.com/office/officeart/2005/8/layout/vList4"/>
    <dgm:cxn modelId="{90CC39FF-DA6F-4C27-B874-B265EBF34516}" type="presParOf" srcId="{A4D81658-3F64-45D1-BC80-33A01298E782}" destId="{D009B8C0-9FEC-4074-A141-185DE711CDB8}" srcOrd="0" destOrd="0" presId="urn:microsoft.com/office/officeart/2005/8/layout/vList4"/>
    <dgm:cxn modelId="{B2B99781-3ECB-4FAE-AD18-CE3EBBF84D23}" type="presParOf" srcId="{A4D81658-3F64-45D1-BC80-33A01298E782}" destId="{46133DB0-C518-4CEC-8EE7-C705EFB5622D}" srcOrd="1" destOrd="0" presId="urn:microsoft.com/office/officeart/2005/8/layout/vList4"/>
    <dgm:cxn modelId="{698900FE-BCD9-42BF-9CC7-80F09E456AAC}" type="presParOf" srcId="{A4D81658-3F64-45D1-BC80-33A01298E782}" destId="{E99A4FCC-BB52-4B1A-B930-3A966F0B2D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Homework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1" custLinFactNeighborY="69559"/>
      <dgm:spPr/>
    </dgm:pt>
    <dgm:pt modelId="{F17BA9DD-8DB4-431A-8993-C6F2FE1F79B1}" type="pres">
      <dgm:prSet presAssocID="{F1388C9B-3E17-41B0-AC89-68994B056C77}" presName="img" presStyleLbl="fgImgPlace1" presStyleIdx="0" presStyleCnt="1" custScaleX="35050" custScaleY="75132" custLinFactNeighborX="-28310" custLinFactNeighborY="-7756"/>
      <dgm:spPr>
        <a:ln>
          <a:noFill/>
        </a:ln>
      </dgm:spPr>
    </dgm:pt>
    <dgm:pt modelId="{F32A749A-C8DA-40F1-B8BC-7CF4AE7BCEB9}" type="pres">
      <dgm:prSet presAssocID="{F1388C9B-3E17-41B0-AC89-68994B056C77}" presName="text" presStyleLbl="node1" presStyleIdx="0" presStyleCnt="1">
        <dgm:presLayoutVars>
          <dgm:bulletEnabled val="1"/>
        </dgm:presLayoutVars>
      </dgm:prSet>
      <dgm:spPr/>
    </dgm:pt>
  </dgm:ptLst>
  <dgm:cxnLst>
    <dgm:cxn modelId="{3313CD07-D81A-4683-986F-317C6853B488}" type="presOf" srcId="{1D0FCEEC-BD98-47B5-B3E9-634DD2498046}" destId="{48E0FBBB-551D-4F52-8F31-9CE42F42F28C}" srcOrd="0" destOrd="0" presId="urn:microsoft.com/office/officeart/2005/8/layout/vList4"/>
    <dgm:cxn modelId="{A63C9E0F-DD22-46EF-B6A0-4D212B5974E5}" type="presOf" srcId="{F1388C9B-3E17-41B0-AC89-68994B056C77}" destId="{F32A749A-C8DA-40F1-B8BC-7CF4AE7BCEB9}" srcOrd="1" destOrd="0" presId="urn:microsoft.com/office/officeart/2005/8/layout/vList4"/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3F39D850-E821-4A37-9154-7FF785820FA7}" type="presOf" srcId="{F1388C9B-3E17-41B0-AC89-68994B056C77}" destId="{22CC7CE9-8537-4759-9DBF-4884D447356E}" srcOrd="0" destOrd="0" presId="urn:microsoft.com/office/officeart/2005/8/layout/vList4"/>
    <dgm:cxn modelId="{EC65670D-0AFF-4498-8C92-CED0F39DC472}" type="presParOf" srcId="{48E0FBBB-551D-4F52-8F31-9CE42F42F28C}" destId="{AE965E40-4622-403D-8BCB-0CABE795F0F8}" srcOrd="0" destOrd="0" presId="urn:microsoft.com/office/officeart/2005/8/layout/vList4"/>
    <dgm:cxn modelId="{36693CF0-0B28-4E96-8F4F-FA57234E8094}" type="presParOf" srcId="{AE965E40-4622-403D-8BCB-0CABE795F0F8}" destId="{22CC7CE9-8537-4759-9DBF-4884D447356E}" srcOrd="0" destOrd="0" presId="urn:microsoft.com/office/officeart/2005/8/layout/vList4"/>
    <dgm:cxn modelId="{36086E20-B199-4431-9D3C-C4DB39FC3ECF}" type="presParOf" srcId="{AE965E40-4622-403D-8BCB-0CABE795F0F8}" destId="{F17BA9DD-8DB4-431A-8993-C6F2FE1F79B1}" srcOrd="1" destOrd="0" presId="urn:microsoft.com/office/officeart/2005/8/layout/vList4"/>
    <dgm:cxn modelId="{8A2CEBB4-C7A0-4639-BD63-CF656F96E526}" type="presParOf" srcId="{AE965E40-4622-403D-8BCB-0CABE795F0F8}" destId="{F32A749A-C8DA-40F1-B8BC-7CF4AE7BCE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Clean Room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1" custLinFactNeighborX="-6628" custLinFactNeighborY="-2954"/>
      <dgm:spPr/>
    </dgm:pt>
    <dgm:pt modelId="{F17BA9DD-8DB4-431A-8993-C6F2FE1F79B1}" type="pres">
      <dgm:prSet presAssocID="{F1388C9B-3E17-41B0-AC89-68994B056C77}" presName="img" presStyleLbl="fgImgPlace1" presStyleIdx="0" presStyleCnt="1"/>
      <dgm:spPr>
        <a:prstGeom prst="flowChartConnector">
          <a:avLst/>
        </a:prstGeom>
      </dgm:spPr>
    </dgm:pt>
    <dgm:pt modelId="{F32A749A-C8DA-40F1-B8BC-7CF4AE7BCEB9}" type="pres">
      <dgm:prSet presAssocID="{F1388C9B-3E17-41B0-AC89-68994B056C77}" presName="text" presStyleLbl="node1" presStyleIdx="0" presStyleCnt="1">
        <dgm:presLayoutVars>
          <dgm:bulletEnabled val="1"/>
        </dgm:presLayoutVars>
      </dgm:prSet>
      <dgm:spPr/>
    </dgm:pt>
  </dgm:ptLst>
  <dgm:cxnLst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D0EAAE64-61F4-41C9-B7E8-6C7090E7AE09}" type="presOf" srcId="{F1388C9B-3E17-41B0-AC89-68994B056C77}" destId="{22CC7CE9-8537-4759-9DBF-4884D447356E}" srcOrd="0" destOrd="0" presId="urn:microsoft.com/office/officeart/2005/8/layout/vList4"/>
    <dgm:cxn modelId="{48043F65-60AC-4877-B673-0A8FEFFB46E5}" type="presOf" srcId="{F1388C9B-3E17-41B0-AC89-68994B056C77}" destId="{F32A749A-C8DA-40F1-B8BC-7CF4AE7BCEB9}" srcOrd="1" destOrd="0" presId="urn:microsoft.com/office/officeart/2005/8/layout/vList4"/>
    <dgm:cxn modelId="{CF3A337E-15C7-4E89-8EA3-C3FF1FC2F8D7}" type="presOf" srcId="{1D0FCEEC-BD98-47B5-B3E9-634DD2498046}" destId="{48E0FBBB-551D-4F52-8F31-9CE42F42F28C}" srcOrd="0" destOrd="0" presId="urn:microsoft.com/office/officeart/2005/8/layout/vList4"/>
    <dgm:cxn modelId="{B7AC576D-6A72-419E-9FA2-15BD051C0020}" type="presParOf" srcId="{48E0FBBB-551D-4F52-8F31-9CE42F42F28C}" destId="{AE965E40-4622-403D-8BCB-0CABE795F0F8}" srcOrd="0" destOrd="0" presId="urn:microsoft.com/office/officeart/2005/8/layout/vList4"/>
    <dgm:cxn modelId="{3FA8C62C-F06E-4BDC-BAC7-777C3E7CC996}" type="presParOf" srcId="{AE965E40-4622-403D-8BCB-0CABE795F0F8}" destId="{22CC7CE9-8537-4759-9DBF-4884D447356E}" srcOrd="0" destOrd="0" presId="urn:microsoft.com/office/officeart/2005/8/layout/vList4"/>
    <dgm:cxn modelId="{28AB0CCA-F098-4B04-90FF-F977F965236C}" type="presParOf" srcId="{AE965E40-4622-403D-8BCB-0CABE795F0F8}" destId="{F17BA9DD-8DB4-431A-8993-C6F2FE1F79B1}" srcOrd="1" destOrd="0" presId="urn:microsoft.com/office/officeart/2005/8/layout/vList4"/>
    <dgm:cxn modelId="{D1E92640-F376-4BA5-A9A3-82F779C2FCAB}" type="presParOf" srcId="{AE965E40-4622-403D-8BCB-0CABE795F0F8}" destId="{F32A749A-C8DA-40F1-B8BC-7CF4AE7BCE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Call Dad 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5ED948C1-7EC4-4596-9869-E7E51A32881E}">
      <dgm:prSet phldrT="[Text]"/>
      <dgm:spPr/>
      <dgm:t>
        <a:bodyPr/>
        <a:lstStyle/>
        <a:p>
          <a:r>
            <a:rPr lang="en-IN" dirty="0"/>
            <a:t>Go Shopping</a:t>
          </a:r>
        </a:p>
      </dgm:t>
    </dgm:pt>
    <dgm:pt modelId="{56DD0AEB-0A4B-4D1E-8C20-59B324E59902}" type="parTrans" cxnId="{20F36EBC-0944-4CEC-86BE-9CBDBABD5DDC}">
      <dgm:prSet/>
      <dgm:spPr/>
      <dgm:t>
        <a:bodyPr/>
        <a:lstStyle/>
        <a:p>
          <a:endParaRPr lang="en-IN"/>
        </a:p>
      </dgm:t>
    </dgm:pt>
    <dgm:pt modelId="{E4933A1D-A5E5-4B6A-A579-65A0AE75D57E}" type="sibTrans" cxnId="{20F36EBC-0944-4CEC-86BE-9CBDBABD5DDC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2"/>
      <dgm:spPr/>
    </dgm:pt>
    <dgm:pt modelId="{F17BA9DD-8DB4-431A-8993-C6F2FE1F79B1}" type="pres">
      <dgm:prSet presAssocID="{F1388C9B-3E17-41B0-AC89-68994B056C77}" presName="img" presStyleLbl="fgImgPlace1" presStyleIdx="0" presStyleCnt="2"/>
      <dgm:spPr/>
    </dgm:pt>
    <dgm:pt modelId="{F32A749A-C8DA-40F1-B8BC-7CF4AE7BCEB9}" type="pres">
      <dgm:prSet presAssocID="{F1388C9B-3E17-41B0-AC89-68994B056C77}" presName="text" presStyleLbl="node1" presStyleIdx="0" presStyleCnt="2">
        <dgm:presLayoutVars>
          <dgm:bulletEnabled val="1"/>
        </dgm:presLayoutVars>
      </dgm:prSet>
      <dgm:spPr/>
    </dgm:pt>
    <dgm:pt modelId="{A3E4F82C-AB49-4DCE-8ECF-BA5EEAF8ACF5}" type="pres">
      <dgm:prSet presAssocID="{6394B4CF-ADB2-4DC7-A9D6-9292D410FB14}" presName="spacer" presStyleCnt="0"/>
      <dgm:spPr/>
    </dgm:pt>
    <dgm:pt modelId="{A4D81658-3F64-45D1-BC80-33A01298E782}" type="pres">
      <dgm:prSet presAssocID="{5ED948C1-7EC4-4596-9869-E7E51A32881E}" presName="comp" presStyleCnt="0"/>
      <dgm:spPr/>
    </dgm:pt>
    <dgm:pt modelId="{D009B8C0-9FEC-4074-A141-185DE711CDB8}" type="pres">
      <dgm:prSet presAssocID="{5ED948C1-7EC4-4596-9869-E7E51A32881E}" presName="box" presStyleLbl="node1" presStyleIdx="1" presStyleCnt="2"/>
      <dgm:spPr/>
    </dgm:pt>
    <dgm:pt modelId="{46133DB0-C518-4CEC-8EE7-C705EFB5622D}" type="pres">
      <dgm:prSet presAssocID="{5ED948C1-7EC4-4596-9869-E7E51A32881E}" presName="img" presStyleLbl="fgImgPlace1" presStyleIdx="1" presStyleCnt="2"/>
      <dgm:spPr/>
    </dgm:pt>
    <dgm:pt modelId="{E99A4FCC-BB52-4B1A-B930-3A966F0B2D2D}" type="pres">
      <dgm:prSet presAssocID="{5ED948C1-7EC4-4596-9869-E7E51A32881E}" presName="text" presStyleLbl="node1" presStyleIdx="1" presStyleCnt="2">
        <dgm:presLayoutVars>
          <dgm:bulletEnabled val="1"/>
        </dgm:presLayoutVars>
      </dgm:prSet>
      <dgm:spPr/>
    </dgm:pt>
  </dgm:ptLst>
  <dgm:cxnLst>
    <dgm:cxn modelId="{9C832827-3C1D-46AD-B86B-F0ACFDD9B510}" type="presOf" srcId="{F1388C9B-3E17-41B0-AC89-68994B056C77}" destId="{F32A749A-C8DA-40F1-B8BC-7CF4AE7BCEB9}" srcOrd="1" destOrd="0" presId="urn:microsoft.com/office/officeart/2005/8/layout/vList4"/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E23BC84A-D296-4FEC-9E7D-ECED8BE5C2FF}" type="presOf" srcId="{F1388C9B-3E17-41B0-AC89-68994B056C77}" destId="{22CC7CE9-8537-4759-9DBF-4884D447356E}" srcOrd="0" destOrd="0" presId="urn:microsoft.com/office/officeart/2005/8/layout/vList4"/>
    <dgm:cxn modelId="{6CCDA18B-060A-46BC-8FAB-6B7DBA5A5546}" type="presOf" srcId="{1D0FCEEC-BD98-47B5-B3E9-634DD2498046}" destId="{48E0FBBB-551D-4F52-8F31-9CE42F42F28C}" srcOrd="0" destOrd="0" presId="urn:microsoft.com/office/officeart/2005/8/layout/vList4"/>
    <dgm:cxn modelId="{82F8AEAD-A0B0-4A78-8564-E7A9DFF3BBD5}" type="presOf" srcId="{5ED948C1-7EC4-4596-9869-E7E51A32881E}" destId="{D009B8C0-9FEC-4074-A141-185DE711CDB8}" srcOrd="0" destOrd="0" presId="urn:microsoft.com/office/officeart/2005/8/layout/vList4"/>
    <dgm:cxn modelId="{20F36EBC-0944-4CEC-86BE-9CBDBABD5DDC}" srcId="{1D0FCEEC-BD98-47B5-B3E9-634DD2498046}" destId="{5ED948C1-7EC4-4596-9869-E7E51A32881E}" srcOrd="1" destOrd="0" parTransId="{56DD0AEB-0A4B-4D1E-8C20-59B324E59902}" sibTransId="{E4933A1D-A5E5-4B6A-A579-65A0AE75D57E}"/>
    <dgm:cxn modelId="{FD23A8CE-2776-4603-8F9F-6D3F015B22D2}" type="presOf" srcId="{5ED948C1-7EC4-4596-9869-E7E51A32881E}" destId="{E99A4FCC-BB52-4B1A-B930-3A966F0B2D2D}" srcOrd="1" destOrd="0" presId="urn:microsoft.com/office/officeart/2005/8/layout/vList4"/>
    <dgm:cxn modelId="{0CD49D4B-A11C-4A65-BA95-AC8710116F85}" type="presParOf" srcId="{48E0FBBB-551D-4F52-8F31-9CE42F42F28C}" destId="{AE965E40-4622-403D-8BCB-0CABE795F0F8}" srcOrd="0" destOrd="0" presId="urn:microsoft.com/office/officeart/2005/8/layout/vList4"/>
    <dgm:cxn modelId="{88410DEA-1E55-43E2-B817-ED50D026C9AE}" type="presParOf" srcId="{AE965E40-4622-403D-8BCB-0CABE795F0F8}" destId="{22CC7CE9-8537-4759-9DBF-4884D447356E}" srcOrd="0" destOrd="0" presId="urn:microsoft.com/office/officeart/2005/8/layout/vList4"/>
    <dgm:cxn modelId="{2D494B71-B68A-4C60-95F4-F278ED55EF6B}" type="presParOf" srcId="{AE965E40-4622-403D-8BCB-0CABE795F0F8}" destId="{F17BA9DD-8DB4-431A-8993-C6F2FE1F79B1}" srcOrd="1" destOrd="0" presId="urn:microsoft.com/office/officeart/2005/8/layout/vList4"/>
    <dgm:cxn modelId="{787A0BF0-F04E-4494-ABF7-F720BFCC8A5E}" type="presParOf" srcId="{AE965E40-4622-403D-8BCB-0CABE795F0F8}" destId="{F32A749A-C8DA-40F1-B8BC-7CF4AE7BCEB9}" srcOrd="2" destOrd="0" presId="urn:microsoft.com/office/officeart/2005/8/layout/vList4"/>
    <dgm:cxn modelId="{51E2B40D-C8DA-4F92-9D2D-FEACC0EA87F9}" type="presParOf" srcId="{48E0FBBB-551D-4F52-8F31-9CE42F42F28C}" destId="{A3E4F82C-AB49-4DCE-8ECF-BA5EEAF8ACF5}" srcOrd="1" destOrd="0" presId="urn:microsoft.com/office/officeart/2005/8/layout/vList4"/>
    <dgm:cxn modelId="{5619D70B-D101-402A-B12D-6E7D7E4E23F9}" type="presParOf" srcId="{48E0FBBB-551D-4F52-8F31-9CE42F42F28C}" destId="{A4D81658-3F64-45D1-BC80-33A01298E782}" srcOrd="2" destOrd="0" presId="urn:microsoft.com/office/officeart/2005/8/layout/vList4"/>
    <dgm:cxn modelId="{8313520E-9D32-4883-98EF-B43A404BBA44}" type="presParOf" srcId="{A4D81658-3F64-45D1-BC80-33A01298E782}" destId="{D009B8C0-9FEC-4074-A141-185DE711CDB8}" srcOrd="0" destOrd="0" presId="urn:microsoft.com/office/officeart/2005/8/layout/vList4"/>
    <dgm:cxn modelId="{822F40FE-88E0-4E56-AF75-AF0179F34E58}" type="presParOf" srcId="{A4D81658-3F64-45D1-BC80-33A01298E782}" destId="{46133DB0-C518-4CEC-8EE7-C705EFB5622D}" srcOrd="1" destOrd="0" presId="urn:microsoft.com/office/officeart/2005/8/layout/vList4"/>
    <dgm:cxn modelId="{0A43E56A-3892-4871-8C03-50559DBCB127}" type="presParOf" srcId="{A4D81658-3F64-45D1-BC80-33A01298E782}" destId="{E99A4FCC-BB52-4B1A-B930-3A966F0B2D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Homework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1" custLinFactNeighborY="69559"/>
      <dgm:spPr/>
    </dgm:pt>
    <dgm:pt modelId="{F17BA9DD-8DB4-431A-8993-C6F2FE1F79B1}" type="pres">
      <dgm:prSet presAssocID="{F1388C9B-3E17-41B0-AC89-68994B056C77}" presName="img" presStyleLbl="fgImgPlace1" presStyleIdx="0" presStyleCnt="1"/>
      <dgm:spPr/>
    </dgm:pt>
    <dgm:pt modelId="{F32A749A-C8DA-40F1-B8BC-7CF4AE7BCEB9}" type="pres">
      <dgm:prSet presAssocID="{F1388C9B-3E17-41B0-AC89-68994B056C77}" presName="text" presStyleLbl="node1" presStyleIdx="0" presStyleCnt="1">
        <dgm:presLayoutVars>
          <dgm:bulletEnabled val="1"/>
        </dgm:presLayoutVars>
      </dgm:prSet>
      <dgm:spPr/>
    </dgm:pt>
  </dgm:ptLst>
  <dgm:cxnLst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7F274D65-BF3A-492E-80B8-04CFC177B530}" type="presOf" srcId="{F1388C9B-3E17-41B0-AC89-68994B056C77}" destId="{F32A749A-C8DA-40F1-B8BC-7CF4AE7BCEB9}" srcOrd="1" destOrd="0" presId="urn:microsoft.com/office/officeart/2005/8/layout/vList4"/>
    <dgm:cxn modelId="{ED14ABBD-4B24-4B3E-8899-D4D2C40B881C}" type="presOf" srcId="{F1388C9B-3E17-41B0-AC89-68994B056C77}" destId="{22CC7CE9-8537-4759-9DBF-4884D447356E}" srcOrd="0" destOrd="0" presId="urn:microsoft.com/office/officeart/2005/8/layout/vList4"/>
    <dgm:cxn modelId="{55F129C1-16F6-4320-94A9-0E1A3579525C}" type="presOf" srcId="{1D0FCEEC-BD98-47B5-B3E9-634DD2498046}" destId="{48E0FBBB-551D-4F52-8F31-9CE42F42F28C}" srcOrd="0" destOrd="0" presId="urn:microsoft.com/office/officeart/2005/8/layout/vList4"/>
    <dgm:cxn modelId="{600CFC46-4541-4A8E-BD40-9C34A00D1BA8}" type="presParOf" srcId="{48E0FBBB-551D-4F52-8F31-9CE42F42F28C}" destId="{AE965E40-4622-403D-8BCB-0CABE795F0F8}" srcOrd="0" destOrd="0" presId="urn:microsoft.com/office/officeart/2005/8/layout/vList4"/>
    <dgm:cxn modelId="{2A3D7961-FADA-4CE0-994E-4D2F16977F41}" type="presParOf" srcId="{AE965E40-4622-403D-8BCB-0CABE795F0F8}" destId="{22CC7CE9-8537-4759-9DBF-4884D447356E}" srcOrd="0" destOrd="0" presId="urn:microsoft.com/office/officeart/2005/8/layout/vList4"/>
    <dgm:cxn modelId="{4A3177C7-8344-4FF5-A13C-DF5DFB17DDD2}" type="presParOf" srcId="{AE965E40-4622-403D-8BCB-0CABE795F0F8}" destId="{F17BA9DD-8DB4-431A-8993-C6F2FE1F79B1}" srcOrd="1" destOrd="0" presId="urn:microsoft.com/office/officeart/2005/8/layout/vList4"/>
    <dgm:cxn modelId="{73554FE5-84B9-4426-990B-C368A0904010}" type="presParOf" srcId="{AE965E40-4622-403D-8BCB-0CABE795F0F8}" destId="{F32A749A-C8DA-40F1-B8BC-7CF4AE7BCE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0FCEEC-BD98-47B5-B3E9-634DD2498046}" type="doc">
      <dgm:prSet loTypeId="urn:microsoft.com/office/officeart/2005/8/layout/vList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1388C9B-3E17-41B0-AC89-68994B056C77}">
      <dgm:prSet phldrT="[Text]"/>
      <dgm:spPr/>
      <dgm:t>
        <a:bodyPr/>
        <a:lstStyle/>
        <a:p>
          <a:r>
            <a:rPr lang="en-IN" dirty="0"/>
            <a:t>Clean Room</a:t>
          </a:r>
        </a:p>
      </dgm:t>
    </dgm:pt>
    <dgm:pt modelId="{7DADD279-5D43-4C34-8ACD-07326BC43331}" type="parTrans" cxnId="{EDF93D38-B484-4639-BE4E-2F29C6EA78F0}">
      <dgm:prSet/>
      <dgm:spPr/>
      <dgm:t>
        <a:bodyPr/>
        <a:lstStyle/>
        <a:p>
          <a:endParaRPr lang="en-IN"/>
        </a:p>
      </dgm:t>
    </dgm:pt>
    <dgm:pt modelId="{6394B4CF-ADB2-4DC7-A9D6-9292D410FB14}" type="sibTrans" cxnId="{EDF93D38-B484-4639-BE4E-2F29C6EA78F0}">
      <dgm:prSet/>
      <dgm:spPr/>
      <dgm:t>
        <a:bodyPr/>
        <a:lstStyle/>
        <a:p>
          <a:endParaRPr lang="en-IN"/>
        </a:p>
      </dgm:t>
    </dgm:pt>
    <dgm:pt modelId="{48E0FBBB-551D-4F52-8F31-9CE42F42F28C}" type="pres">
      <dgm:prSet presAssocID="{1D0FCEEC-BD98-47B5-B3E9-634DD2498046}" presName="linear" presStyleCnt="0">
        <dgm:presLayoutVars>
          <dgm:dir/>
          <dgm:resizeHandles val="exact"/>
        </dgm:presLayoutVars>
      </dgm:prSet>
      <dgm:spPr/>
    </dgm:pt>
    <dgm:pt modelId="{AE965E40-4622-403D-8BCB-0CABE795F0F8}" type="pres">
      <dgm:prSet presAssocID="{F1388C9B-3E17-41B0-AC89-68994B056C77}" presName="comp" presStyleCnt="0"/>
      <dgm:spPr/>
    </dgm:pt>
    <dgm:pt modelId="{22CC7CE9-8537-4759-9DBF-4884D447356E}" type="pres">
      <dgm:prSet presAssocID="{F1388C9B-3E17-41B0-AC89-68994B056C77}" presName="box" presStyleLbl="node1" presStyleIdx="0" presStyleCnt="1"/>
      <dgm:spPr/>
    </dgm:pt>
    <dgm:pt modelId="{F17BA9DD-8DB4-431A-8993-C6F2FE1F79B1}" type="pres">
      <dgm:prSet presAssocID="{F1388C9B-3E17-41B0-AC89-68994B056C77}" presName="img" presStyleLbl="fgImgPlace1" presStyleIdx="0" presStyleCnt="1"/>
      <dgm:spPr/>
    </dgm:pt>
    <dgm:pt modelId="{F32A749A-C8DA-40F1-B8BC-7CF4AE7BCEB9}" type="pres">
      <dgm:prSet presAssocID="{F1388C9B-3E17-41B0-AC89-68994B056C77}" presName="text" presStyleLbl="node1" presStyleIdx="0" presStyleCnt="1">
        <dgm:presLayoutVars>
          <dgm:bulletEnabled val="1"/>
        </dgm:presLayoutVars>
      </dgm:prSet>
      <dgm:spPr/>
    </dgm:pt>
  </dgm:ptLst>
  <dgm:cxnLst>
    <dgm:cxn modelId="{A462F82B-6207-47B4-9A63-45DC13ADFF04}" type="presOf" srcId="{F1388C9B-3E17-41B0-AC89-68994B056C77}" destId="{F32A749A-C8DA-40F1-B8BC-7CF4AE7BCEB9}" srcOrd="1" destOrd="0" presId="urn:microsoft.com/office/officeart/2005/8/layout/vList4"/>
    <dgm:cxn modelId="{EDF93D38-B484-4639-BE4E-2F29C6EA78F0}" srcId="{1D0FCEEC-BD98-47B5-B3E9-634DD2498046}" destId="{F1388C9B-3E17-41B0-AC89-68994B056C77}" srcOrd="0" destOrd="0" parTransId="{7DADD279-5D43-4C34-8ACD-07326BC43331}" sibTransId="{6394B4CF-ADB2-4DC7-A9D6-9292D410FB14}"/>
    <dgm:cxn modelId="{D6464B9C-A5AF-412B-9E0D-34B898D4B61F}" type="presOf" srcId="{F1388C9B-3E17-41B0-AC89-68994B056C77}" destId="{22CC7CE9-8537-4759-9DBF-4884D447356E}" srcOrd="0" destOrd="0" presId="urn:microsoft.com/office/officeart/2005/8/layout/vList4"/>
    <dgm:cxn modelId="{D08D39EC-A7A6-41C5-ACB5-A35CBA28AB41}" type="presOf" srcId="{1D0FCEEC-BD98-47B5-B3E9-634DD2498046}" destId="{48E0FBBB-551D-4F52-8F31-9CE42F42F28C}" srcOrd="0" destOrd="0" presId="urn:microsoft.com/office/officeart/2005/8/layout/vList4"/>
    <dgm:cxn modelId="{C8EF566B-D71F-494F-95C9-97AA4EDBB459}" type="presParOf" srcId="{48E0FBBB-551D-4F52-8F31-9CE42F42F28C}" destId="{AE965E40-4622-403D-8BCB-0CABE795F0F8}" srcOrd="0" destOrd="0" presId="urn:microsoft.com/office/officeart/2005/8/layout/vList4"/>
    <dgm:cxn modelId="{4F777434-0866-4928-BBA0-E7BB65F3D834}" type="presParOf" srcId="{AE965E40-4622-403D-8BCB-0CABE795F0F8}" destId="{22CC7CE9-8537-4759-9DBF-4884D447356E}" srcOrd="0" destOrd="0" presId="urn:microsoft.com/office/officeart/2005/8/layout/vList4"/>
    <dgm:cxn modelId="{7041F073-2297-4A74-965F-07D6FEEF4D8A}" type="presParOf" srcId="{AE965E40-4622-403D-8BCB-0CABE795F0F8}" destId="{F17BA9DD-8DB4-431A-8993-C6F2FE1F79B1}" srcOrd="1" destOrd="0" presId="urn:microsoft.com/office/officeart/2005/8/layout/vList4"/>
    <dgm:cxn modelId="{08D096CB-3960-4773-99CF-38763630DBAF}" type="presParOf" srcId="{AE965E40-4622-403D-8BCB-0CABE795F0F8}" destId="{F32A749A-C8DA-40F1-B8BC-7CF4AE7BCE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459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Call Dad </a:t>
          </a:r>
        </a:p>
      </dsp:txBody>
      <dsp:txXfrm>
        <a:off x="718736" y="0"/>
        <a:ext cx="2645299" cy="459290"/>
      </dsp:txXfrm>
    </dsp:sp>
    <dsp:sp modelId="{F17BA9DD-8DB4-431A-8993-C6F2FE1F79B1}">
      <dsp:nvSpPr>
        <dsp:cNvPr id="0" name=""/>
        <dsp:cNvSpPr/>
      </dsp:nvSpPr>
      <dsp:spPr>
        <a:xfrm rot="16200000">
          <a:off x="79481" y="146912"/>
          <a:ext cx="326069" cy="1848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9B8C0-9FEC-4074-A141-185DE711CDB8}">
      <dsp:nvSpPr>
        <dsp:cNvPr id="0" name=""/>
        <dsp:cNvSpPr/>
      </dsp:nvSpPr>
      <dsp:spPr>
        <a:xfrm>
          <a:off x="0" y="477083"/>
          <a:ext cx="3364036" cy="459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Go Shopping</a:t>
          </a:r>
        </a:p>
      </dsp:txBody>
      <dsp:txXfrm>
        <a:off x="718736" y="477083"/>
        <a:ext cx="2645299" cy="459290"/>
      </dsp:txXfrm>
    </dsp:sp>
    <dsp:sp modelId="{46133DB0-C518-4CEC-8EE7-C705EFB5622D}">
      <dsp:nvSpPr>
        <dsp:cNvPr id="0" name=""/>
        <dsp:cNvSpPr/>
      </dsp:nvSpPr>
      <dsp:spPr>
        <a:xfrm flipV="1">
          <a:off x="132270" y="574369"/>
          <a:ext cx="214383" cy="2760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614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Homework</a:t>
          </a:r>
        </a:p>
      </dsp:txBody>
      <dsp:txXfrm>
        <a:off x="734213" y="0"/>
        <a:ext cx="2629822" cy="614065"/>
      </dsp:txXfrm>
    </dsp:sp>
    <dsp:sp modelId="{F17BA9DD-8DB4-431A-8993-C6F2FE1F79B1}">
      <dsp:nvSpPr>
        <dsp:cNvPr id="0" name=""/>
        <dsp:cNvSpPr/>
      </dsp:nvSpPr>
      <dsp:spPr>
        <a:xfrm>
          <a:off x="89428" y="84387"/>
          <a:ext cx="235818" cy="36908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596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Clean Room</a:t>
          </a:r>
        </a:p>
      </dsp:txBody>
      <dsp:txXfrm>
        <a:off x="732451" y="0"/>
        <a:ext cx="2631584" cy="596444"/>
      </dsp:txXfrm>
    </dsp:sp>
    <dsp:sp modelId="{F17BA9DD-8DB4-431A-8993-C6F2FE1F79B1}">
      <dsp:nvSpPr>
        <dsp:cNvPr id="0" name=""/>
        <dsp:cNvSpPr/>
      </dsp:nvSpPr>
      <dsp:spPr>
        <a:xfrm>
          <a:off x="59644" y="59644"/>
          <a:ext cx="672807" cy="477156"/>
        </a:xfrm>
        <a:prstGeom prst="flowChartConnector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459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Call Dad </a:t>
          </a:r>
        </a:p>
      </dsp:txBody>
      <dsp:txXfrm>
        <a:off x="718736" y="0"/>
        <a:ext cx="2645299" cy="459290"/>
      </dsp:txXfrm>
    </dsp:sp>
    <dsp:sp modelId="{F17BA9DD-8DB4-431A-8993-C6F2FE1F79B1}">
      <dsp:nvSpPr>
        <dsp:cNvPr id="0" name=""/>
        <dsp:cNvSpPr/>
      </dsp:nvSpPr>
      <dsp:spPr>
        <a:xfrm>
          <a:off x="45929" y="45929"/>
          <a:ext cx="672807" cy="367432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9B8C0-9FEC-4074-A141-185DE711CDB8}">
      <dsp:nvSpPr>
        <dsp:cNvPr id="0" name=""/>
        <dsp:cNvSpPr/>
      </dsp:nvSpPr>
      <dsp:spPr>
        <a:xfrm>
          <a:off x="0" y="505219"/>
          <a:ext cx="3364036" cy="459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Go Shopping</a:t>
          </a:r>
        </a:p>
      </dsp:txBody>
      <dsp:txXfrm>
        <a:off x="718736" y="505219"/>
        <a:ext cx="2645299" cy="459290"/>
      </dsp:txXfrm>
    </dsp:sp>
    <dsp:sp modelId="{46133DB0-C518-4CEC-8EE7-C705EFB5622D}">
      <dsp:nvSpPr>
        <dsp:cNvPr id="0" name=""/>
        <dsp:cNvSpPr/>
      </dsp:nvSpPr>
      <dsp:spPr>
        <a:xfrm>
          <a:off x="45929" y="551148"/>
          <a:ext cx="672807" cy="367432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614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Homework</a:t>
          </a:r>
        </a:p>
      </dsp:txBody>
      <dsp:txXfrm>
        <a:off x="734213" y="0"/>
        <a:ext cx="2629822" cy="614065"/>
      </dsp:txXfrm>
    </dsp:sp>
    <dsp:sp modelId="{F17BA9DD-8DB4-431A-8993-C6F2FE1F79B1}">
      <dsp:nvSpPr>
        <dsp:cNvPr id="0" name=""/>
        <dsp:cNvSpPr/>
      </dsp:nvSpPr>
      <dsp:spPr>
        <a:xfrm>
          <a:off x="61406" y="61406"/>
          <a:ext cx="672807" cy="49125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7CE9-8537-4759-9DBF-4884D447356E}">
      <dsp:nvSpPr>
        <dsp:cNvPr id="0" name=""/>
        <dsp:cNvSpPr/>
      </dsp:nvSpPr>
      <dsp:spPr>
        <a:xfrm>
          <a:off x="0" y="0"/>
          <a:ext cx="3364036" cy="596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Clean Room</a:t>
          </a:r>
        </a:p>
      </dsp:txBody>
      <dsp:txXfrm>
        <a:off x="732451" y="0"/>
        <a:ext cx="2631584" cy="596444"/>
      </dsp:txXfrm>
    </dsp:sp>
    <dsp:sp modelId="{F17BA9DD-8DB4-431A-8993-C6F2FE1F79B1}">
      <dsp:nvSpPr>
        <dsp:cNvPr id="0" name=""/>
        <dsp:cNvSpPr/>
      </dsp:nvSpPr>
      <dsp:spPr>
        <a:xfrm>
          <a:off x="59644" y="59644"/>
          <a:ext cx="672807" cy="477156"/>
        </a:xfrm>
        <a:prstGeom prst="roundRect">
          <a:avLst>
            <a:gd name="adj" fmla="val 1000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7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79D8-13B6-444C-883C-27D30508C0DE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025F-1A83-4B39-83AD-B6C934511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7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8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this web application on </a:t>
            </a:r>
            <a:r>
              <a:rPr lang="en-IN" dirty="0" err="1"/>
              <a:t>Angularjs</a:t>
            </a:r>
            <a:r>
              <a:rPr lang="en-IN" dirty="0"/>
              <a:t>/Angular.</a:t>
            </a:r>
          </a:p>
          <a:p>
            <a:r>
              <a:rPr lang="en-IN" dirty="0"/>
              <a:t>Use local storage for storing data.</a:t>
            </a:r>
          </a:p>
          <a:p>
            <a:r>
              <a:rPr lang="en-IN" dirty="0"/>
              <a:t>Use Services to Get data from local storage to controller/Component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81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8600"/>
            <a:ext cx="12192000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9482" y="-31412"/>
            <a:ext cx="29973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Daily Task Manager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83000" y="1460500"/>
            <a:ext cx="0" cy="511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61300" y="1562100"/>
            <a:ext cx="12700" cy="501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5696" y="998835"/>
            <a:ext cx="11916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Pending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0704" y="1100435"/>
            <a:ext cx="14428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In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52332" y="1100435"/>
            <a:ext cx="15550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Completed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68868218"/>
              </p:ext>
            </p:extLst>
          </p:nvPr>
        </p:nvGraphicFramePr>
        <p:xfrm>
          <a:off x="159482" y="2172155"/>
          <a:ext cx="3364036" cy="96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16231628"/>
              </p:ext>
            </p:extLst>
          </p:nvPr>
        </p:nvGraphicFramePr>
        <p:xfrm>
          <a:off x="4159983" y="2154535"/>
          <a:ext cx="3364036" cy="61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310685878"/>
              </p:ext>
            </p:extLst>
          </p:nvPr>
        </p:nvGraphicFramePr>
        <p:xfrm>
          <a:off x="8688263" y="2172155"/>
          <a:ext cx="3364036" cy="59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Rectangle 20"/>
          <p:cNvSpPr/>
          <p:nvPr/>
        </p:nvSpPr>
        <p:spPr>
          <a:xfrm>
            <a:off x="10147300" y="84782"/>
            <a:ext cx="1597770" cy="3384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Task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15341" y="2312771"/>
            <a:ext cx="219550" cy="219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27061" y="2746524"/>
            <a:ext cx="219550" cy="219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11" y="2314543"/>
            <a:ext cx="209639" cy="209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19" y="2712220"/>
            <a:ext cx="253663" cy="2536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4" y="2343917"/>
            <a:ext cx="230603" cy="23060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693168" y="538216"/>
            <a:ext cx="9058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25% 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-3219449" y="-351974"/>
            <a:ext cx="2260600" cy="2303599"/>
          </a:xfrm>
          <a:prstGeom prst="wedgeRoundRectCallout">
            <a:avLst>
              <a:gd name="adj1" fmla="val 221864"/>
              <a:gd name="adj2" fmla="val 67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Edit / Delete option</a:t>
            </a:r>
          </a:p>
          <a:p>
            <a:pPr algn="ctr"/>
            <a:r>
              <a:rPr lang="en-IN" dirty="0"/>
              <a:t>Delete will delete the task </a:t>
            </a:r>
          </a:p>
          <a:p>
            <a:pPr algn="ctr"/>
            <a:r>
              <a:rPr lang="en-IN" dirty="0"/>
              <a:t>Edit will open a </a:t>
            </a:r>
            <a:r>
              <a:rPr lang="en-IN"/>
              <a:t>popup similar to ‘add new task’ </a:t>
            </a:r>
            <a:r>
              <a:rPr lang="en-IN" dirty="0"/>
              <a:t>popup where user can change the task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12630150" y="-1047750"/>
            <a:ext cx="2686050" cy="695776"/>
          </a:xfrm>
          <a:prstGeom prst="wedgeRectCallout">
            <a:avLst>
              <a:gd name="adj1" fmla="val -89627"/>
              <a:gd name="adj2" fmla="val 12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 a popup Go to slide 3 for reference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-3219449" y="4554401"/>
            <a:ext cx="2260600" cy="1160599"/>
          </a:xfrm>
          <a:prstGeom prst="wedgeRoundRectCallout">
            <a:avLst>
              <a:gd name="adj1" fmla="val 186471"/>
              <a:gd name="adj2" fmla="val -168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Tasks should be arranged according to Date Time in Descending order</a:t>
            </a:r>
          </a:p>
        </p:txBody>
      </p:sp>
      <p:sp>
        <p:nvSpPr>
          <p:cNvPr id="39" name="Rounded Rectangle 38"/>
          <p:cNvSpPr/>
          <p:nvPr/>
        </p:nvSpPr>
        <p:spPr>
          <a:xfrm rot="16200000">
            <a:off x="4217098" y="2288398"/>
            <a:ext cx="326069" cy="270619"/>
          </a:xfrm>
          <a:prstGeom prst="roundRect">
            <a:avLst>
              <a:gd name="adj" fmla="val 10000"/>
            </a:avLst>
          </a:prstGeom>
          <a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2000" b="-4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ounded Rectangular Callout 40"/>
          <p:cNvSpPr/>
          <p:nvPr/>
        </p:nvSpPr>
        <p:spPr>
          <a:xfrm>
            <a:off x="-4349749" y="2965883"/>
            <a:ext cx="2260600" cy="1160599"/>
          </a:xfrm>
          <a:prstGeom prst="wedgeRoundRectCallout">
            <a:avLst>
              <a:gd name="adj1" fmla="val 154449"/>
              <a:gd name="adj2" fmla="val -93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Priority Arrow</a:t>
            </a:r>
          </a:p>
          <a:p>
            <a:pPr algn="ctr"/>
            <a:r>
              <a:rPr lang="en-IN" dirty="0"/>
              <a:t>Up for High</a:t>
            </a:r>
          </a:p>
          <a:p>
            <a:pPr algn="ctr"/>
            <a:r>
              <a:rPr lang="en-IN" dirty="0"/>
              <a:t>Down for low </a:t>
            </a:r>
          </a:p>
          <a:p>
            <a:pPr algn="ctr"/>
            <a:r>
              <a:rPr lang="en-IN" dirty="0"/>
              <a:t>Dash for normal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13001179" y="160112"/>
            <a:ext cx="2686050" cy="2100560"/>
          </a:xfrm>
          <a:prstGeom prst="wedgeRectCallout">
            <a:avLst>
              <a:gd name="adj1" fmla="val -103102"/>
              <a:gd name="adj2" fmla="val -2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Score=No. of Completed tasks/Total Tasks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If score&lt;33 red </a:t>
            </a:r>
            <a:r>
              <a:rPr lang="en-IN" dirty="0" err="1"/>
              <a:t>color</a:t>
            </a:r>
            <a:endParaRPr lang="en-IN" dirty="0"/>
          </a:p>
          <a:p>
            <a:pPr algn="ctr"/>
            <a:r>
              <a:rPr lang="en-IN" dirty="0"/>
              <a:t>If score&gt;33 and &lt;66 amber</a:t>
            </a:r>
          </a:p>
          <a:p>
            <a:pPr algn="ctr"/>
            <a:r>
              <a:rPr lang="en-IN" dirty="0"/>
              <a:t>If score&gt;66 green </a:t>
            </a:r>
          </a:p>
          <a:p>
            <a:pPr algn="ctr"/>
            <a:r>
              <a:rPr lang="en-IN" dirty="0"/>
              <a:t>Use </a:t>
            </a:r>
            <a:r>
              <a:rPr lang="en-IN" dirty="0" err="1"/>
              <a:t>ngClass</a:t>
            </a:r>
            <a:r>
              <a:rPr lang="en-IN" dirty="0"/>
              <a:t> here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-9883" y="7107101"/>
            <a:ext cx="4254705" cy="1732099"/>
          </a:xfrm>
          <a:prstGeom prst="wedgeRoundRectCallout">
            <a:avLst>
              <a:gd name="adj1" fmla="val 19617"/>
              <a:gd name="adj2" fmla="val -266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tasks can be moved only by dragging them to the different sections. This means that the task will have to go to each section one by one.</a:t>
            </a:r>
          </a:p>
        </p:txBody>
      </p:sp>
    </p:spTree>
    <p:extLst>
      <p:ext uri="{BB962C8B-B14F-4D97-AF65-F5344CB8AC3E}">
        <p14:creationId xmlns:p14="http://schemas.microsoft.com/office/powerpoint/2010/main" val="6955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8600"/>
            <a:ext cx="12192000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9482" y="-31412"/>
            <a:ext cx="29973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Daily Task Manager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83000" y="1460500"/>
            <a:ext cx="0" cy="511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61300" y="1562100"/>
            <a:ext cx="12700" cy="501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5696" y="998835"/>
            <a:ext cx="11916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Pending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0704" y="1100435"/>
            <a:ext cx="14428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In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52332" y="1100435"/>
            <a:ext cx="15550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Completed</a:t>
            </a:r>
          </a:p>
        </p:txBody>
      </p:sp>
      <p:graphicFrame>
        <p:nvGraphicFramePr>
          <p:cNvPr id="17" name="Diagram 16"/>
          <p:cNvGraphicFramePr/>
          <p:nvPr/>
        </p:nvGraphicFramePr>
        <p:xfrm>
          <a:off x="159482" y="2172155"/>
          <a:ext cx="3364036" cy="96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4159983" y="2154535"/>
          <a:ext cx="3364036" cy="61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8688263" y="2172155"/>
          <a:ext cx="3364036" cy="59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Rectangle 20"/>
          <p:cNvSpPr/>
          <p:nvPr/>
        </p:nvSpPr>
        <p:spPr>
          <a:xfrm>
            <a:off x="10147300" y="84782"/>
            <a:ext cx="1597770" cy="3384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Task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871847" y="1100435"/>
            <a:ext cx="7894783" cy="4526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871847" y="1460500"/>
            <a:ext cx="789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21365" y="1170800"/>
            <a:ext cx="14141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ADD/EDIT Task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67708" y="5135417"/>
            <a:ext cx="1118657" cy="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88116" y="5135417"/>
            <a:ext cx="1295270" cy="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3229" y="1562100"/>
            <a:ext cx="4613445" cy="59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Task Title…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77103" y="2233672"/>
            <a:ext cx="4620026" cy="59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Description…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4969" y="2950864"/>
            <a:ext cx="4622160" cy="59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--Select Priority--</a:t>
            </a:r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 rot="5400000">
            <a:off x="6362763" y="3135655"/>
            <a:ext cx="292705" cy="292706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063227" y="3723332"/>
            <a:ext cx="4633902" cy="59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Description…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56" y="1688904"/>
            <a:ext cx="2655502" cy="262686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-2834191" y="998835"/>
            <a:ext cx="2260600" cy="2303599"/>
          </a:xfrm>
          <a:prstGeom prst="wedgeRoundRectCallout">
            <a:avLst>
              <a:gd name="adj1" fmla="val 170460"/>
              <a:gd name="adj2" fmla="val 49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Priority Options :</a:t>
            </a:r>
          </a:p>
          <a:p>
            <a:pPr algn="ctr"/>
            <a:r>
              <a:rPr lang="en-IN" dirty="0"/>
              <a:t>High</a:t>
            </a:r>
          </a:p>
          <a:p>
            <a:pPr algn="ctr"/>
            <a:r>
              <a:rPr lang="en-IN" dirty="0"/>
              <a:t>Normal</a:t>
            </a:r>
          </a:p>
          <a:p>
            <a:pPr algn="ctr"/>
            <a:r>
              <a:rPr lang="en-IN" dirty="0"/>
              <a:t>Low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13006263" y="89187"/>
            <a:ext cx="2260600" cy="1081614"/>
          </a:xfrm>
          <a:prstGeom prst="wedgeRoundRectCallout">
            <a:avLst>
              <a:gd name="adj1" fmla="val -221394"/>
              <a:gd name="adj2" fmla="val 143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 Time Picker – This is for giving the deadline to complete the task</a:t>
            </a:r>
          </a:p>
        </p:txBody>
      </p:sp>
    </p:spTree>
    <p:extLst>
      <p:ext uri="{BB962C8B-B14F-4D97-AF65-F5344CB8AC3E}">
        <p14:creationId xmlns:p14="http://schemas.microsoft.com/office/powerpoint/2010/main" val="84075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222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</dc:creator>
  <cp:lastModifiedBy>Vibhanshu Biswas</cp:lastModifiedBy>
  <cp:revision>12</cp:revision>
  <dcterms:created xsi:type="dcterms:W3CDTF">2018-03-17T09:26:17Z</dcterms:created>
  <dcterms:modified xsi:type="dcterms:W3CDTF">2018-06-01T10:10:49Z</dcterms:modified>
</cp:coreProperties>
</file>