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FE75-D03B-E78D-146A-37CAC225B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8CAFC-0218-A120-E3EB-93058CF7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601C-CC8E-19F5-74B3-50987A94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0F33-6589-3CD6-104C-0F636FE0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DCCB-2A28-3E52-1C49-2708A246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8F3-69D6-AA19-189A-DBE5552B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F4B13-BC60-835A-E609-95D83490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C67A-0347-BF4B-E078-B91A8690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99A1-A9C2-E344-2BCA-82951857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E375-F413-8878-5D42-E295DB62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7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BE4A4-FCED-E16C-7E77-F4B451367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1A474-4AB1-9F93-718B-2E41E3E1D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519E-E2A6-D705-3A5A-87AB250E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3EA2-E2ED-B406-5A3F-3E6BEB24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F247-B67D-3CB2-91A9-F6016D88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0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48B6-0578-86F4-6B0A-ACC21AF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F98C-CAA6-DD2D-13D5-B895FDFE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F31A-FDD9-ED2D-2096-359E6C7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CB24-7F4D-5490-8431-143C52D0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C59A3-7755-33F4-C35D-7A459914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E235-97E7-DF05-82AB-C92666D9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9001-EF15-2D44-F42D-75137053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B2EE-5296-0234-6561-1A59C2FE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D1955-7AC2-9195-1149-083F129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8976-49D6-2511-D595-ED3F5F9E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3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BD-A19A-3414-0995-D155E243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ADB7-5C98-B833-0BD6-88B55E4E3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74212-E957-DB6D-F464-1D6DC968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4ADC-6568-7F7C-22B3-FDDF585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4C0E7-61A0-DE31-11BE-B5C8CAB9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5ACEB-E141-2B5A-C607-5EFFFC5A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0644-0935-7D82-EC2B-FE8D7F3B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AE10B-9DA9-1AAD-EDF8-8F2BA2EF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A6B3D-6573-661B-EF1E-977B8B31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2E7E8-C686-5C08-8DA2-144D11417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AD80D-740C-93DD-7601-44C5E982A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0706-99D7-3075-DD65-25AF1A87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334-6740-8076-FC4C-DBC970F1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2D1CB-B4C8-A11B-FF23-25B22C93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9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90FD-7C30-1EDF-B0A9-4B788959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4ADF9-793A-81AA-285C-94C1AC8A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882B6-462B-E4F1-575A-52F27952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3960-49F1-A784-C445-753D2F1F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1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376F9-FB36-6B47-3724-F574FCFB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F1188-1C38-4B07-F22C-19030758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A1052-6E96-760F-AD8D-45CE9328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213D-56CE-F5FB-5227-BB10D7C1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BD1A-DD85-9CB0-EACC-38A80CD9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E299A-8B60-6517-BD9B-C5234E46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7F37C-801F-B3AF-DC77-FD9E0AFF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031EE-DB51-D1D6-053F-84C79430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B171-E9AA-C43E-450F-D2862001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38AF-86F5-F57A-C34C-895F411D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4C792-31FB-39A5-E0EF-27893F4D0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07489-4DBD-8449-8E6B-3AC5C170A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0D23-67D4-FEE6-BBF3-C56CD354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930A5-A9C8-A052-0615-184471D6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E8EF8-2D9A-2B66-852F-B4A39497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B4E05-2959-7A40-1C31-441B4BB1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5E46-8A0C-4ACA-3102-12680C61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45A8-E2F5-9A4E-CC71-FA9B6F213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8DF9-24D4-4D6C-AE49-77BCF6D160B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34FC-C734-C299-8738-E2A3353CF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ABBE-6C85-C5B4-4257-577FC8BC7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FAF3-D2D6-4503-BEF8-B3610D452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94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8A65-0178-C685-013D-CFFC7BA8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09" y="1122363"/>
            <a:ext cx="10412963" cy="11904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Berlin Sans FB Demi" panose="020E0802020502020306" pitchFamily="34" charset="0"/>
              </a:rPr>
              <a:t>Mega Store Data Analysis Project</a:t>
            </a:r>
            <a:endParaRPr lang="en-IN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2F4E2-0F37-B9EA-74EA-181438CA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2557010"/>
            <a:ext cx="9144000" cy="1035276"/>
          </a:xfrm>
        </p:spPr>
        <p:txBody>
          <a:bodyPr>
            <a:normAutofit/>
          </a:bodyPr>
          <a:lstStyle/>
          <a:p>
            <a:r>
              <a:rPr lang="en-US" sz="4000" dirty="0"/>
              <a:t>By Using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Microsoft Excel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CA58A-52B2-5D59-1682-03D55BD2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19" y="3200400"/>
            <a:ext cx="3346581" cy="334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FF4F1-5AF6-6E0C-8A1B-CE7D8A5DA30F}"/>
              </a:ext>
            </a:extLst>
          </p:cNvPr>
          <p:cNvSpPr txBox="1"/>
          <p:nvPr/>
        </p:nvSpPr>
        <p:spPr>
          <a:xfrm>
            <a:off x="5141167" y="6036906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Rahul Sharma</a:t>
            </a:r>
            <a:endParaRPr lang="en-IN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5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275B-34EC-CBCA-DC9A-31D4AED3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Objectives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7CC8-5F32-6856-9B93-D626F8C5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Mega Store wants to create an annual sales report for  2022. So, that Mega Store can understand their customers and grow more sales in 2023.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52CF4-9D25-ABAD-C657-DEC7674E7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4" y="3235812"/>
            <a:ext cx="4889500" cy="32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7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9D8B-2D42-546E-2116-EDF821A6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Target Questions</a:t>
            </a:r>
            <a:endParaRPr lang="en-IN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5332-0EC0-31AC-A4B1-8257FBA4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Compare the sales and orders using single chart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Which month got the highest sales and orders?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Who purchased more – men or women in 2022 ?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What are different order status in 2022?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List of top 10 states contributing to the sales?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Relation between age and gender based on number of orders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Which channel is contributing to maximum sales?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Highest selling category?, more.</a:t>
            </a:r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72C00CF8-0FC9-CF6A-BEE8-2418771D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68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00B-7C85-D591-5B76-4299DBF6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777E-91F7-EF14-211F-15F69419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77"/>
            <a:ext cx="10515600" cy="4933898"/>
          </a:xfrm>
        </p:spPr>
        <p:txBody>
          <a:bodyPr/>
          <a:lstStyle/>
          <a:p>
            <a:r>
              <a:rPr lang="en-US" b="1" dirty="0"/>
              <a:t>Women</a:t>
            </a:r>
            <a:r>
              <a:rPr lang="en-US" dirty="0"/>
              <a:t> are more likely to buy compared to men.</a:t>
            </a:r>
          </a:p>
          <a:p>
            <a:r>
              <a:rPr lang="en-US" b="1" dirty="0"/>
              <a:t>Maharashtra, Karnataka and Uttar Pradesh </a:t>
            </a:r>
            <a:r>
              <a:rPr lang="en-US" dirty="0"/>
              <a:t>are the </a:t>
            </a:r>
            <a:r>
              <a:rPr lang="en-US" b="1" dirty="0"/>
              <a:t>Top 3 states</a:t>
            </a:r>
            <a:r>
              <a:rPr lang="en-US" dirty="0"/>
              <a:t>.</a:t>
            </a:r>
          </a:p>
          <a:p>
            <a:r>
              <a:rPr lang="en-US" b="1" dirty="0"/>
              <a:t>Youngster</a:t>
            </a:r>
            <a:r>
              <a:rPr lang="en-US" dirty="0"/>
              <a:t> (30-49yrs.) age group is max contributing in shopping.</a:t>
            </a:r>
          </a:p>
          <a:p>
            <a:r>
              <a:rPr lang="en-US" b="1" dirty="0"/>
              <a:t>Amazon , Flipkart and Myntra </a:t>
            </a:r>
            <a:r>
              <a:rPr lang="en-US" dirty="0"/>
              <a:t>channels are max contributing.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Final Conclusion to improve store sales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Target </a:t>
            </a:r>
            <a:r>
              <a:rPr lang="en-US" b="1" dirty="0"/>
              <a:t>Women</a:t>
            </a:r>
            <a:r>
              <a:rPr lang="en-US" dirty="0"/>
              <a:t> customers of </a:t>
            </a:r>
            <a:r>
              <a:rPr lang="en-US" b="1" dirty="0"/>
              <a:t>age group(30-49 yrs.) </a:t>
            </a:r>
            <a:r>
              <a:rPr lang="en-US" dirty="0"/>
              <a:t>live in </a:t>
            </a:r>
            <a:r>
              <a:rPr lang="en-US" b="1" dirty="0"/>
              <a:t>Maharashtra, Karnataka, Uttar Pradesh</a:t>
            </a:r>
            <a:r>
              <a:rPr lang="en-US" dirty="0"/>
              <a:t> by showing ads/offers/coupons available on </a:t>
            </a:r>
            <a:r>
              <a:rPr lang="en-US" b="1" dirty="0"/>
              <a:t>Amazon, Flipkart and Myntra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03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Bahnschrift Condensed</vt:lpstr>
      <vt:lpstr>Berlin Sans FB Demi</vt:lpstr>
      <vt:lpstr>Calibri</vt:lpstr>
      <vt:lpstr>Calibri Light</vt:lpstr>
      <vt:lpstr>Wingdings</vt:lpstr>
      <vt:lpstr>Office Theme</vt:lpstr>
      <vt:lpstr>Mega Store Data Analysis Project</vt:lpstr>
      <vt:lpstr>Objectives </vt:lpstr>
      <vt:lpstr>Target Questions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Store Data Analysis Project</dc:title>
  <dc:creator>RAHUL SHARMA</dc:creator>
  <cp:lastModifiedBy>RAHUL SHARMA</cp:lastModifiedBy>
  <cp:revision>2</cp:revision>
  <dcterms:created xsi:type="dcterms:W3CDTF">2023-08-07T09:46:31Z</dcterms:created>
  <dcterms:modified xsi:type="dcterms:W3CDTF">2023-08-08T14:03:10Z</dcterms:modified>
</cp:coreProperties>
</file>