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0008-0EA4-57B7-7996-CB45BF15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28C2B-6FFE-004A-5645-12951B1F1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69F53-331E-15E5-E377-D67CC44F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FAF2-ECE4-4B48-A06F-CDB2C7FD7DC2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4498D-D93E-780B-E7AA-7299DFAD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D252-7A83-23EB-577B-5A18F4FB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5A1F-7607-4710-84FB-A243046F9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10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5393-2E63-33C0-EEC1-9128CEF9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94D81-E59B-483C-EFB7-856D7CA72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3B8FC-731F-4516-4C9D-182C5317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FAF2-ECE4-4B48-A06F-CDB2C7FD7DC2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DEBBB-5CF6-C569-4861-9C803DCF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4122F-2A6D-706E-FF04-A28BFC54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5A1F-7607-4710-84FB-A243046F9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75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E9FC3-D40F-8214-C544-ACA5A18A3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E8ABF-4A06-03A8-E714-424139B0B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3F8CB-1ACF-AF6D-F83A-BCA86987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FAF2-ECE4-4B48-A06F-CDB2C7FD7DC2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EDD37-8A85-04CD-02CC-1739C68D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E7FC-AF29-3B49-D692-D005194A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5A1F-7607-4710-84FB-A243046F9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33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067A-5556-9AA6-92F3-FC42E35C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94591-DA22-B4DD-E01B-33B2F2CC6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D6A15-EAF0-BF28-DBF6-6A17DE95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FAF2-ECE4-4B48-A06F-CDB2C7FD7DC2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BA65-2C65-B3ED-A0AB-82CCD137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B784C-A4A9-E306-B256-3AB851C0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5A1F-7607-4710-84FB-A243046F9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1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26A0-9DB1-AB5C-140E-7E36B9B6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228A0-0AD0-AEAF-1BBE-8C9BDB631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B3A5F-54F7-A545-087A-F336F26A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FAF2-ECE4-4B48-A06F-CDB2C7FD7DC2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FB3B8-9AAE-4B11-EFD5-DAA6AE52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CD573-17E6-9EF4-8E3E-B6125AA9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5A1F-7607-4710-84FB-A243046F9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13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9DA2-E710-5A47-2D68-6708CC13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FCA3-1631-378E-AD75-29C3FA37F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88114-C359-EC85-3BB1-61E96C135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69210-A91B-AF90-F930-8A29C1F2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FAF2-ECE4-4B48-A06F-CDB2C7FD7DC2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E8372-DD48-E343-2F0F-CEC4FBD6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1E8BA-BBEE-3E6A-D1F8-8E765EF8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5A1F-7607-4710-84FB-A243046F9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20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D019-199A-349F-10EE-B02B08C0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D2F53-852C-9962-8F3C-30AC16336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69320-2504-5C81-619A-8D3D12809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561E5-3868-FB36-6B6D-33E88C657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86034-6C3F-D0A2-B34A-C3EA3D302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C969F-A3C6-5579-8715-AAB8161B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FAF2-ECE4-4B48-A06F-CDB2C7FD7DC2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C0D29-9923-C62F-45EC-5030FE21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56FDF-BD2E-2022-395C-9FF5F3D5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5A1F-7607-4710-84FB-A243046F9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32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30CF-B3D5-91D3-9234-DDCAA89C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F39C9B-C0DC-F4B9-CC85-0CC28235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FAF2-ECE4-4B48-A06F-CDB2C7FD7DC2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F648B-A68F-3874-976A-6B8E95EC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90AC8-D4BE-6619-B23C-3AC03886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5A1F-7607-4710-84FB-A243046F9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23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53D31-F398-DF68-6CB5-310F3EF3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FAF2-ECE4-4B48-A06F-CDB2C7FD7DC2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E9780-0F72-68F1-D66E-1F61838E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9096A-848A-E37D-4F25-F476C379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5A1F-7607-4710-84FB-A243046F9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21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CDBD-20A8-FBB8-A3DA-8EF7FF01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4F30-0C9D-61A2-9391-0301F2D24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F44A2-ECB4-2D7F-E84D-4958442B2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5F4B5-510E-2303-073D-9BD155AF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FAF2-ECE4-4B48-A06F-CDB2C7FD7DC2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6306E-D6F1-B335-AAC4-93E226B8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758EE-6F98-E7C8-03C5-F649C943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5A1F-7607-4710-84FB-A243046F9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3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ADA1-804C-E683-BB7F-0DD5437E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92D85-FE35-708C-CC4B-848B236F1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A95DE-DE94-A511-3234-BA61AB17E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82663-33E7-C192-9E53-D4CB72BE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FAF2-ECE4-4B48-A06F-CDB2C7FD7DC2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70C2D-1ED4-73E4-0718-0CD2A1AC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A70A7-75DD-A157-B465-750B5E4C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5A1F-7607-4710-84FB-A243046F9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75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AB044-F75C-1AD6-3764-858D3F82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FD5FC-56F8-E281-65A0-909804584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FC08E-BDA1-18D3-9422-9BA26DF30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0FAF2-ECE4-4B48-A06F-CDB2C7FD7DC2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7333C-E1B8-7A38-2356-032567778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606EC-D140-8A4E-2A7B-A676D279B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A5A1F-7607-4710-84FB-A243046F9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39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1E96-0B74-02D5-3465-8356EBF3E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C71A5-B6A8-B1D3-C18E-C1C400425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7787"/>
            <a:ext cx="9144000" cy="1655762"/>
          </a:xfrm>
          <a:scene3d>
            <a:camera prst="perspectiveRight"/>
            <a:lightRig rig="threePt" dir="t"/>
          </a:scene3d>
        </p:spPr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BY USING</a:t>
            </a:r>
          </a:p>
          <a:p>
            <a:r>
              <a:rPr lang="en-IN" sz="7200" dirty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SQL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E530F-1A40-1CF5-C26D-255154D14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66" y="1000029"/>
            <a:ext cx="9063134" cy="2509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E21BDC-2588-7F64-198D-6ABDC531B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604" y="3685592"/>
            <a:ext cx="4103035" cy="284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5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E692-E63A-CD2E-EB12-E95EC6D8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opperplate Gothic Light" panose="020E0507020206020404" pitchFamily="34" charset="0"/>
              </a:rPr>
              <a:t>CAR DEKHO PROJECT </a:t>
            </a:r>
            <a:br>
              <a:rPr lang="en-US" b="1" dirty="0">
                <a:solidFill>
                  <a:schemeClr val="accent2"/>
                </a:solidFill>
                <a:latin typeface="Copperplate Gothic Light" panose="020E0507020206020404" pitchFamily="34" charset="0"/>
              </a:rPr>
            </a:b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pperplate Gothic Light" panose="020E0507020206020404" pitchFamily="34" charset="0"/>
              </a:rPr>
              <a:t>BY USING SQL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B17A7-6D7D-6DDC-52C2-DA6DE2DD6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022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Read Cars Data</a:t>
            </a:r>
          </a:p>
          <a:p>
            <a:pPr marL="514350" indent="-514350">
              <a:buAutoNum type="arabicPeriod"/>
            </a:pPr>
            <a:r>
              <a:rPr lang="en-US" dirty="0"/>
              <a:t>Total Cars : To get a count of total records</a:t>
            </a:r>
          </a:p>
          <a:p>
            <a:pPr marL="514350" indent="-514350">
              <a:buAutoNum type="arabicPeriod"/>
            </a:pPr>
            <a:r>
              <a:rPr lang="en-US" dirty="0"/>
              <a:t>How many cars will be available in 2023 ?</a:t>
            </a:r>
          </a:p>
          <a:p>
            <a:pPr marL="514350" indent="-514350">
              <a:buAutoNum type="arabicPeriod"/>
            </a:pPr>
            <a:r>
              <a:rPr lang="en-US" dirty="0"/>
              <a:t>How many cars will be available in 2020,2021,2022 ?</a:t>
            </a:r>
          </a:p>
          <a:p>
            <a:pPr marL="514350" indent="-514350">
              <a:buAutoNum type="arabicPeriod"/>
            </a:pPr>
            <a:r>
              <a:rPr lang="en-US" dirty="0"/>
              <a:t>Print the total of all cars by year </a:t>
            </a:r>
          </a:p>
          <a:p>
            <a:pPr marL="514350" indent="-514350">
              <a:buAutoNum type="arabicPeriod"/>
            </a:pPr>
            <a:r>
              <a:rPr lang="en-US" dirty="0"/>
              <a:t>How many Diesel car will there be in 2020 ?</a:t>
            </a:r>
          </a:p>
          <a:p>
            <a:pPr marL="514350" indent="-514350">
              <a:buAutoNum type="arabicPeriod"/>
            </a:pPr>
            <a:r>
              <a:rPr lang="en-US" dirty="0"/>
              <a:t>How many petrol cars will there be in 2020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643CF6-D1A6-6FA3-BBF8-D5290A633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894" y="4945614"/>
            <a:ext cx="2609461" cy="180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8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E9E7-9E4B-EEB1-04FE-751B57F3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5C8C6-14BF-8332-51D4-AAD108226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8"/>
            </a:pPr>
            <a:r>
              <a:rPr lang="en-US" dirty="0"/>
              <a:t>The Manager told the employee to give a print All the fuel         cars(Petrol, Diesel &amp; CNG) come by all year ?</a:t>
            </a:r>
          </a:p>
          <a:p>
            <a:pPr marL="514350" indent="-514350" algn="just">
              <a:buFont typeface="+mj-lt"/>
              <a:buAutoNum type="arabicPeriod" startAt="8"/>
            </a:pPr>
            <a:r>
              <a:rPr lang="en-US" dirty="0"/>
              <a:t>Manager Said there were more than 100 cars in a given year, which year had more </a:t>
            </a:r>
            <a:r>
              <a:rPr lang="en-US" dirty="0" err="1"/>
              <a:t>thsan</a:t>
            </a:r>
            <a:r>
              <a:rPr lang="en-US" dirty="0"/>
              <a:t> 100 cars?</a:t>
            </a:r>
          </a:p>
          <a:p>
            <a:pPr marL="514350" indent="-514350" algn="just">
              <a:buFont typeface="+mj-lt"/>
              <a:buAutoNum type="arabicPeriod" startAt="8"/>
            </a:pPr>
            <a:r>
              <a:rPr lang="en-US" dirty="0"/>
              <a:t>The </a:t>
            </a:r>
            <a:r>
              <a:rPr lang="en-US" dirty="0" err="1"/>
              <a:t>Maager</a:t>
            </a:r>
            <a:r>
              <a:rPr lang="en-US" dirty="0"/>
              <a:t> said to the Employee all cars count details between 2015 and 2023, We need a complete list ?</a:t>
            </a:r>
          </a:p>
          <a:p>
            <a:pPr marL="514350" indent="-514350" algn="just">
              <a:buFont typeface="+mj-lt"/>
              <a:buAutoNum type="arabicPeriod" startAt="8"/>
            </a:pPr>
            <a:r>
              <a:rPr lang="en-US" dirty="0"/>
              <a:t>The manager said to the employee All cars details between 2015 to 2023, we need complete list 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44956-51F0-8610-5A3D-F67BA873C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894" y="4945614"/>
            <a:ext cx="2609461" cy="180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0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7B93-908D-07FA-4BA4-C61DE970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41B1D-7317-B653-407F-F3DD432C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2"/>
            </a:pPr>
            <a:r>
              <a:rPr lang="en-US" dirty="0"/>
              <a:t>The manager said to the employee All cars details where owner type is Second Owner, we need complete list ?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The manager said to the employee count all cars where owner type is Second owner?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The manager said to the employee count all cars where owner type is first owner?</a:t>
            </a:r>
          </a:p>
          <a:p>
            <a:pPr marL="514350" indent="-514350">
              <a:buFont typeface="+mj-lt"/>
              <a:buAutoNum type="arabicPeriod" startAt="12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F29CE-9B81-F804-07DB-D8841E1A7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894" y="4945614"/>
            <a:ext cx="2609461" cy="180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6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Bahnschrift Light</vt:lpstr>
      <vt:lpstr>Britannic Bold</vt:lpstr>
      <vt:lpstr>Calibri</vt:lpstr>
      <vt:lpstr>Calibri Light</vt:lpstr>
      <vt:lpstr>Copperplate Gothic Light</vt:lpstr>
      <vt:lpstr>Office Theme</vt:lpstr>
      <vt:lpstr>PowerPoint Presentation</vt:lpstr>
      <vt:lpstr>CAR DEKHO PROJECT  BY USING SQL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SHARMA</dc:creator>
  <cp:lastModifiedBy>RAHUL SHARMA</cp:lastModifiedBy>
  <cp:revision>1</cp:revision>
  <dcterms:created xsi:type="dcterms:W3CDTF">2023-08-29T12:38:42Z</dcterms:created>
  <dcterms:modified xsi:type="dcterms:W3CDTF">2023-08-29T12:39:00Z</dcterms:modified>
</cp:coreProperties>
</file>