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Kaushan Script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aushanScrip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bd24cd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bd24cd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bd24cd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bd24cd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fbd24cd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fbd24cd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fbd24cd7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fbd24cd7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fbd24cd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fbd24cd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bd24cd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bd24cd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fbd24cd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fbd24cd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bd24cd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fbd24cd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bd24c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bd24c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bd24cd7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bd24cd7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WTL9xncIURwhj9CtEWQXfK9JIYTvi0bA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BxzJ8C_spdXH9mTjX0z5ips0t-RWTpxV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_YleLWWKoxBo4X08e_knseJs5s-QuR73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0ScOiKV7odyKQExm-5IEpFRC1PGY7n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hBsd22eL-LsHDHNTcMN4X1ssshw-FsSi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rst9GHHYh-MjV1Hh79_-9i5f6nPe2jI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_5YshlGPrAUgMJ4kqgKooSHkhbycem6J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9775" y="453250"/>
            <a:ext cx="5604900" cy="9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Kaushan Script"/>
                <a:ea typeface="Kaushan Script"/>
                <a:cs typeface="Kaushan Script"/>
                <a:sym typeface="Kaushan Script"/>
              </a:rPr>
              <a:t>Operating System</a:t>
            </a:r>
            <a:endParaRPr b="1" u="sng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60725" y="1700700"/>
            <a:ext cx="339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Kaushan Script"/>
                <a:ea typeface="Kaushan Script"/>
                <a:cs typeface="Kaushan Script"/>
                <a:sym typeface="Kaushan Script"/>
              </a:rPr>
              <a:t>Lab Assignment 4</a:t>
            </a:r>
            <a:endParaRPr sz="35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58225" y="2566150"/>
            <a:ext cx="4695300" cy="2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Efforts by:-</a:t>
            </a:r>
            <a:endParaRPr sz="20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Kaushan Script"/>
              <a:buChar char="●"/>
            </a:pPr>
            <a:r>
              <a:rPr lang="en" sz="2000">
                <a:solidFill>
                  <a:srgbClr val="B7B7B7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Kunal Pende (IIt2019187)</a:t>
            </a:r>
            <a:endParaRPr sz="20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Kaushan Script"/>
              <a:buChar char="●"/>
            </a:pPr>
            <a:r>
              <a:rPr lang="en" sz="2000">
                <a:solidFill>
                  <a:srgbClr val="B7B7B7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Debashish Datt (IIT2019188)</a:t>
            </a:r>
            <a:endParaRPr sz="20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Kaushan Script"/>
              <a:buChar char="●"/>
            </a:pPr>
            <a:r>
              <a:rPr lang="en" sz="2000">
                <a:solidFill>
                  <a:srgbClr val="B7B7B7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Rahul Roy (IIT2019194)</a:t>
            </a:r>
            <a:endParaRPr sz="20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Kaushan Script"/>
              <a:buChar char="●"/>
            </a:pPr>
            <a:r>
              <a:rPr lang="en" sz="2000">
                <a:solidFill>
                  <a:srgbClr val="B7B7B7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Nischay Nagar (IIt2019198)</a:t>
            </a:r>
            <a:endParaRPr sz="20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Kaushan Script"/>
              <a:buChar char="●"/>
            </a:pPr>
            <a:r>
              <a:rPr lang="en" sz="2000">
                <a:solidFill>
                  <a:srgbClr val="B7B7B7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Vinit Wagh (IIT2019232)</a:t>
            </a:r>
            <a:endParaRPr sz="20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782225" y="2011500"/>
            <a:ext cx="1479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7B7B7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Group 4</a:t>
            </a:r>
            <a:endParaRPr sz="2500">
              <a:solidFill>
                <a:srgbClr val="B7B7B7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54775" y="2106725"/>
            <a:ext cx="1918200" cy="7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Kaushan Script"/>
                <a:ea typeface="Kaushan Script"/>
                <a:cs typeface="Kaushan Script"/>
                <a:sym typeface="Kaushan Script"/>
              </a:rPr>
              <a:t>Output:</a:t>
            </a:r>
            <a:endParaRPr sz="39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0" y="152400"/>
            <a:ext cx="64838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717175" y="1678050"/>
            <a:ext cx="76200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Thank You..:)</a:t>
            </a:r>
            <a:endParaRPr sz="10000">
              <a:solidFill>
                <a:srgbClr val="FFFFFF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14250" y="557075"/>
            <a:ext cx="22434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Kaushan Script"/>
                <a:ea typeface="Kaushan Script"/>
                <a:cs typeface="Kaushan Script"/>
                <a:sym typeface="Kaushan Script"/>
              </a:rPr>
              <a:t>Question:</a:t>
            </a:r>
            <a:endParaRPr sz="39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947750" y="1624850"/>
            <a:ext cx="6512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Implement Client Server Service program system. 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	Services are:-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81000" lvl="0" marL="1828800" rtl="0" algn="l">
              <a:spcBef>
                <a:spcPts val="160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Factorial of Number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GCD of two integer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LCM of four integer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64" name="Google Shape;64;p14" title="l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3200" y="3048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21325" y="852600"/>
            <a:ext cx="2859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Kaushan Script"/>
                <a:ea typeface="Kaushan Script"/>
                <a:cs typeface="Kaushan Script"/>
                <a:sym typeface="Kaushan Script"/>
              </a:rPr>
              <a:t>Flow</a:t>
            </a:r>
            <a:endParaRPr sz="4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Kaushan Script"/>
                <a:ea typeface="Kaushan Script"/>
                <a:cs typeface="Kaushan Script"/>
                <a:sym typeface="Kaushan Script"/>
              </a:rPr>
              <a:t>Chart</a:t>
            </a:r>
            <a:endParaRPr sz="4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Kaushan Script"/>
                <a:ea typeface="Kaushan Script"/>
                <a:cs typeface="Kaushan Script"/>
                <a:sym typeface="Kaushan Script"/>
              </a:rPr>
              <a:t>Of</a:t>
            </a:r>
            <a:endParaRPr sz="4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Kaushan Script"/>
                <a:ea typeface="Kaushan Script"/>
                <a:cs typeface="Kaushan Script"/>
                <a:sym typeface="Kaushan Script"/>
              </a:rPr>
              <a:t>Program</a:t>
            </a:r>
            <a:endParaRPr sz="4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Kaushan Script"/>
                <a:ea typeface="Kaushan Script"/>
                <a:cs typeface="Kaushan Script"/>
                <a:sym typeface="Kaushan Script"/>
              </a:rPr>
              <a:t>System</a:t>
            </a:r>
            <a:endParaRPr sz="43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925" y="522388"/>
            <a:ext cx="5927750" cy="409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9350"/>
            <a:ext cx="27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Shared Memory: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02200" y="996450"/>
            <a:ext cx="85206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Kaushan Script"/>
              <a:buChar char="●"/>
            </a:pPr>
            <a:r>
              <a:rPr lang="en" sz="2100">
                <a:latin typeface="Kaushan Script"/>
                <a:ea typeface="Kaushan Script"/>
                <a:cs typeface="Kaushan Script"/>
                <a:sym typeface="Kaushan Script"/>
              </a:rPr>
              <a:t>There</a:t>
            </a:r>
            <a:r>
              <a:rPr lang="en" sz="2100">
                <a:latin typeface="Kaushan Script"/>
                <a:ea typeface="Kaushan Script"/>
                <a:cs typeface="Kaushan Script"/>
                <a:sym typeface="Kaushan Script"/>
              </a:rPr>
              <a:t> are total two shared memory.</a:t>
            </a:r>
            <a:endParaRPr sz="21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Kaushan Script"/>
              <a:buChar char="○"/>
            </a:pPr>
            <a:r>
              <a:rPr lang="en" sz="2100">
                <a:latin typeface="Kaushan Script"/>
                <a:ea typeface="Kaushan Script"/>
                <a:cs typeface="Kaushan Script"/>
                <a:sym typeface="Kaushan Script"/>
              </a:rPr>
              <a:t>Request Buffer: Shared memory between Client and Server.</a:t>
            </a:r>
            <a:endParaRPr sz="21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Kaushan Script"/>
              <a:buChar char="○"/>
            </a:pPr>
            <a:r>
              <a:rPr lang="en" sz="2100">
                <a:latin typeface="Kaushan Script"/>
                <a:ea typeface="Kaushan Script"/>
                <a:cs typeface="Kaushan Script"/>
                <a:sym typeface="Kaushan Script"/>
              </a:rPr>
              <a:t>Result Buffer: Shared memory between Client and Service.</a:t>
            </a:r>
            <a:endParaRPr sz="21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Font typeface="Kaushan Script"/>
              <a:buChar char="●"/>
            </a:pPr>
            <a:r>
              <a:rPr lang="en" sz="2100">
                <a:latin typeface="Kaushan Script"/>
                <a:ea typeface="Kaushan Script"/>
                <a:cs typeface="Kaushan Script"/>
                <a:sym typeface="Kaushan Script"/>
              </a:rPr>
              <a:t>Request Buffer:- This buffer get input from Client. Server reads that data and call  execl  function and execute service program which one is given by User.</a:t>
            </a:r>
            <a:endParaRPr sz="21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Kaushan Script"/>
              <a:buChar char="●"/>
            </a:pPr>
            <a:r>
              <a:rPr lang="en" sz="2100">
                <a:latin typeface="Kaushan Script"/>
                <a:ea typeface="Kaushan Script"/>
                <a:cs typeface="Kaushan Script"/>
                <a:sym typeface="Kaushan Script"/>
              </a:rPr>
              <a:t>Result Buffer:- This buffer get input from Service program. Client reads that data and prints it. </a:t>
            </a:r>
            <a:endParaRPr sz="21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77" name="Google Shape;77;p16" title="l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000" y="2993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34975" y="414600"/>
            <a:ext cx="14475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Kaushan Script"/>
                <a:ea typeface="Kaushan Script"/>
                <a:cs typeface="Kaushan Script"/>
                <a:sym typeface="Kaushan Script"/>
              </a:rPr>
              <a:t>Client</a:t>
            </a: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: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540800" y="1331750"/>
            <a:ext cx="73902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This program have two shared memory(both).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Kaushan Script"/>
              <a:buChar char="○"/>
            </a:pPr>
            <a:r>
              <a:rPr lang="en" sz="1900">
                <a:latin typeface="Kaushan Script"/>
                <a:ea typeface="Kaushan Script"/>
                <a:cs typeface="Kaushan Script"/>
                <a:sym typeface="Kaushan Script"/>
              </a:rPr>
              <a:t>Request Buffer between Client and Server.</a:t>
            </a:r>
            <a:endParaRPr sz="19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Kaushan Script"/>
              <a:buChar char="○"/>
            </a:pPr>
            <a:r>
              <a:rPr lang="en" sz="1900">
                <a:latin typeface="Kaushan Script"/>
                <a:ea typeface="Kaushan Script"/>
                <a:cs typeface="Kaushan Script"/>
                <a:sym typeface="Kaushan Script"/>
              </a:rPr>
              <a:t>Result Buffer between Client and Service.</a:t>
            </a:r>
            <a:endParaRPr sz="19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Takes input from user.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○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If service id is 1 than take one more integer input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○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If service id is 2 than take two more integer input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○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If service id is 3 than take four more integer input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○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If service id is -1 than client program will exit.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Get output from Result Buffer.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84" name="Google Shape;84;p17" title="l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1375" y="2980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9350"/>
            <a:ext cx="175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Kaushan Script"/>
                <a:ea typeface="Kaushan Script"/>
                <a:cs typeface="Kaushan Script"/>
                <a:sym typeface="Kaushan Script"/>
              </a:rPr>
              <a:t>Server:</a:t>
            </a:r>
            <a:endParaRPr sz="37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99875" y="1589550"/>
            <a:ext cx="71493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This program has only one shared memory which is “Request Buffer”.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Reads input from Request Buffer.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If service id is 1, execl call with service1.c program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If service id is 2, execl call with service2.c program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Kaushan Script"/>
              <a:buChar char="●"/>
            </a:pPr>
            <a:r>
              <a:rPr lang="en" sz="2400">
                <a:latin typeface="Kaushan Script"/>
                <a:ea typeface="Kaushan Script"/>
                <a:cs typeface="Kaushan Script"/>
                <a:sym typeface="Kaushan Script"/>
              </a:rPr>
              <a:t>If service id is 3, execl call with service3.c program</a:t>
            </a:r>
            <a:endParaRPr sz="24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91" name="Google Shape;91;p18" title="l6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7525" y="2993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14250" y="579500"/>
            <a:ext cx="22320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Kaushan Script"/>
                <a:ea typeface="Kaushan Script"/>
                <a:cs typeface="Kaushan Script"/>
                <a:sym typeface="Kaushan Script"/>
              </a:rPr>
              <a:t>Service 1:</a:t>
            </a:r>
            <a:endParaRPr sz="38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644575" y="1793625"/>
            <a:ext cx="58290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This program is </a:t>
            </a: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runned</a:t>
            </a: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 by Server program.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Takes one integer input.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Returns factorial of input integer.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This output get stored in Result Buffer which gonna printed by Client program.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98" name="Google Shape;98;p19" title="l7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3850" y="3317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14250" y="579500"/>
            <a:ext cx="22320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Kaushan Script"/>
                <a:ea typeface="Kaushan Script"/>
                <a:cs typeface="Kaushan Script"/>
                <a:sym typeface="Kaushan Script"/>
              </a:rPr>
              <a:t>Service 2:</a:t>
            </a:r>
            <a:endParaRPr sz="38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644575" y="1793625"/>
            <a:ext cx="58290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This program is runned by Server program.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Takes two integer input.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Returns GCD of two integers.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This output get stored in Result Buffer which gonna printed by Client program.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05" name="Google Shape;105;p20" title="l8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1450" y="342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614250" y="579500"/>
            <a:ext cx="22320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Kaushan Script"/>
                <a:ea typeface="Kaushan Script"/>
                <a:cs typeface="Kaushan Script"/>
                <a:sym typeface="Kaushan Script"/>
              </a:rPr>
              <a:t>Service 3:</a:t>
            </a:r>
            <a:endParaRPr sz="38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644575" y="1793625"/>
            <a:ext cx="58290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This program is runned by Server program.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Takes four integer input.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Returns LCM of four integers.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Font typeface="Kaushan Script"/>
              <a:buChar char="●"/>
            </a:pPr>
            <a:r>
              <a:rPr lang="en" sz="2300">
                <a:latin typeface="Kaushan Script"/>
                <a:ea typeface="Kaushan Script"/>
                <a:cs typeface="Kaushan Script"/>
                <a:sym typeface="Kaushan Script"/>
              </a:rPr>
              <a:t>This output get stored in Result Buffer which gonna printed by Client program.</a:t>
            </a:r>
            <a:endParaRPr sz="23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12" name="Google Shape;112;p21" title="l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650" y="2980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