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4"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25"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9"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30"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31"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3"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34"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35"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7"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38"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39"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1"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42"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4"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45"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46"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47"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9"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50"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51"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52"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53"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54"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9"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1"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3"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74"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8"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79"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80"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2"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83"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84"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6"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87"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88"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0"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91"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3"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94"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95"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96"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8"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99"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00"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01"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02"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03"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9"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6"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197"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0"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201"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02"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4"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05"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06"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8"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09"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1"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2"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3"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20"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21"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2"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263"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7"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68"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269"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1"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272"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73"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5"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76"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77"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9"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0"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2"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3"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4"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5"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7"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8"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89"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90"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91"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292"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6"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8"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0"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01"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3"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5"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06"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07"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9"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10"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11"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3"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14"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15"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7"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18"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0"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1"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2"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3"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5"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6"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7"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8"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29"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30"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2"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4"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6"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47"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1"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52"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53"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5"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56"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57"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9"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0"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1"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3"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4"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6"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7"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8"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69"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1"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72"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73"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74"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75"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76"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2"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4"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6"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87"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311760" y="1847880"/>
            <a:ext cx="8520120" cy="6409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1"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92" name="PlaceHolder 3"/>
          <p:cNvSpPr>
            <a:spLocks noGrp="1"/>
          </p:cNvSpPr>
          <p:nvPr>
            <p:ph type="body"/>
          </p:nvPr>
        </p:nvSpPr>
        <p:spPr>
          <a:xfrm>
            <a:off x="467784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93"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5" name="PlaceHolder 2"/>
          <p:cNvSpPr>
            <a:spLocks noGrp="1"/>
          </p:cNvSpPr>
          <p:nvPr>
            <p:ph type="body"/>
          </p:nvPr>
        </p:nvSpPr>
        <p:spPr>
          <a:xfrm>
            <a:off x="311760" y="3306960"/>
            <a:ext cx="4157640" cy="650520"/>
          </a:xfrm>
          <a:prstGeom prst="rect">
            <a:avLst/>
          </a:prstGeom>
        </p:spPr>
        <p:txBody>
          <a:bodyPr lIns="0" rIns="0" tIns="0" bIns="0">
            <a:normAutofit/>
          </a:bodyPr>
          <a:p>
            <a:endParaRPr b="0" lang="en-IN" sz="1400" spc="-1" strike="noStrike">
              <a:solidFill>
                <a:srgbClr val="000000"/>
              </a:solidFill>
              <a:latin typeface="Arial"/>
            </a:endParaRPr>
          </a:p>
        </p:txBody>
      </p:sp>
      <p:sp>
        <p:nvSpPr>
          <p:cNvPr id="396"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397" name="PlaceHolder 4"/>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9"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0"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1" name="PlaceHolder 4"/>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3" name="PlaceHolder 2"/>
          <p:cNvSpPr>
            <a:spLocks noGrp="1"/>
          </p:cNvSpPr>
          <p:nvPr>
            <p:ph type="body"/>
          </p:nvPr>
        </p:nvSpPr>
        <p:spPr>
          <a:xfrm>
            <a:off x="311760" y="330696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4" name="PlaceHolder 3"/>
          <p:cNvSpPr>
            <a:spLocks noGrp="1"/>
          </p:cNvSpPr>
          <p:nvPr>
            <p:ph type="body"/>
          </p:nvPr>
        </p:nvSpPr>
        <p:spPr>
          <a:xfrm>
            <a:off x="311760" y="3646800"/>
            <a:ext cx="852012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6" name="PlaceHolder 2"/>
          <p:cNvSpPr>
            <a:spLocks noGrp="1"/>
          </p:cNvSpPr>
          <p:nvPr>
            <p:ph type="body"/>
          </p:nvPr>
        </p:nvSpPr>
        <p:spPr>
          <a:xfrm>
            <a:off x="31176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7" name="PlaceHolder 3"/>
          <p:cNvSpPr>
            <a:spLocks noGrp="1"/>
          </p:cNvSpPr>
          <p:nvPr>
            <p:ph type="body"/>
          </p:nvPr>
        </p:nvSpPr>
        <p:spPr>
          <a:xfrm>
            <a:off x="4677840" y="330696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8" name="PlaceHolder 4"/>
          <p:cNvSpPr>
            <a:spLocks noGrp="1"/>
          </p:cNvSpPr>
          <p:nvPr>
            <p:ph type="body"/>
          </p:nvPr>
        </p:nvSpPr>
        <p:spPr>
          <a:xfrm>
            <a:off x="31176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09" name="PlaceHolder 5"/>
          <p:cNvSpPr>
            <a:spLocks noGrp="1"/>
          </p:cNvSpPr>
          <p:nvPr>
            <p:ph type="body"/>
          </p:nvPr>
        </p:nvSpPr>
        <p:spPr>
          <a:xfrm>
            <a:off x="4677840" y="3646800"/>
            <a:ext cx="415764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11" name="PlaceHolder 2"/>
          <p:cNvSpPr>
            <a:spLocks noGrp="1"/>
          </p:cNvSpPr>
          <p:nvPr>
            <p:ph type="body"/>
          </p:nvPr>
        </p:nvSpPr>
        <p:spPr>
          <a:xfrm>
            <a:off x="31176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12" name="PlaceHolder 3"/>
          <p:cNvSpPr>
            <a:spLocks noGrp="1"/>
          </p:cNvSpPr>
          <p:nvPr>
            <p:ph type="body"/>
          </p:nvPr>
        </p:nvSpPr>
        <p:spPr>
          <a:xfrm>
            <a:off x="319248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13" name="PlaceHolder 4"/>
          <p:cNvSpPr>
            <a:spLocks noGrp="1"/>
          </p:cNvSpPr>
          <p:nvPr>
            <p:ph type="body"/>
          </p:nvPr>
        </p:nvSpPr>
        <p:spPr>
          <a:xfrm>
            <a:off x="6073200" y="330696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14" name="PlaceHolder 5"/>
          <p:cNvSpPr>
            <a:spLocks noGrp="1"/>
          </p:cNvSpPr>
          <p:nvPr>
            <p:ph type="body"/>
          </p:nvPr>
        </p:nvSpPr>
        <p:spPr>
          <a:xfrm>
            <a:off x="31176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15" name="PlaceHolder 6"/>
          <p:cNvSpPr>
            <a:spLocks noGrp="1"/>
          </p:cNvSpPr>
          <p:nvPr>
            <p:ph type="body"/>
          </p:nvPr>
        </p:nvSpPr>
        <p:spPr>
          <a:xfrm>
            <a:off x="319248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
        <p:nvSpPr>
          <p:cNvPr id="416" name="PlaceHolder 7"/>
          <p:cNvSpPr>
            <a:spLocks noGrp="1"/>
          </p:cNvSpPr>
          <p:nvPr>
            <p:ph type="body"/>
          </p:nvPr>
        </p:nvSpPr>
        <p:spPr>
          <a:xfrm>
            <a:off x="6073200" y="3646800"/>
            <a:ext cx="2743200" cy="309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0" name="PlaceHolder 2"/>
          <p:cNvSpPr>
            <a:spLocks noGrp="1"/>
          </p:cNvSpPr>
          <p:nvPr>
            <p:ph type="subTitle"/>
          </p:nvPr>
        </p:nvSpPr>
        <p:spPr>
          <a:xfrm>
            <a:off x="311760" y="3306960"/>
            <a:ext cx="8520120" cy="65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11760" y="1847880"/>
            <a:ext cx="8520120" cy="138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2" name="PlaceHolder 2"/>
          <p:cNvSpPr>
            <a:spLocks noGrp="1"/>
          </p:cNvSpPr>
          <p:nvPr>
            <p:ph type="body"/>
          </p:nvPr>
        </p:nvSpPr>
        <p:spPr>
          <a:xfrm>
            <a:off x="311760" y="3306960"/>
            <a:ext cx="8520120" cy="650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grpSp>
        <p:nvGrpSpPr>
          <p:cNvPr id="0" name="Group 1"/>
          <p:cNvGrpSpPr/>
          <p:nvPr/>
        </p:nvGrpSpPr>
        <p:grpSpPr>
          <a:xfrm>
            <a:off x="7362360" y="1723680"/>
            <a:ext cx="1781280" cy="3419280"/>
            <a:chOff x="7362360" y="1723680"/>
            <a:chExt cx="1781280" cy="3419280"/>
          </a:xfrm>
        </p:grpSpPr>
        <p:sp>
          <p:nvSpPr>
            <p:cNvPr id="1" name="CustomShape 2"/>
            <p:cNvSpPr/>
            <p:nvPr/>
          </p:nvSpPr>
          <p:spPr>
            <a:xfrm>
              <a:off x="7823880" y="1723680"/>
              <a:ext cx="1319760" cy="131760"/>
            </a:xfrm>
            <a:custGeom>
              <a:avLst/>
              <a:gdLst/>
              <a:ahLst/>
              <a:rect l="l" t="t" r="r" b="b"/>
              <a:pathLst>
                <a:path w="19277" h="1930">
                  <a:moveTo>
                    <a:pt x="1" y="1"/>
                  </a:moveTo>
                  <a:lnTo>
                    <a:pt x="1" y="1930"/>
                  </a:lnTo>
                  <a:lnTo>
                    <a:pt x="19277" y="1930"/>
                  </a:lnTo>
                  <a:lnTo>
                    <a:pt x="19277" y="1"/>
                  </a:lnTo>
                  <a:close/>
                </a:path>
              </a:pathLst>
            </a:custGeom>
            <a:solidFill>
              <a:srgbClr val="ffffff">
                <a:alpha val="6000"/>
              </a:srgbClr>
            </a:solidFill>
            <a:ln>
              <a:noFill/>
            </a:ln>
          </p:spPr>
          <p:style>
            <a:lnRef idx="0"/>
            <a:fillRef idx="0"/>
            <a:effectRef idx="0"/>
            <a:fontRef idx="minor"/>
          </p:style>
        </p:sp>
        <p:sp>
          <p:nvSpPr>
            <p:cNvPr id="2" name="CustomShape 3"/>
            <p:cNvSpPr/>
            <p:nvPr/>
          </p:nvSpPr>
          <p:spPr>
            <a:xfrm>
              <a:off x="7749720" y="1942920"/>
              <a:ext cx="865800" cy="131760"/>
            </a:xfrm>
            <a:custGeom>
              <a:avLst/>
              <a:gdLst/>
              <a:ahLst/>
              <a:rect l="l" t="t" r="r" b="b"/>
              <a:pathLst>
                <a:path w="12645" h="1930">
                  <a:moveTo>
                    <a:pt x="0" y="1"/>
                  </a:moveTo>
                  <a:lnTo>
                    <a:pt x="0" y="1929"/>
                  </a:lnTo>
                  <a:lnTo>
                    <a:pt x="12645" y="1929"/>
                  </a:lnTo>
                  <a:lnTo>
                    <a:pt x="12645" y="1"/>
                  </a:lnTo>
                  <a:close/>
                </a:path>
              </a:pathLst>
            </a:custGeom>
            <a:solidFill>
              <a:srgbClr val="ffffff">
                <a:alpha val="6000"/>
              </a:srgbClr>
            </a:solidFill>
            <a:ln>
              <a:noFill/>
            </a:ln>
          </p:spPr>
          <p:style>
            <a:lnRef idx="0"/>
            <a:fillRef idx="0"/>
            <a:effectRef idx="0"/>
            <a:fontRef idx="minor"/>
          </p:style>
        </p:sp>
        <p:sp>
          <p:nvSpPr>
            <p:cNvPr id="3" name="CustomShape 4"/>
            <p:cNvSpPr/>
            <p:nvPr/>
          </p:nvSpPr>
          <p:spPr>
            <a:xfrm>
              <a:off x="8821080" y="194292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a:noFill/>
            </a:ln>
          </p:spPr>
          <p:style>
            <a:lnRef idx="0"/>
            <a:fillRef idx="0"/>
            <a:effectRef idx="0"/>
            <a:fontRef idx="minor"/>
          </p:style>
        </p:sp>
        <p:sp>
          <p:nvSpPr>
            <p:cNvPr id="4" name="CustomShape 5"/>
            <p:cNvSpPr/>
            <p:nvPr/>
          </p:nvSpPr>
          <p:spPr>
            <a:xfrm>
              <a:off x="8411040" y="2161440"/>
              <a:ext cx="732600" cy="132480"/>
            </a:xfrm>
            <a:custGeom>
              <a:avLst/>
              <a:gdLst/>
              <a:ahLst/>
              <a:rect l="l" t="t" r="r" b="b"/>
              <a:pathLst>
                <a:path w="10704" h="1942">
                  <a:moveTo>
                    <a:pt x="0" y="0"/>
                  </a:moveTo>
                  <a:lnTo>
                    <a:pt x="0" y="1941"/>
                  </a:lnTo>
                  <a:lnTo>
                    <a:pt x="10704" y="1941"/>
                  </a:lnTo>
                  <a:lnTo>
                    <a:pt x="10704" y="0"/>
                  </a:lnTo>
                  <a:close/>
                </a:path>
              </a:pathLst>
            </a:custGeom>
            <a:solidFill>
              <a:srgbClr val="ffffff">
                <a:alpha val="6000"/>
              </a:srgbClr>
            </a:solidFill>
            <a:ln>
              <a:noFill/>
            </a:ln>
          </p:spPr>
          <p:style>
            <a:lnRef idx="0"/>
            <a:fillRef idx="0"/>
            <a:effectRef idx="0"/>
            <a:fontRef idx="minor"/>
          </p:style>
        </p:sp>
        <p:sp>
          <p:nvSpPr>
            <p:cNvPr id="5" name="CustomShape 6"/>
            <p:cNvSpPr/>
            <p:nvPr/>
          </p:nvSpPr>
          <p:spPr>
            <a:xfrm>
              <a:off x="8703720" y="238104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a:noFill/>
            </a:ln>
          </p:spPr>
          <p:style>
            <a:lnRef idx="0"/>
            <a:fillRef idx="0"/>
            <a:effectRef idx="0"/>
            <a:fontRef idx="minor"/>
          </p:style>
        </p:sp>
        <p:sp>
          <p:nvSpPr>
            <p:cNvPr id="6" name="CustomShape 7"/>
            <p:cNvSpPr/>
            <p:nvPr/>
          </p:nvSpPr>
          <p:spPr>
            <a:xfrm>
              <a:off x="7956000" y="2381040"/>
              <a:ext cx="597240" cy="132480"/>
            </a:xfrm>
            <a:custGeom>
              <a:avLst/>
              <a:gdLst/>
              <a:ahLst/>
              <a:rect l="l" t="t" r="r" b="b"/>
              <a:pathLst>
                <a:path w="8728" h="1941">
                  <a:moveTo>
                    <a:pt x="1" y="0"/>
                  </a:moveTo>
                  <a:lnTo>
                    <a:pt x="1" y="1941"/>
                  </a:lnTo>
                  <a:lnTo>
                    <a:pt x="8728" y="1941"/>
                  </a:lnTo>
                  <a:lnTo>
                    <a:pt x="8728" y="0"/>
                  </a:lnTo>
                  <a:close/>
                </a:path>
              </a:pathLst>
            </a:custGeom>
            <a:solidFill>
              <a:srgbClr val="ffffff">
                <a:alpha val="6000"/>
              </a:srgbClr>
            </a:solidFill>
            <a:ln>
              <a:noFill/>
            </a:ln>
          </p:spPr>
          <p:style>
            <a:lnRef idx="0"/>
            <a:fillRef idx="0"/>
            <a:effectRef idx="0"/>
            <a:fontRef idx="minor"/>
          </p:style>
        </p:sp>
        <p:sp>
          <p:nvSpPr>
            <p:cNvPr id="7" name="CustomShape 8"/>
            <p:cNvSpPr/>
            <p:nvPr/>
          </p:nvSpPr>
          <p:spPr>
            <a:xfrm>
              <a:off x="7648560" y="2600280"/>
              <a:ext cx="1495080" cy="131760"/>
            </a:xfrm>
            <a:custGeom>
              <a:avLst/>
              <a:gdLst/>
              <a:ahLst/>
              <a:rect l="l" t="t" r="r" b="b"/>
              <a:pathLst>
                <a:path w="21837" h="1929">
                  <a:moveTo>
                    <a:pt x="1" y="0"/>
                  </a:moveTo>
                  <a:lnTo>
                    <a:pt x="1" y="1929"/>
                  </a:lnTo>
                  <a:lnTo>
                    <a:pt x="21837" y="1929"/>
                  </a:lnTo>
                  <a:lnTo>
                    <a:pt x="21837" y="0"/>
                  </a:lnTo>
                  <a:close/>
                </a:path>
              </a:pathLst>
            </a:custGeom>
            <a:solidFill>
              <a:srgbClr val="ffffff">
                <a:alpha val="6000"/>
              </a:srgbClr>
            </a:solidFill>
            <a:ln>
              <a:noFill/>
            </a:ln>
          </p:spPr>
          <p:style>
            <a:lnRef idx="0"/>
            <a:fillRef idx="0"/>
            <a:effectRef idx="0"/>
            <a:fontRef idx="minor"/>
          </p:style>
        </p:sp>
        <p:sp>
          <p:nvSpPr>
            <p:cNvPr id="8" name="CustomShape 9"/>
            <p:cNvSpPr/>
            <p:nvPr/>
          </p:nvSpPr>
          <p:spPr>
            <a:xfrm>
              <a:off x="8264160" y="2819520"/>
              <a:ext cx="879480" cy="131760"/>
            </a:xfrm>
            <a:custGeom>
              <a:avLst/>
              <a:gdLst/>
              <a:ahLst/>
              <a:rect l="l" t="t" r="r" b="b"/>
              <a:pathLst>
                <a:path w="12847" h="1930">
                  <a:moveTo>
                    <a:pt x="0" y="1"/>
                  </a:moveTo>
                  <a:lnTo>
                    <a:pt x="0" y="1930"/>
                  </a:lnTo>
                  <a:lnTo>
                    <a:pt x="12847" y="1930"/>
                  </a:lnTo>
                  <a:lnTo>
                    <a:pt x="12847" y="1"/>
                  </a:lnTo>
                  <a:close/>
                </a:path>
              </a:pathLst>
            </a:custGeom>
            <a:solidFill>
              <a:srgbClr val="ffffff">
                <a:alpha val="6000"/>
              </a:srgbClr>
            </a:solidFill>
            <a:ln>
              <a:noFill/>
            </a:ln>
          </p:spPr>
          <p:style>
            <a:lnRef idx="0"/>
            <a:fillRef idx="0"/>
            <a:effectRef idx="0"/>
            <a:fontRef idx="minor"/>
          </p:style>
        </p:sp>
        <p:sp>
          <p:nvSpPr>
            <p:cNvPr id="9" name="CustomShape 10"/>
            <p:cNvSpPr/>
            <p:nvPr/>
          </p:nvSpPr>
          <p:spPr>
            <a:xfrm>
              <a:off x="8821080" y="303876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a:noFill/>
            </a:ln>
          </p:spPr>
          <p:style>
            <a:lnRef idx="0"/>
            <a:fillRef idx="0"/>
            <a:effectRef idx="0"/>
            <a:fontRef idx="minor"/>
          </p:style>
        </p:sp>
        <p:sp>
          <p:nvSpPr>
            <p:cNvPr id="10" name="CustomShape 11"/>
            <p:cNvSpPr/>
            <p:nvPr/>
          </p:nvSpPr>
          <p:spPr>
            <a:xfrm>
              <a:off x="7749720" y="2161440"/>
              <a:ext cx="498600" cy="132480"/>
            </a:xfrm>
            <a:custGeom>
              <a:avLst/>
              <a:gdLst/>
              <a:ahLst/>
              <a:rect l="l" t="t" r="r" b="b"/>
              <a:pathLst>
                <a:path w="7287" h="1942">
                  <a:moveTo>
                    <a:pt x="0" y="0"/>
                  </a:moveTo>
                  <a:lnTo>
                    <a:pt x="0" y="1941"/>
                  </a:lnTo>
                  <a:lnTo>
                    <a:pt x="7287" y="1941"/>
                  </a:lnTo>
                  <a:lnTo>
                    <a:pt x="7287" y="0"/>
                  </a:lnTo>
                  <a:close/>
                </a:path>
              </a:pathLst>
            </a:custGeom>
            <a:solidFill>
              <a:srgbClr val="ffffff">
                <a:alpha val="6000"/>
              </a:srgbClr>
            </a:solidFill>
            <a:ln>
              <a:noFill/>
            </a:ln>
          </p:spPr>
          <p:style>
            <a:lnRef idx="0"/>
            <a:fillRef idx="0"/>
            <a:effectRef idx="0"/>
            <a:fontRef idx="minor"/>
          </p:style>
        </p:sp>
        <p:sp>
          <p:nvSpPr>
            <p:cNvPr id="11" name="CustomShape 12"/>
            <p:cNvSpPr/>
            <p:nvPr/>
          </p:nvSpPr>
          <p:spPr>
            <a:xfrm>
              <a:off x="7985160" y="4134960"/>
              <a:ext cx="322560" cy="131760"/>
            </a:xfrm>
            <a:custGeom>
              <a:avLst/>
              <a:gdLst/>
              <a:ahLst/>
              <a:rect l="l" t="t" r="r" b="b"/>
              <a:pathLst>
                <a:path w="4716" h="1930">
                  <a:moveTo>
                    <a:pt x="0" y="1"/>
                  </a:moveTo>
                  <a:lnTo>
                    <a:pt x="0" y="1929"/>
                  </a:lnTo>
                  <a:lnTo>
                    <a:pt x="4715" y="1929"/>
                  </a:lnTo>
                  <a:lnTo>
                    <a:pt x="4715" y="1"/>
                  </a:lnTo>
                  <a:close/>
                </a:path>
              </a:pathLst>
            </a:custGeom>
            <a:solidFill>
              <a:srgbClr val="ffffff">
                <a:alpha val="6000"/>
              </a:srgbClr>
            </a:solidFill>
            <a:ln>
              <a:noFill/>
            </a:ln>
          </p:spPr>
          <p:style>
            <a:lnRef idx="0"/>
            <a:fillRef idx="0"/>
            <a:effectRef idx="0"/>
            <a:fontRef idx="minor"/>
          </p:style>
        </p:sp>
        <p:sp>
          <p:nvSpPr>
            <p:cNvPr id="12" name="CustomShape 13"/>
            <p:cNvSpPr/>
            <p:nvPr/>
          </p:nvSpPr>
          <p:spPr>
            <a:xfrm>
              <a:off x="7486920" y="4134960"/>
              <a:ext cx="321840" cy="131760"/>
            </a:xfrm>
            <a:custGeom>
              <a:avLst/>
              <a:gdLst/>
              <a:ahLst/>
              <a:rect l="l" t="t" r="r" b="b"/>
              <a:pathLst>
                <a:path w="4704" h="1930">
                  <a:moveTo>
                    <a:pt x="0" y="1"/>
                  </a:moveTo>
                  <a:lnTo>
                    <a:pt x="0" y="1929"/>
                  </a:lnTo>
                  <a:lnTo>
                    <a:pt x="4703" y="1929"/>
                  </a:lnTo>
                  <a:lnTo>
                    <a:pt x="4703" y="1"/>
                  </a:lnTo>
                  <a:close/>
                </a:path>
              </a:pathLst>
            </a:custGeom>
            <a:solidFill>
              <a:srgbClr val="ffffff">
                <a:alpha val="6000"/>
              </a:srgbClr>
            </a:solidFill>
            <a:ln>
              <a:noFill/>
            </a:ln>
          </p:spPr>
          <p:style>
            <a:lnRef idx="0"/>
            <a:fillRef idx="0"/>
            <a:effectRef idx="0"/>
            <a:fontRef idx="minor"/>
          </p:style>
        </p:sp>
        <p:sp>
          <p:nvSpPr>
            <p:cNvPr id="13" name="CustomShape 14"/>
            <p:cNvSpPr/>
            <p:nvPr/>
          </p:nvSpPr>
          <p:spPr>
            <a:xfrm>
              <a:off x="8117280" y="3257280"/>
              <a:ext cx="1026360" cy="132480"/>
            </a:xfrm>
            <a:custGeom>
              <a:avLst/>
              <a:gdLst/>
              <a:ahLst/>
              <a:rect l="l" t="t" r="r" b="b"/>
              <a:pathLst>
                <a:path w="14991" h="1942">
                  <a:moveTo>
                    <a:pt x="1" y="0"/>
                  </a:moveTo>
                  <a:lnTo>
                    <a:pt x="1" y="1941"/>
                  </a:lnTo>
                  <a:lnTo>
                    <a:pt x="14991" y="1941"/>
                  </a:lnTo>
                  <a:lnTo>
                    <a:pt x="14991" y="0"/>
                  </a:lnTo>
                  <a:close/>
                </a:path>
              </a:pathLst>
            </a:custGeom>
            <a:solidFill>
              <a:srgbClr val="ffffff">
                <a:alpha val="6000"/>
              </a:srgbClr>
            </a:solidFill>
            <a:ln>
              <a:noFill/>
            </a:ln>
          </p:spPr>
          <p:style>
            <a:lnRef idx="0"/>
            <a:fillRef idx="0"/>
            <a:effectRef idx="0"/>
            <a:fontRef idx="minor"/>
          </p:style>
        </p:sp>
        <p:sp>
          <p:nvSpPr>
            <p:cNvPr id="14" name="CustomShape 15"/>
            <p:cNvSpPr/>
            <p:nvPr/>
          </p:nvSpPr>
          <p:spPr>
            <a:xfrm>
              <a:off x="7749720" y="3476880"/>
              <a:ext cx="807120" cy="132480"/>
            </a:xfrm>
            <a:custGeom>
              <a:avLst/>
              <a:gdLst/>
              <a:ahLst/>
              <a:rect l="l" t="t" r="r" b="b"/>
              <a:pathLst>
                <a:path w="11788" h="1941">
                  <a:moveTo>
                    <a:pt x="0" y="0"/>
                  </a:moveTo>
                  <a:lnTo>
                    <a:pt x="0" y="1941"/>
                  </a:lnTo>
                  <a:lnTo>
                    <a:pt x="11787" y="1941"/>
                  </a:lnTo>
                  <a:lnTo>
                    <a:pt x="11787" y="0"/>
                  </a:lnTo>
                  <a:close/>
                </a:path>
              </a:pathLst>
            </a:custGeom>
            <a:solidFill>
              <a:srgbClr val="ffffff">
                <a:alpha val="6000"/>
              </a:srgbClr>
            </a:solidFill>
            <a:ln>
              <a:noFill/>
            </a:ln>
          </p:spPr>
          <p:style>
            <a:lnRef idx="0"/>
            <a:fillRef idx="0"/>
            <a:effectRef idx="0"/>
            <a:fontRef idx="minor"/>
          </p:style>
        </p:sp>
        <p:sp>
          <p:nvSpPr>
            <p:cNvPr id="15" name="CustomShape 16"/>
            <p:cNvSpPr/>
            <p:nvPr/>
          </p:nvSpPr>
          <p:spPr>
            <a:xfrm>
              <a:off x="8703720" y="347688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a:noFill/>
            </a:ln>
          </p:spPr>
          <p:style>
            <a:lnRef idx="0"/>
            <a:fillRef idx="0"/>
            <a:effectRef idx="0"/>
            <a:fontRef idx="minor"/>
          </p:style>
        </p:sp>
        <p:sp>
          <p:nvSpPr>
            <p:cNvPr id="16" name="CustomShape 17"/>
            <p:cNvSpPr/>
            <p:nvPr/>
          </p:nvSpPr>
          <p:spPr>
            <a:xfrm>
              <a:off x="7897320" y="30387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a:noFill/>
            </a:ln>
          </p:spPr>
          <p:style>
            <a:lnRef idx="0"/>
            <a:fillRef idx="0"/>
            <a:effectRef idx="0"/>
            <a:fontRef idx="minor"/>
          </p:style>
        </p:sp>
        <p:sp>
          <p:nvSpPr>
            <p:cNvPr id="17" name="CustomShape 18"/>
            <p:cNvSpPr/>
            <p:nvPr/>
          </p:nvSpPr>
          <p:spPr>
            <a:xfrm>
              <a:off x="8411040" y="3696120"/>
              <a:ext cx="732600" cy="131760"/>
            </a:xfrm>
            <a:custGeom>
              <a:avLst/>
              <a:gdLst/>
              <a:ahLst/>
              <a:rect l="l" t="t" r="r" b="b"/>
              <a:pathLst>
                <a:path w="10704" h="1929">
                  <a:moveTo>
                    <a:pt x="0" y="0"/>
                  </a:moveTo>
                  <a:lnTo>
                    <a:pt x="0" y="1929"/>
                  </a:lnTo>
                  <a:lnTo>
                    <a:pt x="10704" y="1929"/>
                  </a:lnTo>
                  <a:lnTo>
                    <a:pt x="10704" y="0"/>
                  </a:lnTo>
                  <a:close/>
                </a:path>
              </a:pathLst>
            </a:custGeom>
            <a:solidFill>
              <a:srgbClr val="ffffff">
                <a:alpha val="6000"/>
              </a:srgbClr>
            </a:solidFill>
            <a:ln>
              <a:noFill/>
            </a:ln>
          </p:spPr>
          <p:style>
            <a:lnRef idx="0"/>
            <a:fillRef idx="0"/>
            <a:effectRef idx="0"/>
            <a:fontRef idx="minor"/>
          </p:style>
        </p:sp>
        <p:sp>
          <p:nvSpPr>
            <p:cNvPr id="18" name="CustomShape 19"/>
            <p:cNvSpPr/>
            <p:nvPr/>
          </p:nvSpPr>
          <p:spPr>
            <a:xfrm>
              <a:off x="8821080" y="3915360"/>
              <a:ext cx="322560" cy="131760"/>
            </a:xfrm>
            <a:custGeom>
              <a:avLst/>
              <a:gdLst/>
              <a:ahLst/>
              <a:rect l="l" t="t" r="r" b="b"/>
              <a:pathLst>
                <a:path w="4715" h="1930">
                  <a:moveTo>
                    <a:pt x="0" y="1"/>
                  </a:moveTo>
                  <a:lnTo>
                    <a:pt x="0" y="1930"/>
                  </a:lnTo>
                  <a:lnTo>
                    <a:pt x="4715" y="1930"/>
                  </a:lnTo>
                  <a:lnTo>
                    <a:pt x="4715" y="1"/>
                  </a:lnTo>
                  <a:close/>
                </a:path>
              </a:pathLst>
            </a:custGeom>
            <a:solidFill>
              <a:srgbClr val="ffffff">
                <a:alpha val="6000"/>
              </a:srgbClr>
            </a:solidFill>
            <a:ln>
              <a:noFill/>
            </a:ln>
          </p:spPr>
          <p:style>
            <a:lnRef idx="0"/>
            <a:fillRef idx="0"/>
            <a:effectRef idx="0"/>
            <a:fontRef idx="minor"/>
          </p:style>
        </p:sp>
        <p:sp>
          <p:nvSpPr>
            <p:cNvPr id="19" name="CustomShape 20"/>
            <p:cNvSpPr/>
            <p:nvPr/>
          </p:nvSpPr>
          <p:spPr>
            <a:xfrm>
              <a:off x="7956000" y="3696120"/>
              <a:ext cx="322560" cy="131760"/>
            </a:xfrm>
            <a:custGeom>
              <a:avLst/>
              <a:gdLst/>
              <a:ahLst/>
              <a:rect l="l" t="t" r="r" b="b"/>
              <a:pathLst>
                <a:path w="4716" h="1929">
                  <a:moveTo>
                    <a:pt x="1" y="0"/>
                  </a:moveTo>
                  <a:lnTo>
                    <a:pt x="1" y="1929"/>
                  </a:lnTo>
                  <a:lnTo>
                    <a:pt x="4715" y="1929"/>
                  </a:lnTo>
                  <a:lnTo>
                    <a:pt x="4715" y="0"/>
                  </a:lnTo>
                  <a:close/>
                </a:path>
              </a:pathLst>
            </a:custGeom>
            <a:solidFill>
              <a:srgbClr val="ffffff">
                <a:alpha val="6000"/>
              </a:srgbClr>
            </a:solidFill>
            <a:ln>
              <a:noFill/>
            </a:ln>
          </p:spPr>
          <p:style>
            <a:lnRef idx="0"/>
            <a:fillRef idx="0"/>
            <a:effectRef idx="0"/>
            <a:fontRef idx="minor"/>
          </p:style>
        </p:sp>
        <p:sp>
          <p:nvSpPr>
            <p:cNvPr id="20" name="CustomShape 21"/>
            <p:cNvSpPr/>
            <p:nvPr/>
          </p:nvSpPr>
          <p:spPr>
            <a:xfrm>
              <a:off x="8411040" y="41349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a:noFill/>
            </a:ln>
          </p:spPr>
          <p:style>
            <a:lnRef idx="0"/>
            <a:fillRef idx="0"/>
            <a:effectRef idx="0"/>
            <a:fontRef idx="minor"/>
          </p:style>
        </p:sp>
        <p:sp>
          <p:nvSpPr>
            <p:cNvPr id="21" name="CustomShape 22"/>
            <p:cNvSpPr/>
            <p:nvPr/>
          </p:nvSpPr>
          <p:spPr>
            <a:xfrm>
              <a:off x="7823880" y="3915360"/>
              <a:ext cx="862560" cy="131760"/>
            </a:xfrm>
            <a:custGeom>
              <a:avLst/>
              <a:gdLst/>
              <a:ahLst/>
              <a:rect l="l" t="t" r="r" b="b"/>
              <a:pathLst>
                <a:path w="12598" h="1930">
                  <a:moveTo>
                    <a:pt x="1" y="1"/>
                  </a:moveTo>
                  <a:lnTo>
                    <a:pt x="1" y="1930"/>
                  </a:lnTo>
                  <a:lnTo>
                    <a:pt x="12598" y="1930"/>
                  </a:lnTo>
                  <a:lnTo>
                    <a:pt x="12598" y="1"/>
                  </a:lnTo>
                  <a:close/>
                </a:path>
              </a:pathLst>
            </a:custGeom>
            <a:solidFill>
              <a:srgbClr val="ffffff">
                <a:alpha val="6000"/>
              </a:srgbClr>
            </a:solidFill>
            <a:ln>
              <a:noFill/>
            </a:ln>
          </p:spPr>
          <p:style>
            <a:lnRef idx="0"/>
            <a:fillRef idx="0"/>
            <a:effectRef idx="0"/>
            <a:fontRef idx="minor"/>
          </p:style>
        </p:sp>
        <p:sp>
          <p:nvSpPr>
            <p:cNvPr id="22" name="CustomShape 23"/>
            <p:cNvSpPr/>
            <p:nvPr/>
          </p:nvSpPr>
          <p:spPr>
            <a:xfrm>
              <a:off x="7648560" y="4354200"/>
              <a:ext cx="1495080" cy="131760"/>
            </a:xfrm>
            <a:custGeom>
              <a:avLst/>
              <a:gdLst/>
              <a:ahLst/>
              <a:rect l="l" t="t" r="r" b="b"/>
              <a:pathLst>
                <a:path w="21837" h="1930">
                  <a:moveTo>
                    <a:pt x="1" y="0"/>
                  </a:moveTo>
                  <a:lnTo>
                    <a:pt x="1" y="1929"/>
                  </a:lnTo>
                  <a:lnTo>
                    <a:pt x="21837" y="1929"/>
                  </a:lnTo>
                  <a:lnTo>
                    <a:pt x="21837" y="0"/>
                  </a:lnTo>
                  <a:close/>
                </a:path>
              </a:pathLst>
            </a:custGeom>
            <a:solidFill>
              <a:srgbClr val="ffffff">
                <a:alpha val="6000"/>
              </a:srgbClr>
            </a:solidFill>
            <a:ln>
              <a:noFill/>
            </a:ln>
          </p:spPr>
          <p:style>
            <a:lnRef idx="0"/>
            <a:fillRef idx="0"/>
            <a:effectRef idx="0"/>
            <a:fontRef idx="minor"/>
          </p:style>
        </p:sp>
        <p:sp>
          <p:nvSpPr>
            <p:cNvPr id="23" name="CustomShape 24"/>
            <p:cNvSpPr/>
            <p:nvPr/>
          </p:nvSpPr>
          <p:spPr>
            <a:xfrm>
              <a:off x="8732880" y="4572720"/>
              <a:ext cx="410760" cy="132480"/>
            </a:xfrm>
            <a:custGeom>
              <a:avLst/>
              <a:gdLst/>
              <a:ahLst/>
              <a:rect l="l" t="t" r="r" b="b"/>
              <a:pathLst>
                <a:path w="6001" h="1941">
                  <a:moveTo>
                    <a:pt x="0" y="0"/>
                  </a:moveTo>
                  <a:lnTo>
                    <a:pt x="0" y="1941"/>
                  </a:lnTo>
                  <a:lnTo>
                    <a:pt x="6001" y="1941"/>
                  </a:lnTo>
                  <a:lnTo>
                    <a:pt x="6001" y="0"/>
                  </a:lnTo>
                  <a:close/>
                </a:path>
              </a:pathLst>
            </a:custGeom>
            <a:solidFill>
              <a:srgbClr val="ffffff">
                <a:alpha val="6000"/>
              </a:srgbClr>
            </a:solidFill>
            <a:ln>
              <a:noFill/>
            </a:ln>
          </p:spPr>
          <p:style>
            <a:lnRef idx="0"/>
            <a:fillRef idx="0"/>
            <a:effectRef idx="0"/>
            <a:fontRef idx="minor"/>
          </p:style>
        </p:sp>
        <p:sp>
          <p:nvSpPr>
            <p:cNvPr id="24" name="CustomShape 25"/>
            <p:cNvSpPr/>
            <p:nvPr/>
          </p:nvSpPr>
          <p:spPr>
            <a:xfrm>
              <a:off x="7779600" y="4572720"/>
              <a:ext cx="773640" cy="132480"/>
            </a:xfrm>
            <a:custGeom>
              <a:avLst/>
              <a:gdLst/>
              <a:ahLst/>
              <a:rect l="l" t="t" r="r" b="b"/>
              <a:pathLst>
                <a:path w="11300" h="1941">
                  <a:moveTo>
                    <a:pt x="1" y="0"/>
                  </a:moveTo>
                  <a:lnTo>
                    <a:pt x="1" y="1941"/>
                  </a:lnTo>
                  <a:lnTo>
                    <a:pt x="11300" y="1941"/>
                  </a:lnTo>
                  <a:lnTo>
                    <a:pt x="11300" y="0"/>
                  </a:lnTo>
                  <a:close/>
                </a:path>
              </a:pathLst>
            </a:custGeom>
            <a:solidFill>
              <a:srgbClr val="ffffff">
                <a:alpha val="6000"/>
              </a:srgbClr>
            </a:solidFill>
            <a:ln>
              <a:noFill/>
            </a:ln>
          </p:spPr>
          <p:style>
            <a:lnRef idx="0"/>
            <a:fillRef idx="0"/>
            <a:effectRef idx="0"/>
            <a:fontRef idx="minor"/>
          </p:style>
        </p:sp>
        <p:sp>
          <p:nvSpPr>
            <p:cNvPr id="25" name="CustomShape 26"/>
            <p:cNvSpPr/>
            <p:nvPr/>
          </p:nvSpPr>
          <p:spPr>
            <a:xfrm>
              <a:off x="7362360" y="4791960"/>
              <a:ext cx="833040" cy="132480"/>
            </a:xfrm>
            <a:custGeom>
              <a:avLst/>
              <a:gdLst/>
              <a:ahLst/>
              <a:rect l="l" t="t" r="r" b="b"/>
              <a:pathLst>
                <a:path w="12169" h="1942">
                  <a:moveTo>
                    <a:pt x="1" y="1"/>
                  </a:moveTo>
                  <a:lnTo>
                    <a:pt x="1" y="1942"/>
                  </a:lnTo>
                  <a:lnTo>
                    <a:pt x="12169" y="1942"/>
                  </a:lnTo>
                  <a:lnTo>
                    <a:pt x="12169" y="1"/>
                  </a:lnTo>
                  <a:close/>
                </a:path>
              </a:pathLst>
            </a:custGeom>
            <a:solidFill>
              <a:srgbClr val="ffffff">
                <a:alpha val="6000"/>
              </a:srgbClr>
            </a:solidFill>
            <a:ln>
              <a:noFill/>
            </a:ln>
          </p:spPr>
          <p:style>
            <a:lnRef idx="0"/>
            <a:fillRef idx="0"/>
            <a:effectRef idx="0"/>
            <a:fontRef idx="minor"/>
          </p:style>
        </p:sp>
        <p:sp>
          <p:nvSpPr>
            <p:cNvPr id="26" name="CustomShape 27"/>
            <p:cNvSpPr/>
            <p:nvPr/>
          </p:nvSpPr>
          <p:spPr>
            <a:xfrm>
              <a:off x="8348040" y="4791960"/>
              <a:ext cx="795600" cy="132480"/>
            </a:xfrm>
            <a:custGeom>
              <a:avLst/>
              <a:gdLst/>
              <a:ahLst/>
              <a:rect l="l" t="t" r="r" b="b"/>
              <a:pathLst>
                <a:path w="11621" h="1942">
                  <a:moveTo>
                    <a:pt x="0" y="1"/>
                  </a:moveTo>
                  <a:lnTo>
                    <a:pt x="0" y="1942"/>
                  </a:lnTo>
                  <a:lnTo>
                    <a:pt x="11621" y="1942"/>
                  </a:lnTo>
                  <a:lnTo>
                    <a:pt x="11621" y="1"/>
                  </a:lnTo>
                  <a:close/>
                </a:path>
              </a:pathLst>
            </a:custGeom>
            <a:solidFill>
              <a:srgbClr val="ffffff">
                <a:alpha val="6000"/>
              </a:srgbClr>
            </a:solidFill>
            <a:ln>
              <a:noFill/>
            </a:ln>
          </p:spPr>
          <p:style>
            <a:lnRef idx="0"/>
            <a:fillRef idx="0"/>
            <a:effectRef idx="0"/>
            <a:fontRef idx="minor"/>
          </p:style>
        </p:sp>
        <p:sp>
          <p:nvSpPr>
            <p:cNvPr id="27" name="CustomShape 28"/>
            <p:cNvSpPr/>
            <p:nvPr/>
          </p:nvSpPr>
          <p:spPr>
            <a:xfrm>
              <a:off x="8029440" y="5011200"/>
              <a:ext cx="1114200" cy="131760"/>
            </a:xfrm>
            <a:custGeom>
              <a:avLst/>
              <a:gdLst/>
              <a:ahLst/>
              <a:rect l="l" t="t" r="r" b="b"/>
              <a:pathLst>
                <a:path w="16276" h="1930">
                  <a:moveTo>
                    <a:pt x="0" y="1"/>
                  </a:moveTo>
                  <a:lnTo>
                    <a:pt x="0" y="1930"/>
                  </a:lnTo>
                  <a:lnTo>
                    <a:pt x="16276" y="1930"/>
                  </a:lnTo>
                  <a:lnTo>
                    <a:pt x="16276" y="1"/>
                  </a:lnTo>
                  <a:close/>
                </a:path>
              </a:pathLst>
            </a:custGeom>
            <a:solidFill>
              <a:srgbClr val="ffffff">
                <a:alpha val="6000"/>
              </a:srgbClr>
            </a:solidFill>
            <a:ln>
              <a:noFill/>
            </a:ln>
          </p:spPr>
          <p:style>
            <a:lnRef idx="0"/>
            <a:fillRef idx="0"/>
            <a:effectRef idx="0"/>
            <a:fontRef idx="minor"/>
          </p:style>
        </p:sp>
      </p:grpSp>
      <p:sp>
        <p:nvSpPr>
          <p:cNvPr id="28" name="CustomShape 29"/>
          <p:cNvSpPr/>
          <p:nvPr/>
        </p:nvSpPr>
        <p:spPr>
          <a:xfrm>
            <a:off x="1962360" y="0"/>
            <a:ext cx="2721600" cy="387000"/>
          </a:xfrm>
          <a:custGeom>
            <a:avLst/>
            <a:gdLst/>
            <a:ahLst/>
            <a:rect l="l" t="t" r="r" b="b"/>
            <a:pathLst>
              <a:path w="39744" h="5657">
                <a:moveTo>
                  <a:pt x="1" y="1"/>
                </a:moveTo>
                <a:lnTo>
                  <a:pt x="1" y="5656"/>
                </a:lnTo>
                <a:lnTo>
                  <a:pt x="39744" y="5656"/>
                </a:lnTo>
                <a:lnTo>
                  <a:pt x="39744" y="1"/>
                </a:lnTo>
                <a:close/>
              </a:path>
            </a:pathLst>
          </a:custGeom>
          <a:solidFill>
            <a:schemeClr val="dk2"/>
          </a:solidFill>
          <a:ln>
            <a:noFill/>
          </a:ln>
        </p:spPr>
        <p:style>
          <a:lnRef idx="0"/>
          <a:fillRef idx="0"/>
          <a:effectRef idx="0"/>
          <a:fontRef idx="minor"/>
        </p:style>
      </p:sp>
      <p:sp>
        <p:nvSpPr>
          <p:cNvPr id="29" name="CustomShape 30"/>
          <p:cNvSpPr/>
          <p:nvPr/>
        </p:nvSpPr>
        <p:spPr>
          <a:xfrm>
            <a:off x="873720" y="0"/>
            <a:ext cx="664200" cy="387000"/>
          </a:xfrm>
          <a:custGeom>
            <a:avLst/>
            <a:gdLst/>
            <a:ahLst/>
            <a:rect l="l" t="t" r="r" b="b"/>
            <a:pathLst>
              <a:path w="9705" h="5657">
                <a:moveTo>
                  <a:pt x="1" y="1"/>
                </a:moveTo>
                <a:lnTo>
                  <a:pt x="1" y="5656"/>
                </a:lnTo>
                <a:lnTo>
                  <a:pt x="9704" y="5656"/>
                </a:lnTo>
                <a:lnTo>
                  <a:pt x="9704" y="1"/>
                </a:lnTo>
                <a:close/>
              </a:path>
            </a:pathLst>
          </a:custGeom>
          <a:solidFill>
            <a:schemeClr val="lt2"/>
          </a:solidFill>
          <a:ln>
            <a:noFill/>
          </a:ln>
        </p:spPr>
        <p:style>
          <a:lnRef idx="0"/>
          <a:fillRef idx="0"/>
          <a:effectRef idx="0"/>
          <a:fontRef idx="minor"/>
        </p:style>
      </p:sp>
      <p:sp>
        <p:nvSpPr>
          <p:cNvPr id="30" name="CustomShape 31"/>
          <p:cNvSpPr/>
          <p:nvPr/>
        </p:nvSpPr>
        <p:spPr>
          <a:xfrm>
            <a:off x="1049040" y="938520"/>
            <a:ext cx="211680" cy="385560"/>
          </a:xfrm>
          <a:custGeom>
            <a:avLst/>
            <a:gdLst/>
            <a:ahLst/>
            <a:rect l="l" t="t" r="r" b="b"/>
            <a:pathLst>
              <a:path w="3097" h="5633">
                <a:moveTo>
                  <a:pt x="2239" y="1"/>
                </a:moveTo>
                <a:lnTo>
                  <a:pt x="1" y="5275"/>
                </a:lnTo>
                <a:lnTo>
                  <a:pt x="846" y="5633"/>
                </a:lnTo>
                <a:lnTo>
                  <a:pt x="3096" y="370"/>
                </a:lnTo>
                <a:lnTo>
                  <a:pt x="2239" y="1"/>
                </a:lnTo>
                <a:close/>
              </a:path>
            </a:pathLst>
          </a:custGeom>
          <a:solidFill>
            <a:schemeClr val="dk2"/>
          </a:solidFill>
          <a:ln>
            <a:noFill/>
          </a:ln>
        </p:spPr>
        <p:style>
          <a:lnRef idx="0"/>
          <a:fillRef idx="0"/>
          <a:effectRef idx="0"/>
          <a:fontRef idx="minor"/>
        </p:style>
      </p:sp>
      <p:sp>
        <p:nvSpPr>
          <p:cNvPr id="31" name="CustomShape 32"/>
          <p:cNvSpPr/>
          <p:nvPr/>
        </p:nvSpPr>
        <p:spPr>
          <a:xfrm>
            <a:off x="873720" y="1008720"/>
            <a:ext cx="167040" cy="245160"/>
          </a:xfrm>
          <a:custGeom>
            <a:avLst/>
            <a:gdLst/>
            <a:ahLst/>
            <a:rect l="l" t="t" r="r" b="b"/>
            <a:pathLst>
              <a:path w="2442" h="3585">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style>
          <a:lnRef idx="0"/>
          <a:fillRef idx="0"/>
          <a:effectRef idx="0"/>
          <a:fontRef idx="minor"/>
        </p:style>
      </p:sp>
      <p:sp>
        <p:nvSpPr>
          <p:cNvPr id="32" name="CustomShape 33"/>
          <p:cNvSpPr/>
          <p:nvPr/>
        </p:nvSpPr>
        <p:spPr>
          <a:xfrm>
            <a:off x="1268640" y="1008720"/>
            <a:ext cx="167760" cy="245160"/>
          </a:xfrm>
          <a:custGeom>
            <a:avLst/>
            <a:gdLst/>
            <a:ahLst/>
            <a:rect l="l" t="t" r="r" b="b"/>
            <a:pathLst>
              <a:path w="2454" h="3585">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style>
          <a:lnRef idx="0"/>
          <a:fillRef idx="0"/>
          <a:effectRef idx="0"/>
          <a:fontRef idx="minor"/>
        </p:style>
      </p:sp>
      <p:sp>
        <p:nvSpPr>
          <p:cNvPr id="33" name="CustomShape 34"/>
          <p:cNvSpPr/>
          <p:nvPr/>
        </p:nvSpPr>
        <p:spPr>
          <a:xfrm>
            <a:off x="3516120" y="4983480"/>
            <a:ext cx="1054080" cy="159480"/>
          </a:xfrm>
          <a:custGeom>
            <a:avLst/>
            <a:gdLst/>
            <a:ahLst/>
            <a:rect l="l" t="t" r="r" b="b"/>
            <a:pathLst>
              <a:path w="15396" h="2335">
                <a:moveTo>
                  <a:pt x="1" y="1"/>
                </a:moveTo>
                <a:lnTo>
                  <a:pt x="1" y="2335"/>
                </a:lnTo>
                <a:lnTo>
                  <a:pt x="15395" y="2335"/>
                </a:lnTo>
                <a:lnTo>
                  <a:pt x="15395" y="1"/>
                </a:lnTo>
                <a:close/>
              </a:path>
            </a:pathLst>
          </a:custGeom>
          <a:solidFill>
            <a:schemeClr val="dk2"/>
          </a:solidFill>
          <a:ln>
            <a:noFill/>
          </a:ln>
        </p:spPr>
        <p:style>
          <a:lnRef idx="0"/>
          <a:fillRef idx="0"/>
          <a:effectRef idx="0"/>
          <a:fontRef idx="minor"/>
        </p:style>
      </p:sp>
      <p:sp>
        <p:nvSpPr>
          <p:cNvPr id="34" name="CustomShape 35"/>
          <p:cNvSpPr/>
          <p:nvPr/>
        </p:nvSpPr>
        <p:spPr>
          <a:xfrm>
            <a:off x="1160280" y="4983480"/>
            <a:ext cx="2152440" cy="159480"/>
          </a:xfrm>
          <a:custGeom>
            <a:avLst/>
            <a:gdLst/>
            <a:ahLst/>
            <a:rect l="l" t="t" r="r" b="b"/>
            <a:pathLst>
              <a:path w="31433" h="2335">
                <a:moveTo>
                  <a:pt x="0" y="1"/>
                </a:moveTo>
                <a:lnTo>
                  <a:pt x="0" y="2335"/>
                </a:lnTo>
                <a:lnTo>
                  <a:pt x="31433" y="2335"/>
                </a:lnTo>
                <a:lnTo>
                  <a:pt x="31433" y="1"/>
                </a:lnTo>
                <a:close/>
              </a:path>
            </a:pathLst>
          </a:custGeom>
          <a:solidFill>
            <a:schemeClr val="lt2"/>
          </a:solidFill>
          <a:ln>
            <a:noFill/>
          </a:ln>
        </p:spPr>
        <p:style>
          <a:lnRef idx="0"/>
          <a:fillRef idx="0"/>
          <a:effectRef idx="0"/>
          <a:fontRef idx="minor"/>
        </p:style>
      </p:sp>
      <p:sp>
        <p:nvSpPr>
          <p:cNvPr id="35" name="CustomShape 36"/>
          <p:cNvSpPr/>
          <p:nvPr/>
        </p:nvSpPr>
        <p:spPr>
          <a:xfrm>
            <a:off x="1805400" y="4452120"/>
            <a:ext cx="3750480" cy="160200"/>
          </a:xfrm>
          <a:custGeom>
            <a:avLst/>
            <a:gdLst/>
            <a:ahLst/>
            <a:rect l="l" t="t" r="r" b="b"/>
            <a:pathLst>
              <a:path w="54770" h="2346">
                <a:moveTo>
                  <a:pt x="0" y="0"/>
                </a:moveTo>
                <a:lnTo>
                  <a:pt x="0" y="2346"/>
                </a:lnTo>
                <a:lnTo>
                  <a:pt x="54769" y="2346"/>
                </a:lnTo>
                <a:lnTo>
                  <a:pt x="54769" y="0"/>
                </a:lnTo>
                <a:close/>
              </a:path>
            </a:pathLst>
          </a:custGeom>
          <a:solidFill>
            <a:schemeClr val="lt2"/>
          </a:solidFill>
          <a:ln>
            <a:noFill/>
          </a:ln>
        </p:spPr>
        <p:style>
          <a:lnRef idx="0"/>
          <a:fillRef idx="0"/>
          <a:effectRef idx="0"/>
          <a:fontRef idx="minor"/>
        </p:style>
      </p:sp>
      <p:sp>
        <p:nvSpPr>
          <p:cNvPr id="36" name="CustomShape 37"/>
          <p:cNvSpPr/>
          <p:nvPr/>
        </p:nvSpPr>
        <p:spPr>
          <a:xfrm>
            <a:off x="0" y="4452120"/>
            <a:ext cx="1490400" cy="160200"/>
          </a:xfrm>
          <a:custGeom>
            <a:avLst/>
            <a:gdLst/>
            <a:ahLst/>
            <a:rect l="l" t="t" r="r" b="b"/>
            <a:pathLst>
              <a:path w="21766" h="2346">
                <a:moveTo>
                  <a:pt x="1" y="0"/>
                </a:moveTo>
                <a:lnTo>
                  <a:pt x="1" y="2346"/>
                </a:lnTo>
                <a:lnTo>
                  <a:pt x="21765" y="2346"/>
                </a:lnTo>
                <a:lnTo>
                  <a:pt x="21765" y="0"/>
                </a:lnTo>
                <a:close/>
              </a:path>
            </a:pathLst>
          </a:custGeom>
          <a:solidFill>
            <a:srgbClr val="ffffff"/>
          </a:solidFill>
          <a:ln>
            <a:noFill/>
          </a:ln>
        </p:spPr>
        <p:style>
          <a:lnRef idx="0"/>
          <a:fillRef idx="0"/>
          <a:effectRef idx="0"/>
          <a:fontRef idx="minor"/>
        </p:style>
      </p:sp>
      <p:sp>
        <p:nvSpPr>
          <p:cNvPr id="37" name="CustomShape 38"/>
          <p:cNvSpPr/>
          <p:nvPr/>
        </p:nvSpPr>
        <p:spPr>
          <a:xfrm>
            <a:off x="596160" y="4717800"/>
            <a:ext cx="3218040" cy="160200"/>
          </a:xfrm>
          <a:custGeom>
            <a:avLst/>
            <a:gdLst/>
            <a:ahLst/>
            <a:rect l="l" t="t" r="r" b="b"/>
            <a:pathLst>
              <a:path w="46995" h="2347">
                <a:moveTo>
                  <a:pt x="0" y="1"/>
                </a:moveTo>
                <a:lnTo>
                  <a:pt x="0" y="2346"/>
                </a:lnTo>
                <a:lnTo>
                  <a:pt x="46994" y="2346"/>
                </a:lnTo>
                <a:lnTo>
                  <a:pt x="46994" y="1"/>
                </a:lnTo>
                <a:close/>
              </a:path>
            </a:pathLst>
          </a:custGeom>
          <a:solidFill>
            <a:schemeClr val="dk2"/>
          </a:solidFill>
          <a:ln>
            <a:noFill/>
          </a:ln>
        </p:spPr>
        <p:style>
          <a:lnRef idx="0"/>
          <a:fillRef idx="0"/>
          <a:effectRef idx="0"/>
          <a:fontRef idx="minor"/>
        </p:style>
      </p:sp>
      <p:sp>
        <p:nvSpPr>
          <p:cNvPr id="38" name="CustomShape 39"/>
          <p:cNvSpPr/>
          <p:nvPr/>
        </p:nvSpPr>
        <p:spPr>
          <a:xfrm>
            <a:off x="0" y="4717800"/>
            <a:ext cx="364320" cy="160200"/>
          </a:xfrm>
          <a:custGeom>
            <a:avLst/>
            <a:gdLst/>
            <a:ahLst/>
            <a:rect l="l" t="t" r="r" b="b"/>
            <a:pathLst>
              <a:path w="5323" h="2347">
                <a:moveTo>
                  <a:pt x="1" y="1"/>
                </a:moveTo>
                <a:lnTo>
                  <a:pt x="1" y="2346"/>
                </a:lnTo>
                <a:lnTo>
                  <a:pt x="5323" y="2346"/>
                </a:lnTo>
                <a:lnTo>
                  <a:pt x="5323" y="1"/>
                </a:lnTo>
                <a:close/>
              </a:path>
            </a:pathLst>
          </a:custGeom>
          <a:solidFill>
            <a:schemeClr val="lt2"/>
          </a:solidFill>
          <a:ln>
            <a:noFill/>
          </a:ln>
        </p:spPr>
        <p:style>
          <a:lnRef idx="0"/>
          <a:fillRef idx="0"/>
          <a:effectRef idx="0"/>
          <a:fontRef idx="minor"/>
        </p:style>
      </p:sp>
      <p:sp>
        <p:nvSpPr>
          <p:cNvPr id="39" name="CustomShape 40"/>
          <p:cNvSpPr/>
          <p:nvPr/>
        </p:nvSpPr>
        <p:spPr>
          <a:xfrm>
            <a:off x="0" y="4983480"/>
            <a:ext cx="828000" cy="159480"/>
          </a:xfrm>
          <a:custGeom>
            <a:avLst/>
            <a:gdLst/>
            <a:ahLst/>
            <a:rect l="l" t="t" r="r" b="b"/>
            <a:pathLst>
              <a:path w="12098" h="2335">
                <a:moveTo>
                  <a:pt x="1" y="1"/>
                </a:moveTo>
                <a:lnTo>
                  <a:pt x="1" y="2335"/>
                </a:lnTo>
                <a:lnTo>
                  <a:pt x="12098" y="2335"/>
                </a:lnTo>
                <a:lnTo>
                  <a:pt x="12098" y="1"/>
                </a:lnTo>
                <a:close/>
              </a:path>
            </a:pathLst>
          </a:custGeom>
          <a:solidFill>
            <a:srgbClr val="ffffff"/>
          </a:solidFill>
          <a:ln>
            <a:noFill/>
          </a:ln>
        </p:spPr>
        <p:style>
          <a:lnRef idx="0"/>
          <a:fillRef idx="0"/>
          <a:effectRef idx="0"/>
          <a:fontRef idx="minor"/>
        </p:style>
      </p:sp>
      <p:sp>
        <p:nvSpPr>
          <p:cNvPr id="40" name="PlaceHolder 41"/>
          <p:cNvSpPr>
            <a:spLocks noGrp="1"/>
          </p:cNvSpPr>
          <p:nvPr>
            <p:ph type="title"/>
          </p:nvPr>
        </p:nvSpPr>
        <p:spPr>
          <a:xfrm>
            <a:off x="718560" y="1369080"/>
            <a:ext cx="8520120" cy="1910160"/>
          </a:xfrm>
          <a:prstGeom prst="rect">
            <a:avLst/>
          </a:prstGeom>
        </p:spPr>
        <p:txBody>
          <a:bodyPr tIns="91440" bIns="0" anchor="b">
            <a:noAutofit/>
          </a:bodyPr>
          <a:p>
            <a:r>
              <a:rPr b="0" lang="en-IN" sz="7400" spc="-1" strike="noStrike">
                <a:solidFill>
                  <a:srgbClr val="000000"/>
                </a:solidFill>
                <a:latin typeface="Arial"/>
              </a:rPr>
              <a:t>Click to edit the title text format</a:t>
            </a:r>
            <a:endParaRPr b="0" lang="en-IN" sz="7400" spc="-1" strike="noStrike">
              <a:solidFill>
                <a:srgbClr val="000000"/>
              </a:solidFill>
              <a:latin typeface="Arial"/>
            </a:endParaRPr>
          </a:p>
        </p:txBody>
      </p:sp>
      <p:sp>
        <p:nvSpPr>
          <p:cNvPr id="41" name="PlaceHolder 4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55" name="PlaceHolder 1"/>
          <p:cNvSpPr>
            <a:spLocks noGrp="1"/>
          </p:cNvSpPr>
          <p:nvPr>
            <p:ph type="body"/>
          </p:nvPr>
        </p:nvSpPr>
        <p:spPr>
          <a:xfrm>
            <a:off x="311760" y="3306960"/>
            <a:ext cx="8520120" cy="65052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456" name="CustomShape 2"/>
          <p:cNvSpPr/>
          <p:nvPr/>
        </p:nvSpPr>
        <p:spPr>
          <a:xfrm rot="10800000">
            <a:off x="2751840" y="4243320"/>
            <a:ext cx="6391080" cy="904680"/>
          </a:xfrm>
          <a:custGeom>
            <a:avLst/>
            <a:gdLst/>
            <a:ahLst/>
            <a:rect l="l" t="t" r="r" b="b"/>
            <a:pathLst>
              <a:path w="16884" h="2763">
                <a:moveTo>
                  <a:pt x="1" y="0"/>
                </a:moveTo>
                <a:lnTo>
                  <a:pt x="1" y="2762"/>
                </a:lnTo>
                <a:lnTo>
                  <a:pt x="16884" y="2762"/>
                </a:lnTo>
                <a:lnTo>
                  <a:pt x="16884" y="0"/>
                </a:lnTo>
                <a:close/>
              </a:path>
            </a:pathLst>
          </a:custGeom>
          <a:solidFill>
            <a:srgbClr val="ffffff">
              <a:alpha val="13000"/>
            </a:srgbClr>
          </a:solidFill>
          <a:ln>
            <a:noFill/>
          </a:ln>
        </p:spPr>
        <p:style>
          <a:lnRef idx="0"/>
          <a:fillRef idx="0"/>
          <a:effectRef idx="0"/>
          <a:fontRef idx="minor"/>
        </p:style>
      </p:sp>
      <p:sp>
        <p:nvSpPr>
          <p:cNvPr id="457" name="CustomShape 3"/>
          <p:cNvSpPr/>
          <p:nvPr/>
        </p:nvSpPr>
        <p:spPr>
          <a:xfrm rot="10800000">
            <a:off x="1361520" y="1501200"/>
            <a:ext cx="7781400" cy="1524600"/>
          </a:xfrm>
          <a:custGeom>
            <a:avLst/>
            <a:gdLst/>
            <a:ahLst/>
            <a:rect l="l" t="t" r="r" b="b"/>
            <a:pathLst>
              <a:path w="2882" h="2775">
                <a:moveTo>
                  <a:pt x="1" y="0"/>
                </a:moveTo>
                <a:lnTo>
                  <a:pt x="1" y="2774"/>
                </a:lnTo>
                <a:lnTo>
                  <a:pt x="2882" y="2774"/>
                </a:lnTo>
                <a:lnTo>
                  <a:pt x="2882" y="0"/>
                </a:lnTo>
                <a:close/>
              </a:path>
            </a:pathLst>
          </a:custGeom>
          <a:solidFill>
            <a:schemeClr val="lt2"/>
          </a:solidFill>
          <a:ln>
            <a:noFill/>
          </a:ln>
        </p:spPr>
        <p:style>
          <a:lnRef idx="0"/>
          <a:fillRef idx="0"/>
          <a:effectRef idx="0"/>
          <a:fontRef idx="minor"/>
        </p:style>
      </p:sp>
      <p:sp>
        <p:nvSpPr>
          <p:cNvPr id="458" name="CustomShape 4"/>
          <p:cNvSpPr/>
          <p:nvPr/>
        </p:nvSpPr>
        <p:spPr>
          <a:xfrm rot="10800000">
            <a:off x="360" y="0"/>
            <a:ext cx="5790600" cy="505080"/>
          </a:xfrm>
          <a:custGeom>
            <a:avLst/>
            <a:gdLst/>
            <a:ahLst/>
            <a:rect l="l" t="t" r="r" b="b"/>
            <a:pathLst>
              <a:path w="2882" h="2775">
                <a:moveTo>
                  <a:pt x="1" y="0"/>
                </a:moveTo>
                <a:lnTo>
                  <a:pt x="1" y="2774"/>
                </a:lnTo>
                <a:lnTo>
                  <a:pt x="2882" y="2774"/>
                </a:lnTo>
                <a:lnTo>
                  <a:pt x="2882" y="0"/>
                </a:lnTo>
                <a:close/>
              </a:path>
            </a:pathLst>
          </a:custGeom>
          <a:solidFill>
            <a:srgbClr val="ffffff">
              <a:alpha val="31000"/>
            </a:srgbClr>
          </a:solidFill>
          <a:ln>
            <a:noFill/>
          </a:ln>
        </p:spPr>
        <p:style>
          <a:lnRef idx="0"/>
          <a:fillRef idx="0"/>
          <a:effectRef idx="0"/>
          <a:fontRef idx="minor"/>
        </p:style>
      </p:sp>
      <p:sp>
        <p:nvSpPr>
          <p:cNvPr id="459" name="CustomShape 5"/>
          <p:cNvSpPr/>
          <p:nvPr/>
        </p:nvSpPr>
        <p:spPr>
          <a:xfrm rot="10800000">
            <a:off x="360" y="150192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a:noFill/>
          </a:ln>
        </p:spPr>
        <p:style>
          <a:lnRef idx="0"/>
          <a:fillRef idx="0"/>
          <a:effectRef idx="0"/>
          <a:fontRef idx="minor"/>
        </p:style>
      </p:sp>
      <p:sp>
        <p:nvSpPr>
          <p:cNvPr id="460" name="CustomShape 6"/>
          <p:cNvSpPr/>
          <p:nvPr/>
        </p:nvSpPr>
        <p:spPr>
          <a:xfrm rot="10800000">
            <a:off x="532800" y="912600"/>
            <a:ext cx="105516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a:noFill/>
          </a:ln>
        </p:spPr>
        <p:style>
          <a:lnRef idx="0"/>
          <a:fillRef idx="0"/>
          <a:effectRef idx="0"/>
          <a:fontRef idx="minor"/>
        </p:style>
      </p:sp>
      <p:sp>
        <p:nvSpPr>
          <p:cNvPr id="461" name="CustomShape 7"/>
          <p:cNvSpPr/>
          <p:nvPr/>
        </p:nvSpPr>
        <p:spPr>
          <a:xfrm rot="10800000">
            <a:off x="7173720" y="91260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a:noFill/>
          </a:ln>
        </p:spPr>
        <p:style>
          <a:lnRef idx="0"/>
          <a:fillRef idx="0"/>
          <a:effectRef idx="0"/>
          <a:fontRef idx="minor"/>
        </p:style>
      </p:sp>
      <p:sp>
        <p:nvSpPr>
          <p:cNvPr id="462" name="CustomShape 8"/>
          <p:cNvSpPr/>
          <p:nvPr/>
        </p:nvSpPr>
        <p:spPr>
          <a:xfrm rot="10800000">
            <a:off x="1814760" y="91260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a:noFill/>
          </a:ln>
        </p:spPr>
        <p:style>
          <a:lnRef idx="0"/>
          <a:fillRef idx="0"/>
          <a:effectRef idx="0"/>
          <a:fontRef idx="minor"/>
        </p:style>
      </p:sp>
      <p:sp>
        <p:nvSpPr>
          <p:cNvPr id="463" name="CustomShape 9"/>
          <p:cNvSpPr/>
          <p:nvPr/>
        </p:nvSpPr>
        <p:spPr>
          <a:xfrm rot="10800000">
            <a:off x="4523760" y="323280"/>
            <a:ext cx="2095200" cy="356400"/>
          </a:xfrm>
          <a:custGeom>
            <a:avLst/>
            <a:gdLst/>
            <a:ahLst/>
            <a:rect l="l" t="t" r="r" b="b"/>
            <a:pathLst>
              <a:path w="16884" h="2775">
                <a:moveTo>
                  <a:pt x="0" y="1"/>
                </a:moveTo>
                <a:lnTo>
                  <a:pt x="0" y="2775"/>
                </a:lnTo>
                <a:lnTo>
                  <a:pt x="16883" y="2775"/>
                </a:lnTo>
                <a:lnTo>
                  <a:pt x="16883" y="1"/>
                </a:lnTo>
                <a:close/>
              </a:path>
            </a:pathLst>
          </a:custGeom>
          <a:solidFill>
            <a:schemeClr val="dk2"/>
          </a:solidFill>
          <a:ln>
            <a:noFill/>
          </a:ln>
        </p:spPr>
        <p:style>
          <a:lnRef idx="0"/>
          <a:fillRef idx="0"/>
          <a:effectRef idx="0"/>
          <a:fontRef idx="minor"/>
        </p:style>
      </p:sp>
      <p:sp>
        <p:nvSpPr>
          <p:cNvPr id="464" name="CustomShape 10"/>
          <p:cNvSpPr/>
          <p:nvPr/>
        </p:nvSpPr>
        <p:spPr>
          <a:xfrm rot="10800000">
            <a:off x="7381440" y="3345840"/>
            <a:ext cx="1762560" cy="354960"/>
          </a:xfrm>
          <a:custGeom>
            <a:avLst/>
            <a:gdLst/>
            <a:ahLst/>
            <a:rect l="l" t="t" r="r" b="b"/>
            <a:pathLst>
              <a:path w="16884" h="2763">
                <a:moveTo>
                  <a:pt x="1" y="0"/>
                </a:moveTo>
                <a:lnTo>
                  <a:pt x="1" y="2762"/>
                </a:lnTo>
                <a:lnTo>
                  <a:pt x="16884" y="2762"/>
                </a:lnTo>
                <a:lnTo>
                  <a:pt x="16884" y="0"/>
                </a:lnTo>
                <a:close/>
              </a:path>
            </a:pathLst>
          </a:custGeom>
          <a:solidFill>
            <a:schemeClr val="lt2"/>
          </a:solidFill>
          <a:ln>
            <a:noFill/>
          </a:ln>
        </p:spPr>
        <p:style>
          <a:lnRef idx="0"/>
          <a:fillRef idx="0"/>
          <a:effectRef idx="0"/>
          <a:fontRef idx="minor"/>
        </p:style>
      </p:sp>
      <p:sp>
        <p:nvSpPr>
          <p:cNvPr id="465" name="CustomShape 11"/>
          <p:cNvSpPr/>
          <p:nvPr/>
        </p:nvSpPr>
        <p:spPr>
          <a:xfrm rot="10800000">
            <a:off x="360" y="2085120"/>
            <a:ext cx="1785240" cy="356400"/>
          </a:xfrm>
          <a:custGeom>
            <a:avLst/>
            <a:gdLst/>
            <a:ahLst/>
            <a:rect l="l" t="t" r="r" b="b"/>
            <a:pathLst>
              <a:path w="15325" h="2775">
                <a:moveTo>
                  <a:pt x="1" y="0"/>
                </a:moveTo>
                <a:lnTo>
                  <a:pt x="1" y="2774"/>
                </a:lnTo>
                <a:lnTo>
                  <a:pt x="15324" y="2774"/>
                </a:lnTo>
                <a:lnTo>
                  <a:pt x="15324" y="0"/>
                </a:lnTo>
                <a:close/>
              </a:path>
            </a:pathLst>
          </a:custGeom>
          <a:solidFill>
            <a:schemeClr val="dk2"/>
          </a:solidFill>
          <a:ln>
            <a:noFill/>
          </a:ln>
        </p:spPr>
        <p:style>
          <a:lnRef idx="0"/>
          <a:fillRef idx="0"/>
          <a:effectRef idx="0"/>
          <a:fontRef idx="minor"/>
        </p:style>
      </p:sp>
      <p:sp>
        <p:nvSpPr>
          <p:cNvPr id="466" name="CustomShape 12"/>
          <p:cNvSpPr/>
          <p:nvPr/>
        </p:nvSpPr>
        <p:spPr>
          <a:xfrm rot="10800000">
            <a:off x="657000" y="4788360"/>
            <a:ext cx="2628360" cy="354960"/>
          </a:xfrm>
          <a:custGeom>
            <a:avLst/>
            <a:gdLst/>
            <a:ahLst/>
            <a:rect l="l" t="t" r="r" b="b"/>
            <a:pathLst>
              <a:path w="16884" h="2763">
                <a:moveTo>
                  <a:pt x="1" y="0"/>
                </a:moveTo>
                <a:lnTo>
                  <a:pt x="1" y="2762"/>
                </a:lnTo>
                <a:lnTo>
                  <a:pt x="16884" y="2762"/>
                </a:lnTo>
                <a:lnTo>
                  <a:pt x="16884" y="0"/>
                </a:lnTo>
                <a:close/>
              </a:path>
            </a:pathLst>
          </a:custGeom>
          <a:solidFill>
            <a:schemeClr val="dk2"/>
          </a:solidFill>
          <a:ln>
            <a:noFill/>
          </a:ln>
        </p:spPr>
        <p:style>
          <a:lnRef idx="0"/>
          <a:fillRef idx="0"/>
          <a:effectRef idx="0"/>
          <a:fontRef idx="minor"/>
        </p:style>
      </p:sp>
      <p:sp>
        <p:nvSpPr>
          <p:cNvPr id="467" name="PlaceHolder 13"/>
          <p:cNvSpPr>
            <a:spLocks noGrp="1"/>
          </p:cNvSpPr>
          <p:nvPr>
            <p:ph type="title"/>
          </p:nvPr>
        </p:nvSpPr>
        <p:spPr>
          <a:xfrm>
            <a:off x="311760" y="1847880"/>
            <a:ext cx="8520120" cy="1382400"/>
          </a:xfrm>
          <a:prstGeom prst="rect">
            <a:avLst/>
          </a:prstGeom>
        </p:spPr>
        <p:txBody>
          <a:bodyPr tIns="0" bIns="0" anchor="b">
            <a:noAutofit/>
          </a:bodyPr>
          <a:p>
            <a:pPr algn="ctr">
              <a:lnSpc>
                <a:spcPct val="100000"/>
              </a:lnSpc>
            </a:pPr>
            <a:r>
              <a:rPr b="1" lang="en-IN" sz="12500" spc="-1" strike="noStrike">
                <a:solidFill>
                  <a:srgbClr val="ffffff"/>
                </a:solidFill>
                <a:latin typeface="Overpass Mono"/>
                <a:ea typeface="Overpass Mono"/>
              </a:rPr>
              <a:t>xx%</a:t>
            </a:r>
            <a:endParaRPr b="0" lang="en-IN" sz="12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78" name="CustomShape 1"/>
          <p:cNvSpPr/>
          <p:nvPr/>
        </p:nvSpPr>
        <p:spPr>
          <a:xfrm>
            <a:off x="0" y="1584720"/>
            <a:ext cx="4361400" cy="241200"/>
          </a:xfrm>
          <a:custGeom>
            <a:avLst/>
            <a:gdLst/>
            <a:ahLst/>
            <a:rect l="l" t="t" r="r" b="b"/>
            <a:pathLst>
              <a:path w="146079" h="5859">
                <a:moveTo>
                  <a:pt x="1" y="1"/>
                </a:moveTo>
                <a:lnTo>
                  <a:pt x="1" y="5858"/>
                </a:lnTo>
                <a:lnTo>
                  <a:pt x="146079" y="5858"/>
                </a:lnTo>
                <a:lnTo>
                  <a:pt x="146079" y="1"/>
                </a:lnTo>
                <a:close/>
              </a:path>
            </a:pathLst>
          </a:custGeom>
          <a:solidFill>
            <a:schemeClr val="lt2"/>
          </a:solidFill>
          <a:ln>
            <a:noFill/>
          </a:ln>
        </p:spPr>
        <p:style>
          <a:lnRef idx="0"/>
          <a:fillRef idx="0"/>
          <a:effectRef idx="0"/>
          <a:fontRef idx="minor"/>
        </p:style>
      </p:sp>
      <p:sp>
        <p:nvSpPr>
          <p:cNvPr id="79" name="CustomShape 2"/>
          <p:cNvSpPr/>
          <p:nvPr/>
        </p:nvSpPr>
        <p:spPr>
          <a:xfrm>
            <a:off x="6076440" y="1584720"/>
            <a:ext cx="1243440" cy="241200"/>
          </a:xfrm>
          <a:custGeom>
            <a:avLst/>
            <a:gdLst/>
            <a:ahLst/>
            <a:rect l="l" t="t" r="r" b="b"/>
            <a:pathLst>
              <a:path w="19503" h="5847">
                <a:moveTo>
                  <a:pt x="0" y="1"/>
                </a:moveTo>
                <a:lnTo>
                  <a:pt x="0" y="5847"/>
                </a:lnTo>
                <a:lnTo>
                  <a:pt x="19503" y="5847"/>
                </a:lnTo>
                <a:lnTo>
                  <a:pt x="19503" y="1"/>
                </a:lnTo>
                <a:close/>
              </a:path>
            </a:pathLst>
          </a:custGeom>
          <a:solidFill>
            <a:schemeClr val="lt2"/>
          </a:solidFill>
          <a:ln>
            <a:noFill/>
          </a:ln>
        </p:spPr>
        <p:style>
          <a:lnRef idx="0"/>
          <a:fillRef idx="0"/>
          <a:effectRef idx="0"/>
          <a:fontRef idx="minor"/>
        </p:style>
      </p:sp>
      <p:sp>
        <p:nvSpPr>
          <p:cNvPr id="80" name="CustomShape 3"/>
          <p:cNvSpPr/>
          <p:nvPr/>
        </p:nvSpPr>
        <p:spPr>
          <a:xfrm>
            <a:off x="2171880" y="3002760"/>
            <a:ext cx="1243440" cy="240480"/>
          </a:xfrm>
          <a:custGeom>
            <a:avLst/>
            <a:gdLst/>
            <a:ahLst/>
            <a:rect l="l" t="t" r="r" b="b"/>
            <a:pathLst>
              <a:path w="30184" h="5847">
                <a:moveTo>
                  <a:pt x="1" y="0"/>
                </a:moveTo>
                <a:lnTo>
                  <a:pt x="1" y="5846"/>
                </a:lnTo>
                <a:lnTo>
                  <a:pt x="30183" y="5846"/>
                </a:lnTo>
                <a:lnTo>
                  <a:pt x="30183" y="0"/>
                </a:lnTo>
                <a:close/>
              </a:path>
            </a:pathLst>
          </a:custGeom>
          <a:solidFill>
            <a:schemeClr val="lt2"/>
          </a:solidFill>
          <a:ln>
            <a:noFill/>
          </a:ln>
        </p:spPr>
        <p:style>
          <a:lnRef idx="0"/>
          <a:fillRef idx="0"/>
          <a:effectRef idx="0"/>
          <a:fontRef idx="minor"/>
        </p:style>
      </p:sp>
      <p:sp>
        <p:nvSpPr>
          <p:cNvPr id="81" name="CustomShape 4"/>
          <p:cNvSpPr/>
          <p:nvPr/>
        </p:nvSpPr>
        <p:spPr>
          <a:xfrm>
            <a:off x="4667400" y="3002760"/>
            <a:ext cx="4476600" cy="240480"/>
          </a:xfrm>
          <a:custGeom>
            <a:avLst/>
            <a:gdLst/>
            <a:ahLst/>
            <a:rect l="l" t="t" r="r" b="b"/>
            <a:pathLst>
              <a:path w="106491" h="5847">
                <a:moveTo>
                  <a:pt x="1" y="0"/>
                </a:moveTo>
                <a:lnTo>
                  <a:pt x="1" y="5846"/>
                </a:lnTo>
                <a:lnTo>
                  <a:pt x="106490" y="5846"/>
                </a:lnTo>
                <a:lnTo>
                  <a:pt x="106490" y="0"/>
                </a:lnTo>
                <a:close/>
              </a:path>
            </a:pathLst>
          </a:custGeom>
          <a:solidFill>
            <a:schemeClr val="lt2"/>
          </a:solidFill>
          <a:ln>
            <a:noFill/>
          </a:ln>
        </p:spPr>
        <p:style>
          <a:lnRef idx="0"/>
          <a:fillRef idx="0"/>
          <a:effectRef idx="0"/>
          <a:fontRef idx="minor"/>
        </p:style>
      </p:sp>
      <p:sp>
        <p:nvSpPr>
          <p:cNvPr id="82" name="CustomShape 5"/>
          <p:cNvSpPr/>
          <p:nvPr/>
        </p:nvSpPr>
        <p:spPr>
          <a:xfrm>
            <a:off x="4552920" y="1584720"/>
            <a:ext cx="1342080" cy="241200"/>
          </a:xfrm>
          <a:custGeom>
            <a:avLst/>
            <a:gdLst/>
            <a:ahLst/>
            <a:rect l="l" t="t" r="r" b="b"/>
            <a:pathLst>
              <a:path w="146079" h="5859">
                <a:moveTo>
                  <a:pt x="1" y="1"/>
                </a:moveTo>
                <a:lnTo>
                  <a:pt x="1" y="5858"/>
                </a:lnTo>
                <a:lnTo>
                  <a:pt x="146079" y="5858"/>
                </a:lnTo>
                <a:lnTo>
                  <a:pt x="146079" y="1"/>
                </a:lnTo>
                <a:close/>
              </a:path>
            </a:pathLst>
          </a:custGeom>
          <a:solidFill>
            <a:schemeClr val="dk2"/>
          </a:solidFill>
          <a:ln>
            <a:noFill/>
          </a:ln>
        </p:spPr>
        <p:style>
          <a:lnRef idx="0"/>
          <a:fillRef idx="0"/>
          <a:effectRef idx="0"/>
          <a:fontRef idx="minor"/>
        </p:style>
      </p:sp>
      <p:sp>
        <p:nvSpPr>
          <p:cNvPr id="83" name="PlaceHolder 6"/>
          <p:cNvSpPr>
            <a:spLocks noGrp="1"/>
          </p:cNvSpPr>
          <p:nvPr>
            <p:ph type="title"/>
          </p:nvPr>
        </p:nvSpPr>
        <p:spPr>
          <a:xfrm>
            <a:off x="219024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4" name="PlaceHolder 7"/>
          <p:cNvSpPr>
            <a:spLocks noGrp="1"/>
          </p:cNvSpPr>
          <p:nvPr>
            <p:ph type="title"/>
          </p:nvPr>
        </p:nvSpPr>
        <p:spPr>
          <a:xfrm>
            <a:off x="481212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5" name="PlaceHolder 8"/>
          <p:cNvSpPr>
            <a:spLocks noGrp="1"/>
          </p:cNvSpPr>
          <p:nvPr>
            <p:ph type="title"/>
          </p:nvPr>
        </p:nvSpPr>
        <p:spPr>
          <a:xfrm>
            <a:off x="2190240" y="3103560"/>
            <a:ext cx="2163600" cy="57744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86" name="PlaceHolder 9"/>
          <p:cNvSpPr>
            <a:spLocks noGrp="1"/>
          </p:cNvSpPr>
          <p:nvPr>
            <p:ph type="title"/>
          </p:nvPr>
        </p:nvSpPr>
        <p:spPr>
          <a:xfrm>
            <a:off x="1278000" y="34200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87" name="PlaceHolder 10"/>
          <p:cNvSpPr>
            <a:spLocks noGrp="1"/>
          </p:cNvSpPr>
          <p:nvPr>
            <p:ph type="title"/>
          </p:nvPr>
        </p:nvSpPr>
        <p:spPr>
          <a:xfrm>
            <a:off x="219024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8" name="PlaceHolder 11"/>
          <p:cNvSpPr>
            <a:spLocks noGrp="1"/>
          </p:cNvSpPr>
          <p:nvPr>
            <p:ph type="title"/>
          </p:nvPr>
        </p:nvSpPr>
        <p:spPr>
          <a:xfrm>
            <a:off x="481212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9"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26" name="CustomShape 1"/>
          <p:cNvSpPr/>
          <p:nvPr/>
        </p:nvSpPr>
        <p:spPr>
          <a:xfrm>
            <a:off x="0" y="1515960"/>
            <a:ext cx="2942640" cy="241200"/>
          </a:xfrm>
          <a:custGeom>
            <a:avLst/>
            <a:gdLst/>
            <a:ahLst/>
            <a:rect l="l" t="t" r="r" b="b"/>
            <a:pathLst>
              <a:path w="146079" h="5859">
                <a:moveTo>
                  <a:pt x="1" y="1"/>
                </a:moveTo>
                <a:lnTo>
                  <a:pt x="1" y="5858"/>
                </a:lnTo>
                <a:lnTo>
                  <a:pt x="146079" y="5858"/>
                </a:lnTo>
                <a:lnTo>
                  <a:pt x="146079" y="1"/>
                </a:lnTo>
                <a:close/>
              </a:path>
            </a:pathLst>
          </a:custGeom>
          <a:solidFill>
            <a:schemeClr val="lt2"/>
          </a:solidFill>
          <a:ln>
            <a:noFill/>
          </a:ln>
        </p:spPr>
        <p:style>
          <a:lnRef idx="0"/>
          <a:fillRef idx="0"/>
          <a:effectRef idx="0"/>
          <a:fontRef idx="minor"/>
        </p:style>
      </p:sp>
      <p:sp>
        <p:nvSpPr>
          <p:cNvPr id="127" name="PlaceHolder 2"/>
          <p:cNvSpPr>
            <a:spLocks noGrp="1"/>
          </p:cNvSpPr>
          <p:nvPr>
            <p:ph type="body"/>
          </p:nvPr>
        </p:nvSpPr>
        <p:spPr>
          <a:xfrm>
            <a:off x="609480" y="1973160"/>
            <a:ext cx="351252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128" name="PlaceHolder 3"/>
          <p:cNvSpPr>
            <a:spLocks noGrp="1"/>
          </p:cNvSpPr>
          <p:nvPr>
            <p:ph type="title"/>
          </p:nvPr>
        </p:nvSpPr>
        <p:spPr>
          <a:xfrm>
            <a:off x="560880" y="1168200"/>
            <a:ext cx="356112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65" name="CustomShape 1"/>
          <p:cNvSpPr/>
          <p:nvPr/>
        </p:nvSpPr>
        <p:spPr>
          <a:xfrm>
            <a:off x="0" y="3268800"/>
            <a:ext cx="667440" cy="354960"/>
          </a:xfrm>
          <a:custGeom>
            <a:avLst/>
            <a:gdLst/>
            <a:ahLst/>
            <a:rect l="l" t="t" r="r" b="b"/>
            <a:pathLst>
              <a:path w="2882" h="2764">
                <a:moveTo>
                  <a:pt x="0" y="1"/>
                </a:moveTo>
                <a:lnTo>
                  <a:pt x="0" y="2763"/>
                </a:lnTo>
                <a:lnTo>
                  <a:pt x="2881" y="2763"/>
                </a:lnTo>
                <a:lnTo>
                  <a:pt x="2881" y="1"/>
                </a:lnTo>
                <a:close/>
              </a:path>
            </a:pathLst>
          </a:custGeom>
          <a:solidFill>
            <a:schemeClr val="lt1"/>
          </a:solidFill>
          <a:ln>
            <a:noFill/>
          </a:ln>
        </p:spPr>
        <p:style>
          <a:lnRef idx="0"/>
          <a:fillRef idx="0"/>
          <a:effectRef idx="0"/>
          <a:fontRef idx="minor"/>
        </p:style>
      </p:sp>
      <p:sp>
        <p:nvSpPr>
          <p:cNvPr id="166" name="CustomShape 2"/>
          <p:cNvSpPr/>
          <p:nvPr/>
        </p:nvSpPr>
        <p:spPr>
          <a:xfrm>
            <a:off x="7959960" y="322920"/>
            <a:ext cx="1183320" cy="354960"/>
          </a:xfrm>
          <a:custGeom>
            <a:avLst/>
            <a:gdLst/>
            <a:ahLst/>
            <a:rect l="l" t="t" r="r" b="b"/>
            <a:pathLst>
              <a:path w="9205" h="2763">
                <a:moveTo>
                  <a:pt x="1" y="0"/>
                </a:moveTo>
                <a:lnTo>
                  <a:pt x="1" y="2762"/>
                </a:lnTo>
                <a:lnTo>
                  <a:pt x="9204" y="2762"/>
                </a:lnTo>
                <a:lnTo>
                  <a:pt x="9204" y="0"/>
                </a:lnTo>
                <a:close/>
              </a:path>
            </a:pathLst>
          </a:custGeom>
          <a:solidFill>
            <a:schemeClr val="lt1"/>
          </a:solidFill>
          <a:ln>
            <a:noFill/>
          </a:ln>
        </p:spPr>
        <p:style>
          <a:lnRef idx="0"/>
          <a:fillRef idx="0"/>
          <a:effectRef idx="0"/>
          <a:fontRef idx="minor"/>
        </p:style>
      </p:sp>
      <p:sp>
        <p:nvSpPr>
          <p:cNvPr id="167" name="CustomShape 3"/>
          <p:cNvSpPr/>
          <p:nvPr/>
        </p:nvSpPr>
        <p:spPr>
          <a:xfrm>
            <a:off x="7173000" y="912600"/>
            <a:ext cx="1970280" cy="354960"/>
          </a:xfrm>
          <a:custGeom>
            <a:avLst/>
            <a:gdLst/>
            <a:ahLst/>
            <a:rect l="l" t="t" r="r" b="b"/>
            <a:pathLst>
              <a:path w="15325" h="2763">
                <a:moveTo>
                  <a:pt x="1" y="0"/>
                </a:moveTo>
                <a:lnTo>
                  <a:pt x="1" y="2762"/>
                </a:lnTo>
                <a:lnTo>
                  <a:pt x="15324" y="2762"/>
                </a:lnTo>
                <a:lnTo>
                  <a:pt x="15324" y="0"/>
                </a:lnTo>
                <a:close/>
              </a:path>
            </a:pathLst>
          </a:custGeom>
          <a:solidFill>
            <a:srgbClr val="ffffff">
              <a:alpha val="2000"/>
            </a:srgbClr>
          </a:solidFill>
          <a:ln>
            <a:noFill/>
          </a:ln>
        </p:spPr>
        <p:style>
          <a:lnRef idx="0"/>
          <a:fillRef idx="0"/>
          <a:effectRef idx="0"/>
          <a:fontRef idx="minor"/>
        </p:style>
      </p:sp>
      <p:sp>
        <p:nvSpPr>
          <p:cNvPr id="168" name="CustomShape 4"/>
          <p:cNvSpPr/>
          <p:nvPr/>
        </p:nvSpPr>
        <p:spPr>
          <a:xfrm>
            <a:off x="7173000" y="2089800"/>
            <a:ext cx="197028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a:noFill/>
          </a:ln>
        </p:spPr>
        <p:style>
          <a:lnRef idx="0"/>
          <a:fillRef idx="0"/>
          <a:effectRef idx="0"/>
          <a:fontRef idx="minor"/>
        </p:style>
      </p:sp>
      <p:sp>
        <p:nvSpPr>
          <p:cNvPr id="169" name="CustomShape 5"/>
          <p:cNvSpPr/>
          <p:nvPr/>
        </p:nvSpPr>
        <p:spPr>
          <a:xfrm>
            <a:off x="0" y="2089800"/>
            <a:ext cx="55260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a:noFill/>
          </a:ln>
        </p:spPr>
        <p:style>
          <a:lnRef idx="0"/>
          <a:fillRef idx="0"/>
          <a:effectRef idx="0"/>
          <a:fontRef idx="minor"/>
        </p:style>
      </p:sp>
      <p:sp>
        <p:nvSpPr>
          <p:cNvPr id="170" name="CustomShape 6"/>
          <p:cNvSpPr/>
          <p:nvPr/>
        </p:nvSpPr>
        <p:spPr>
          <a:xfrm>
            <a:off x="8773200" y="1500480"/>
            <a:ext cx="370080" cy="356400"/>
          </a:xfrm>
          <a:custGeom>
            <a:avLst/>
            <a:gdLst/>
            <a:ahLst/>
            <a:rect l="l" t="t" r="r" b="b"/>
            <a:pathLst>
              <a:path w="2882" h="2775">
                <a:moveTo>
                  <a:pt x="1" y="0"/>
                </a:moveTo>
                <a:lnTo>
                  <a:pt x="1" y="2774"/>
                </a:lnTo>
                <a:lnTo>
                  <a:pt x="2882" y="2774"/>
                </a:lnTo>
                <a:lnTo>
                  <a:pt x="2882" y="0"/>
                </a:lnTo>
                <a:close/>
              </a:path>
            </a:pathLst>
          </a:custGeom>
          <a:solidFill>
            <a:schemeClr val="dk2"/>
          </a:solidFill>
          <a:ln>
            <a:noFill/>
          </a:ln>
        </p:spPr>
        <p:style>
          <a:lnRef idx="0"/>
          <a:fillRef idx="0"/>
          <a:effectRef idx="0"/>
          <a:fontRef idx="minor"/>
        </p:style>
      </p:sp>
      <p:sp>
        <p:nvSpPr>
          <p:cNvPr id="171" name="CustomShape 7"/>
          <p:cNvSpPr/>
          <p:nvPr/>
        </p:nvSpPr>
        <p:spPr>
          <a:xfrm>
            <a:off x="8039880" y="326880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a:noFill/>
          </a:ln>
        </p:spPr>
        <p:style>
          <a:lnRef idx="0"/>
          <a:fillRef idx="0"/>
          <a:effectRef idx="0"/>
          <a:fontRef idx="minor"/>
        </p:style>
      </p:sp>
      <p:sp>
        <p:nvSpPr>
          <p:cNvPr id="172" name="CustomShape 8"/>
          <p:cNvSpPr/>
          <p:nvPr/>
        </p:nvSpPr>
        <p:spPr>
          <a:xfrm>
            <a:off x="7556040" y="3858120"/>
            <a:ext cx="158760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a:noFill/>
          </a:ln>
        </p:spPr>
        <p:style>
          <a:lnRef idx="0"/>
          <a:fillRef idx="0"/>
          <a:effectRef idx="0"/>
          <a:fontRef idx="minor"/>
        </p:style>
      </p:sp>
      <p:sp>
        <p:nvSpPr>
          <p:cNvPr id="173" name="CustomShape 9"/>
          <p:cNvSpPr/>
          <p:nvPr/>
        </p:nvSpPr>
        <p:spPr>
          <a:xfrm>
            <a:off x="0" y="4446360"/>
            <a:ext cx="1183320" cy="356400"/>
          </a:xfrm>
          <a:custGeom>
            <a:avLst/>
            <a:gdLst/>
            <a:ahLst/>
            <a:rect l="l" t="t" r="r" b="b"/>
            <a:pathLst>
              <a:path w="9205" h="2775">
                <a:moveTo>
                  <a:pt x="1" y="1"/>
                </a:moveTo>
                <a:lnTo>
                  <a:pt x="1" y="2775"/>
                </a:lnTo>
                <a:lnTo>
                  <a:pt x="9204" y="2775"/>
                </a:lnTo>
                <a:lnTo>
                  <a:pt x="9204" y="1"/>
                </a:lnTo>
                <a:close/>
              </a:path>
            </a:pathLst>
          </a:custGeom>
          <a:solidFill>
            <a:srgbClr val="ffffff">
              <a:alpha val="6000"/>
            </a:srgbClr>
          </a:solidFill>
          <a:ln>
            <a:noFill/>
          </a:ln>
        </p:spPr>
        <p:style>
          <a:lnRef idx="0"/>
          <a:fillRef idx="0"/>
          <a:effectRef idx="0"/>
          <a:fontRef idx="minor"/>
        </p:style>
      </p:sp>
      <p:sp>
        <p:nvSpPr>
          <p:cNvPr id="174" name="CustomShape 10"/>
          <p:cNvSpPr/>
          <p:nvPr/>
        </p:nvSpPr>
        <p:spPr>
          <a:xfrm>
            <a:off x="0" y="385812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a:noFill/>
          </a:ln>
        </p:spPr>
        <p:style>
          <a:lnRef idx="0"/>
          <a:fillRef idx="0"/>
          <a:effectRef idx="0"/>
          <a:fontRef idx="minor"/>
        </p:style>
      </p:sp>
      <p:sp>
        <p:nvSpPr>
          <p:cNvPr id="175" name="CustomShape 11"/>
          <p:cNvSpPr/>
          <p:nvPr/>
        </p:nvSpPr>
        <p:spPr>
          <a:xfrm>
            <a:off x="2325600" y="3858120"/>
            <a:ext cx="866520" cy="354960"/>
          </a:xfrm>
          <a:custGeom>
            <a:avLst/>
            <a:gdLst/>
            <a:ahLst/>
            <a:rect l="l" t="t" r="r" b="b"/>
            <a:pathLst>
              <a:path w="6740" h="2763">
                <a:moveTo>
                  <a:pt x="1" y="1"/>
                </a:moveTo>
                <a:lnTo>
                  <a:pt x="1" y="2763"/>
                </a:lnTo>
                <a:lnTo>
                  <a:pt x="6739" y="2763"/>
                </a:lnTo>
                <a:lnTo>
                  <a:pt x="6739" y="1"/>
                </a:lnTo>
                <a:close/>
              </a:path>
            </a:pathLst>
          </a:custGeom>
          <a:solidFill>
            <a:srgbClr val="ffffff">
              <a:alpha val="6000"/>
            </a:srgbClr>
          </a:solidFill>
          <a:ln>
            <a:noFill/>
          </a:ln>
        </p:spPr>
        <p:style>
          <a:lnRef idx="0"/>
          <a:fillRef idx="0"/>
          <a:effectRef idx="0"/>
          <a:fontRef idx="minor"/>
        </p:style>
      </p:sp>
      <p:sp>
        <p:nvSpPr>
          <p:cNvPr id="176" name="CustomShape 12"/>
          <p:cNvSpPr/>
          <p:nvPr/>
        </p:nvSpPr>
        <p:spPr>
          <a:xfrm>
            <a:off x="0" y="2679480"/>
            <a:ext cx="1485720" cy="354960"/>
          </a:xfrm>
          <a:custGeom>
            <a:avLst/>
            <a:gdLst/>
            <a:ahLst/>
            <a:rect l="l" t="t" r="r" b="b"/>
            <a:pathLst>
              <a:path w="15325" h="2764">
                <a:moveTo>
                  <a:pt x="1" y="1"/>
                </a:moveTo>
                <a:lnTo>
                  <a:pt x="1" y="2763"/>
                </a:lnTo>
                <a:lnTo>
                  <a:pt x="15324" y="2763"/>
                </a:lnTo>
                <a:lnTo>
                  <a:pt x="15324" y="1"/>
                </a:lnTo>
                <a:close/>
              </a:path>
            </a:pathLst>
          </a:custGeom>
          <a:solidFill>
            <a:srgbClr val="ffffff">
              <a:alpha val="13000"/>
            </a:srgbClr>
          </a:solidFill>
          <a:ln>
            <a:noFill/>
          </a:ln>
        </p:spPr>
        <p:style>
          <a:lnRef idx="0"/>
          <a:fillRef idx="0"/>
          <a:effectRef idx="0"/>
          <a:fontRef idx="minor"/>
        </p:style>
      </p:sp>
      <p:sp>
        <p:nvSpPr>
          <p:cNvPr id="177" name="CustomShape 13"/>
          <p:cNvSpPr/>
          <p:nvPr/>
        </p:nvSpPr>
        <p:spPr>
          <a:xfrm>
            <a:off x="896400" y="3268800"/>
            <a:ext cx="370080" cy="354960"/>
          </a:xfrm>
          <a:custGeom>
            <a:avLst/>
            <a:gdLst/>
            <a:ahLst/>
            <a:rect l="l" t="t" r="r" b="b"/>
            <a:pathLst>
              <a:path w="2882" h="2764">
                <a:moveTo>
                  <a:pt x="0" y="1"/>
                </a:moveTo>
                <a:lnTo>
                  <a:pt x="0" y="2763"/>
                </a:lnTo>
                <a:lnTo>
                  <a:pt x="2881" y="2763"/>
                </a:lnTo>
                <a:lnTo>
                  <a:pt x="2881" y="1"/>
                </a:lnTo>
                <a:close/>
              </a:path>
            </a:pathLst>
          </a:custGeom>
          <a:solidFill>
            <a:schemeClr val="lt2"/>
          </a:solidFill>
          <a:ln>
            <a:noFill/>
          </a:ln>
        </p:spPr>
        <p:style>
          <a:lnRef idx="0"/>
          <a:fillRef idx="0"/>
          <a:effectRef idx="0"/>
          <a:fontRef idx="minor"/>
        </p:style>
      </p:sp>
      <p:sp>
        <p:nvSpPr>
          <p:cNvPr id="178" name="CustomShape 14"/>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chemeClr val="lt1"/>
          </a:solidFill>
          <a:ln>
            <a:noFill/>
          </a:ln>
        </p:spPr>
        <p:style>
          <a:lnRef idx="0"/>
          <a:fillRef idx="0"/>
          <a:effectRef idx="0"/>
          <a:fontRef idx="minor"/>
        </p:style>
      </p:sp>
      <p:sp>
        <p:nvSpPr>
          <p:cNvPr id="179" name="CustomShape 15"/>
          <p:cNvSpPr/>
          <p:nvPr/>
        </p:nvSpPr>
        <p:spPr>
          <a:xfrm>
            <a:off x="359280" y="912600"/>
            <a:ext cx="1228320" cy="354960"/>
          </a:xfrm>
          <a:custGeom>
            <a:avLst/>
            <a:gdLst/>
            <a:ahLst/>
            <a:rect l="l" t="t" r="r" b="b"/>
            <a:pathLst>
              <a:path w="12348" h="2763">
                <a:moveTo>
                  <a:pt x="1" y="0"/>
                </a:moveTo>
                <a:lnTo>
                  <a:pt x="1" y="2762"/>
                </a:lnTo>
                <a:lnTo>
                  <a:pt x="12348" y="2762"/>
                </a:lnTo>
                <a:lnTo>
                  <a:pt x="12348" y="0"/>
                </a:lnTo>
                <a:close/>
              </a:path>
            </a:pathLst>
          </a:custGeom>
          <a:solidFill>
            <a:schemeClr val="lt2"/>
          </a:solidFill>
          <a:ln>
            <a:noFill/>
          </a:ln>
        </p:spPr>
        <p:style>
          <a:lnRef idx="0"/>
          <a:fillRef idx="0"/>
          <a:effectRef idx="0"/>
          <a:fontRef idx="minor"/>
        </p:style>
      </p:sp>
      <p:sp>
        <p:nvSpPr>
          <p:cNvPr id="180" name="CustomShape 16"/>
          <p:cNvSpPr/>
          <p:nvPr/>
        </p:nvSpPr>
        <p:spPr>
          <a:xfrm>
            <a:off x="5395680" y="322920"/>
            <a:ext cx="2170800" cy="354960"/>
          </a:xfrm>
          <a:custGeom>
            <a:avLst/>
            <a:gdLst/>
            <a:ahLst/>
            <a:rect l="l" t="t" r="r" b="b"/>
            <a:pathLst>
              <a:path w="16884" h="2763">
                <a:moveTo>
                  <a:pt x="1" y="0"/>
                </a:moveTo>
                <a:lnTo>
                  <a:pt x="1" y="2762"/>
                </a:lnTo>
                <a:lnTo>
                  <a:pt x="16884" y="2762"/>
                </a:lnTo>
                <a:lnTo>
                  <a:pt x="16884" y="0"/>
                </a:lnTo>
                <a:close/>
              </a:path>
            </a:pathLst>
          </a:custGeom>
          <a:solidFill>
            <a:schemeClr val="dk2"/>
          </a:solidFill>
          <a:ln>
            <a:noFill/>
          </a:ln>
        </p:spPr>
        <p:style>
          <a:lnRef idx="0"/>
          <a:fillRef idx="0"/>
          <a:effectRef idx="0"/>
          <a:fontRef idx="minor"/>
        </p:style>
      </p:sp>
      <p:sp>
        <p:nvSpPr>
          <p:cNvPr id="181" name="CustomShape 17"/>
          <p:cNvSpPr/>
          <p:nvPr/>
        </p:nvSpPr>
        <p:spPr>
          <a:xfrm>
            <a:off x="5729400" y="385812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a:noFill/>
          </a:ln>
        </p:spPr>
        <p:style>
          <a:lnRef idx="0"/>
          <a:fillRef idx="0"/>
          <a:effectRef idx="0"/>
          <a:fontRef idx="minor"/>
        </p:style>
      </p:sp>
      <p:sp>
        <p:nvSpPr>
          <p:cNvPr id="182" name="CustomShape 18"/>
          <p:cNvSpPr/>
          <p:nvPr/>
        </p:nvSpPr>
        <p:spPr>
          <a:xfrm>
            <a:off x="1577160" y="4446360"/>
            <a:ext cx="3118320" cy="356400"/>
          </a:xfrm>
          <a:custGeom>
            <a:avLst/>
            <a:gdLst/>
            <a:ahLst/>
            <a:rect l="l" t="t" r="r" b="b"/>
            <a:pathLst>
              <a:path w="16884" h="2775">
                <a:moveTo>
                  <a:pt x="0" y="1"/>
                </a:moveTo>
                <a:lnTo>
                  <a:pt x="0" y="2775"/>
                </a:lnTo>
                <a:lnTo>
                  <a:pt x="16883" y="2775"/>
                </a:lnTo>
                <a:lnTo>
                  <a:pt x="16883" y="1"/>
                </a:lnTo>
                <a:close/>
              </a:path>
            </a:pathLst>
          </a:custGeom>
          <a:solidFill>
            <a:schemeClr val="dk2"/>
          </a:solidFill>
          <a:ln>
            <a:noFill/>
          </a:ln>
        </p:spPr>
        <p:style>
          <a:lnRef idx="0"/>
          <a:fillRef idx="0"/>
          <a:effectRef idx="0"/>
          <a:fontRef idx="minor"/>
        </p:style>
      </p:sp>
      <p:sp>
        <p:nvSpPr>
          <p:cNvPr id="183" name="PlaceHolder 19"/>
          <p:cNvSpPr>
            <a:spLocks noGrp="1"/>
          </p:cNvSpPr>
          <p:nvPr>
            <p:ph type="title"/>
          </p:nvPr>
        </p:nvSpPr>
        <p:spPr>
          <a:xfrm>
            <a:off x="454680" y="2714760"/>
            <a:ext cx="8424720" cy="447480"/>
          </a:xfrm>
          <a:prstGeom prst="rect">
            <a:avLst/>
          </a:prstGeom>
        </p:spPr>
        <p:txBody>
          <a:bodyPr tIns="0" bIns="0" anchor="ct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184" name="PlaceHolder 20"/>
          <p:cNvSpPr>
            <a:spLocks noGrp="1"/>
          </p:cNvSpPr>
          <p:nvPr>
            <p:ph type="title"/>
          </p:nvPr>
        </p:nvSpPr>
        <p:spPr>
          <a:xfrm>
            <a:off x="454680" y="2151000"/>
            <a:ext cx="8424720" cy="489240"/>
          </a:xfrm>
          <a:prstGeom prst="rect">
            <a:avLst/>
          </a:prstGeom>
        </p:spPr>
        <p:txBody>
          <a:bodyPr tIns="0" bIns="0" anchor="b">
            <a:noAutofit/>
          </a:bodyPr>
          <a:p>
            <a:pPr algn="ctr">
              <a:lnSpc>
                <a:spcPct val="100000"/>
              </a:lnSpc>
            </a:pPr>
            <a:r>
              <a:rPr b="1" lang="en-IN" sz="8000" spc="-1" strike="noStrike">
                <a:solidFill>
                  <a:srgbClr val="00ffc5"/>
                </a:solidFill>
                <a:latin typeface="Overpass Mono"/>
                <a:ea typeface="Overpass Mono"/>
              </a:rPr>
              <a:t>xx%</a:t>
            </a:r>
            <a:endParaRPr b="0" lang="en-IN" sz="8000" spc="-1" strike="noStrike">
              <a:solidFill>
                <a:srgbClr val="000000"/>
              </a:solidFill>
              <a:latin typeface="Arial"/>
            </a:endParaRPr>
          </a:p>
        </p:txBody>
      </p:sp>
      <p:sp>
        <p:nvSpPr>
          <p:cNvPr id="185"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22" name="CustomShape 1"/>
          <p:cNvSpPr/>
          <p:nvPr/>
        </p:nvSpPr>
        <p:spPr>
          <a:xfrm>
            <a:off x="1817640" y="0"/>
            <a:ext cx="7326000" cy="390240"/>
          </a:xfrm>
          <a:prstGeom prst="rect">
            <a:avLst/>
          </a:prstGeom>
          <a:solidFill>
            <a:schemeClr val="dk2"/>
          </a:solidFill>
          <a:ln>
            <a:noFill/>
          </a:ln>
        </p:spPr>
        <p:style>
          <a:lnRef idx="0"/>
          <a:fillRef idx="0"/>
          <a:effectRef idx="0"/>
          <a:fontRef idx="minor"/>
        </p:style>
      </p:sp>
      <p:sp>
        <p:nvSpPr>
          <p:cNvPr id="223" name="PlaceHolder 2"/>
          <p:cNvSpPr>
            <a:spLocks noGrp="1"/>
          </p:cNvSpPr>
          <p:nvPr>
            <p:ph type="body"/>
          </p:nvPr>
        </p:nvSpPr>
        <p:spPr>
          <a:xfrm>
            <a:off x="4579560" y="2388240"/>
            <a:ext cx="393228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24" name="PlaceHolder 3"/>
          <p:cNvSpPr>
            <a:spLocks noGrp="1"/>
          </p:cNvSpPr>
          <p:nvPr>
            <p:ph type="title"/>
          </p:nvPr>
        </p:nvSpPr>
        <p:spPr>
          <a:xfrm>
            <a:off x="4579560" y="1714680"/>
            <a:ext cx="396288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25" name="CustomShape 4"/>
          <p:cNvSpPr/>
          <p:nvPr/>
        </p:nvSpPr>
        <p:spPr>
          <a:xfrm>
            <a:off x="0" y="2156760"/>
            <a:ext cx="2107440" cy="128520"/>
          </a:xfrm>
          <a:custGeom>
            <a:avLst/>
            <a:gdLst/>
            <a:ahLst/>
            <a:rect l="l" t="t" r="r" b="b"/>
            <a:pathLst>
              <a:path w="135840" h="8298">
                <a:moveTo>
                  <a:pt x="1" y="1"/>
                </a:moveTo>
                <a:lnTo>
                  <a:pt x="1" y="8298"/>
                </a:lnTo>
                <a:lnTo>
                  <a:pt x="135840" y="8298"/>
                </a:lnTo>
                <a:lnTo>
                  <a:pt x="135840" y="1"/>
                </a:lnTo>
                <a:close/>
              </a:path>
            </a:pathLst>
          </a:custGeom>
          <a:solidFill>
            <a:schemeClr val="lt2"/>
          </a:solidFill>
          <a:ln>
            <a:noFill/>
          </a:ln>
        </p:spPr>
        <p:style>
          <a:lnRef idx="0"/>
          <a:fillRef idx="0"/>
          <a:effectRef idx="0"/>
          <a:fontRef idx="minor"/>
        </p:style>
      </p:sp>
      <p:sp>
        <p:nvSpPr>
          <p:cNvPr id="226" name="CustomShape 5"/>
          <p:cNvSpPr/>
          <p:nvPr/>
        </p:nvSpPr>
        <p:spPr>
          <a:xfrm>
            <a:off x="2107800" y="2156760"/>
            <a:ext cx="1115280" cy="128520"/>
          </a:xfrm>
          <a:custGeom>
            <a:avLst/>
            <a:gdLst/>
            <a:ahLst/>
            <a:rect l="l" t="t" r="r" b="b"/>
            <a:pathLst>
              <a:path w="71889" h="8298">
                <a:moveTo>
                  <a:pt x="1" y="1"/>
                </a:moveTo>
                <a:lnTo>
                  <a:pt x="1" y="8298"/>
                </a:lnTo>
                <a:lnTo>
                  <a:pt x="71889" y="8298"/>
                </a:lnTo>
                <a:lnTo>
                  <a:pt x="71889" y="1"/>
                </a:lnTo>
                <a:close/>
              </a:path>
            </a:pathLst>
          </a:custGeom>
          <a:solidFill>
            <a:schemeClr val="dk2"/>
          </a:solidFill>
          <a:ln>
            <a:noFill/>
          </a:ln>
        </p:spPr>
        <p:style>
          <a:lnRef idx="0"/>
          <a:fillRef idx="0"/>
          <a:effectRef idx="0"/>
          <a:fontRef idx="minor"/>
        </p:style>
      </p:sp>
      <p:sp>
        <p:nvSpPr>
          <p:cNvPr id="227" name="CustomShape 6"/>
          <p:cNvSpPr/>
          <p:nvPr/>
        </p:nvSpPr>
        <p:spPr>
          <a:xfrm>
            <a:off x="430920" y="2369880"/>
            <a:ext cx="1644840" cy="128520"/>
          </a:xfrm>
          <a:custGeom>
            <a:avLst/>
            <a:gdLst/>
            <a:ahLst/>
            <a:rect l="l" t="t" r="r" b="b"/>
            <a:pathLst>
              <a:path w="106011" h="8298">
                <a:moveTo>
                  <a:pt x="1" y="1"/>
                </a:moveTo>
                <a:lnTo>
                  <a:pt x="1" y="8297"/>
                </a:lnTo>
                <a:lnTo>
                  <a:pt x="106011" y="8297"/>
                </a:lnTo>
                <a:lnTo>
                  <a:pt x="106011" y="1"/>
                </a:lnTo>
                <a:close/>
              </a:path>
            </a:pathLst>
          </a:custGeom>
          <a:solidFill>
            <a:schemeClr val="lt1"/>
          </a:solidFill>
          <a:ln>
            <a:noFill/>
          </a:ln>
        </p:spPr>
        <p:style>
          <a:lnRef idx="0"/>
          <a:fillRef idx="0"/>
          <a:effectRef idx="0"/>
          <a:fontRef idx="minor"/>
        </p:style>
      </p:sp>
      <p:sp>
        <p:nvSpPr>
          <p:cNvPr id="228" name="CustomShape 7"/>
          <p:cNvSpPr/>
          <p:nvPr/>
        </p:nvSpPr>
        <p:spPr>
          <a:xfrm>
            <a:off x="1597680" y="2369880"/>
            <a:ext cx="477720" cy="128520"/>
          </a:xfrm>
          <a:custGeom>
            <a:avLst/>
            <a:gdLst/>
            <a:ahLst/>
            <a:rect l="l" t="t" r="r" b="b"/>
            <a:pathLst>
              <a:path w="30813" h="8298">
                <a:moveTo>
                  <a:pt x="0" y="1"/>
                </a:moveTo>
                <a:lnTo>
                  <a:pt x="0" y="8297"/>
                </a:lnTo>
                <a:lnTo>
                  <a:pt x="30813" y="8297"/>
                </a:lnTo>
                <a:lnTo>
                  <a:pt x="30813" y="1"/>
                </a:lnTo>
                <a:close/>
              </a:path>
            </a:pathLst>
          </a:custGeom>
          <a:solidFill>
            <a:schemeClr val="dk2"/>
          </a:solidFill>
          <a:ln>
            <a:noFill/>
          </a:ln>
        </p:spPr>
        <p:style>
          <a:lnRef idx="0"/>
          <a:fillRef idx="0"/>
          <a:effectRef idx="0"/>
          <a:fontRef idx="minor"/>
        </p:style>
      </p:sp>
      <p:sp>
        <p:nvSpPr>
          <p:cNvPr id="229" name="CustomShape 8"/>
          <p:cNvSpPr/>
          <p:nvPr/>
        </p:nvSpPr>
        <p:spPr>
          <a:xfrm>
            <a:off x="2665800" y="2369880"/>
            <a:ext cx="557280" cy="128520"/>
          </a:xfrm>
          <a:custGeom>
            <a:avLst/>
            <a:gdLst/>
            <a:ahLst/>
            <a:rect l="l" t="t" r="r" b="b"/>
            <a:pathLst>
              <a:path w="35945" h="8298">
                <a:moveTo>
                  <a:pt x="1" y="1"/>
                </a:moveTo>
                <a:lnTo>
                  <a:pt x="1" y="8297"/>
                </a:lnTo>
                <a:lnTo>
                  <a:pt x="35945" y="8297"/>
                </a:lnTo>
                <a:lnTo>
                  <a:pt x="35945" y="1"/>
                </a:lnTo>
                <a:close/>
              </a:path>
            </a:pathLst>
          </a:custGeom>
          <a:solidFill>
            <a:schemeClr val="lt2"/>
          </a:solidFill>
          <a:ln>
            <a:noFill/>
          </a:ln>
        </p:spPr>
        <p:style>
          <a:lnRef idx="0"/>
          <a:fillRef idx="0"/>
          <a:effectRef idx="0"/>
          <a:fontRef idx="minor"/>
        </p:style>
      </p:sp>
      <p:sp>
        <p:nvSpPr>
          <p:cNvPr id="230" name="CustomShape 9"/>
          <p:cNvSpPr/>
          <p:nvPr/>
        </p:nvSpPr>
        <p:spPr>
          <a:xfrm>
            <a:off x="0" y="3222720"/>
            <a:ext cx="1472400" cy="128160"/>
          </a:xfrm>
          <a:custGeom>
            <a:avLst/>
            <a:gdLst/>
            <a:ahLst/>
            <a:rect l="l" t="t" r="r" b="b"/>
            <a:pathLst>
              <a:path w="94909" h="8274">
                <a:moveTo>
                  <a:pt x="1" y="1"/>
                </a:moveTo>
                <a:lnTo>
                  <a:pt x="1" y="8274"/>
                </a:lnTo>
                <a:lnTo>
                  <a:pt x="94908" y="8274"/>
                </a:lnTo>
                <a:lnTo>
                  <a:pt x="94908" y="1"/>
                </a:lnTo>
                <a:close/>
              </a:path>
            </a:pathLst>
          </a:custGeom>
          <a:solidFill>
            <a:schemeClr val="dk2"/>
          </a:solidFill>
          <a:ln>
            <a:noFill/>
          </a:ln>
        </p:spPr>
        <p:style>
          <a:lnRef idx="0"/>
          <a:fillRef idx="0"/>
          <a:effectRef idx="0"/>
          <a:fontRef idx="minor"/>
        </p:style>
      </p:sp>
      <p:sp>
        <p:nvSpPr>
          <p:cNvPr id="231" name="CustomShape 10"/>
          <p:cNvSpPr/>
          <p:nvPr/>
        </p:nvSpPr>
        <p:spPr>
          <a:xfrm>
            <a:off x="2202120" y="2369880"/>
            <a:ext cx="128520" cy="128520"/>
          </a:xfrm>
          <a:custGeom>
            <a:avLst/>
            <a:gdLst/>
            <a:ahLst/>
            <a:rect l="l" t="t" r="r" b="b"/>
            <a:pathLst>
              <a:path w="8298" h="8298">
                <a:moveTo>
                  <a:pt x="0" y="1"/>
                </a:moveTo>
                <a:lnTo>
                  <a:pt x="0" y="8297"/>
                </a:lnTo>
                <a:lnTo>
                  <a:pt x="8297" y="8297"/>
                </a:lnTo>
                <a:lnTo>
                  <a:pt x="8297" y="1"/>
                </a:lnTo>
                <a:close/>
              </a:path>
            </a:pathLst>
          </a:custGeom>
          <a:solidFill>
            <a:srgbClr val="ffffff">
              <a:alpha val="31000"/>
            </a:srgbClr>
          </a:solidFill>
          <a:ln>
            <a:noFill/>
          </a:ln>
        </p:spPr>
        <p:style>
          <a:lnRef idx="0"/>
          <a:fillRef idx="0"/>
          <a:effectRef idx="0"/>
          <a:fontRef idx="minor"/>
        </p:style>
      </p:sp>
      <p:sp>
        <p:nvSpPr>
          <p:cNvPr id="232" name="CustomShape 11"/>
          <p:cNvSpPr/>
          <p:nvPr/>
        </p:nvSpPr>
        <p:spPr>
          <a:xfrm>
            <a:off x="2406600" y="2369880"/>
            <a:ext cx="128520" cy="128520"/>
          </a:xfrm>
          <a:custGeom>
            <a:avLst/>
            <a:gdLst/>
            <a:ahLst/>
            <a:rect l="l" t="t" r="r" b="b"/>
            <a:pathLst>
              <a:path w="8298" h="8298">
                <a:moveTo>
                  <a:pt x="1" y="1"/>
                </a:moveTo>
                <a:lnTo>
                  <a:pt x="1" y="8297"/>
                </a:lnTo>
                <a:lnTo>
                  <a:pt x="8297" y="8297"/>
                </a:lnTo>
                <a:lnTo>
                  <a:pt x="8297" y="1"/>
                </a:lnTo>
                <a:close/>
              </a:path>
            </a:pathLst>
          </a:custGeom>
          <a:solidFill>
            <a:schemeClr val="lt1"/>
          </a:solidFill>
          <a:ln>
            <a:noFill/>
          </a:ln>
        </p:spPr>
        <p:style>
          <a:lnRef idx="0"/>
          <a:fillRef idx="0"/>
          <a:effectRef idx="0"/>
          <a:fontRef idx="minor"/>
        </p:style>
      </p:sp>
      <p:sp>
        <p:nvSpPr>
          <p:cNvPr id="233" name="CustomShape 12"/>
          <p:cNvSpPr/>
          <p:nvPr/>
        </p:nvSpPr>
        <p:spPr>
          <a:xfrm>
            <a:off x="2061000" y="2796120"/>
            <a:ext cx="128520" cy="128520"/>
          </a:xfrm>
          <a:custGeom>
            <a:avLst/>
            <a:gdLst/>
            <a:ahLst/>
            <a:rect l="l" t="t" r="r" b="b"/>
            <a:pathLst>
              <a:path w="8298" h="8297">
                <a:moveTo>
                  <a:pt x="0" y="0"/>
                </a:moveTo>
                <a:lnTo>
                  <a:pt x="0" y="8297"/>
                </a:lnTo>
                <a:lnTo>
                  <a:pt x="8297" y="8297"/>
                </a:lnTo>
                <a:lnTo>
                  <a:pt x="8297" y="0"/>
                </a:lnTo>
                <a:close/>
              </a:path>
            </a:pathLst>
          </a:custGeom>
          <a:solidFill>
            <a:schemeClr val="lt2"/>
          </a:solidFill>
          <a:ln>
            <a:noFill/>
          </a:ln>
        </p:spPr>
        <p:style>
          <a:lnRef idx="0"/>
          <a:fillRef idx="0"/>
          <a:effectRef idx="0"/>
          <a:fontRef idx="minor"/>
        </p:style>
      </p:sp>
      <p:sp>
        <p:nvSpPr>
          <p:cNvPr id="234" name="CustomShape 13"/>
          <p:cNvSpPr/>
          <p:nvPr/>
        </p:nvSpPr>
        <p:spPr>
          <a:xfrm>
            <a:off x="1856520" y="2796120"/>
            <a:ext cx="128160" cy="128520"/>
          </a:xfrm>
          <a:custGeom>
            <a:avLst/>
            <a:gdLst/>
            <a:ahLst/>
            <a:rect l="l" t="t" r="r" b="b"/>
            <a:pathLst>
              <a:path w="8273" h="8297">
                <a:moveTo>
                  <a:pt x="0" y="0"/>
                </a:moveTo>
                <a:lnTo>
                  <a:pt x="0" y="8297"/>
                </a:lnTo>
                <a:lnTo>
                  <a:pt x="8273" y="8297"/>
                </a:lnTo>
                <a:lnTo>
                  <a:pt x="8273" y="0"/>
                </a:lnTo>
                <a:close/>
              </a:path>
            </a:pathLst>
          </a:custGeom>
          <a:solidFill>
            <a:schemeClr val="lt1"/>
          </a:solidFill>
          <a:ln>
            <a:noFill/>
          </a:ln>
        </p:spPr>
        <p:style>
          <a:lnRef idx="0"/>
          <a:fillRef idx="0"/>
          <a:effectRef idx="0"/>
          <a:fontRef idx="minor"/>
        </p:style>
      </p:sp>
      <p:sp>
        <p:nvSpPr>
          <p:cNvPr id="235" name="CustomShape 14"/>
          <p:cNvSpPr/>
          <p:nvPr/>
        </p:nvSpPr>
        <p:spPr>
          <a:xfrm>
            <a:off x="641520" y="2796120"/>
            <a:ext cx="128520" cy="128520"/>
          </a:xfrm>
          <a:custGeom>
            <a:avLst/>
            <a:gdLst/>
            <a:ahLst/>
            <a:rect l="l" t="t" r="r" b="b"/>
            <a:pathLst>
              <a:path w="8298" h="8297">
                <a:moveTo>
                  <a:pt x="1" y="0"/>
                </a:moveTo>
                <a:lnTo>
                  <a:pt x="1" y="8297"/>
                </a:lnTo>
                <a:lnTo>
                  <a:pt x="8297" y="8297"/>
                </a:lnTo>
                <a:lnTo>
                  <a:pt x="8297" y="0"/>
                </a:lnTo>
                <a:close/>
              </a:path>
            </a:pathLst>
          </a:custGeom>
          <a:solidFill>
            <a:schemeClr val="lt1"/>
          </a:solidFill>
          <a:ln>
            <a:noFill/>
          </a:ln>
        </p:spPr>
        <p:style>
          <a:lnRef idx="0"/>
          <a:fillRef idx="0"/>
          <a:effectRef idx="0"/>
          <a:fontRef idx="minor"/>
        </p:style>
      </p:sp>
      <p:sp>
        <p:nvSpPr>
          <p:cNvPr id="236" name="CustomShape 15"/>
          <p:cNvSpPr/>
          <p:nvPr/>
        </p:nvSpPr>
        <p:spPr>
          <a:xfrm>
            <a:off x="3094920" y="2583000"/>
            <a:ext cx="128520" cy="128520"/>
          </a:xfrm>
          <a:custGeom>
            <a:avLst/>
            <a:gdLst/>
            <a:ahLst/>
            <a:rect l="l" t="t" r="r" b="b"/>
            <a:pathLst>
              <a:path w="8297" h="8298">
                <a:moveTo>
                  <a:pt x="0" y="0"/>
                </a:moveTo>
                <a:lnTo>
                  <a:pt x="0" y="8297"/>
                </a:lnTo>
                <a:lnTo>
                  <a:pt x="8297" y="8297"/>
                </a:lnTo>
                <a:lnTo>
                  <a:pt x="8297" y="0"/>
                </a:lnTo>
                <a:close/>
              </a:path>
            </a:pathLst>
          </a:custGeom>
          <a:solidFill>
            <a:schemeClr val="lt1"/>
          </a:solidFill>
          <a:ln>
            <a:noFill/>
          </a:ln>
        </p:spPr>
        <p:style>
          <a:lnRef idx="0"/>
          <a:fillRef idx="0"/>
          <a:effectRef idx="0"/>
          <a:fontRef idx="minor"/>
        </p:style>
      </p:sp>
      <p:sp>
        <p:nvSpPr>
          <p:cNvPr id="237" name="CustomShape 16"/>
          <p:cNvSpPr/>
          <p:nvPr/>
        </p:nvSpPr>
        <p:spPr>
          <a:xfrm>
            <a:off x="191520" y="2369880"/>
            <a:ext cx="128520" cy="128520"/>
          </a:xfrm>
          <a:custGeom>
            <a:avLst/>
            <a:gdLst/>
            <a:ahLst/>
            <a:rect l="l" t="t" r="r" b="b"/>
            <a:pathLst>
              <a:path w="8298" h="8298">
                <a:moveTo>
                  <a:pt x="1" y="1"/>
                </a:moveTo>
                <a:lnTo>
                  <a:pt x="1" y="8297"/>
                </a:lnTo>
                <a:lnTo>
                  <a:pt x="8297" y="8297"/>
                </a:lnTo>
                <a:lnTo>
                  <a:pt x="8297" y="1"/>
                </a:lnTo>
                <a:close/>
              </a:path>
            </a:pathLst>
          </a:custGeom>
          <a:solidFill>
            <a:srgbClr val="ffffff">
              <a:alpha val="31000"/>
            </a:srgbClr>
          </a:solidFill>
          <a:ln>
            <a:noFill/>
          </a:ln>
        </p:spPr>
        <p:style>
          <a:lnRef idx="0"/>
          <a:fillRef idx="0"/>
          <a:effectRef idx="0"/>
          <a:fontRef idx="minor"/>
        </p:style>
      </p:sp>
      <p:sp>
        <p:nvSpPr>
          <p:cNvPr id="238" name="CustomShape 17"/>
          <p:cNvSpPr/>
          <p:nvPr/>
        </p:nvSpPr>
        <p:spPr>
          <a:xfrm>
            <a:off x="1339560" y="3009240"/>
            <a:ext cx="1644120" cy="128520"/>
          </a:xfrm>
          <a:custGeom>
            <a:avLst/>
            <a:gdLst/>
            <a:ahLst/>
            <a:rect l="l" t="t" r="r" b="b"/>
            <a:pathLst>
              <a:path w="105987" h="8297">
                <a:moveTo>
                  <a:pt x="1" y="0"/>
                </a:moveTo>
                <a:lnTo>
                  <a:pt x="1" y="8297"/>
                </a:lnTo>
                <a:lnTo>
                  <a:pt x="105987" y="8297"/>
                </a:lnTo>
                <a:lnTo>
                  <a:pt x="105987" y="0"/>
                </a:lnTo>
                <a:close/>
              </a:path>
            </a:pathLst>
          </a:custGeom>
          <a:solidFill>
            <a:schemeClr val="lt1"/>
          </a:solidFill>
          <a:ln>
            <a:noFill/>
          </a:ln>
        </p:spPr>
        <p:style>
          <a:lnRef idx="0"/>
          <a:fillRef idx="0"/>
          <a:effectRef idx="0"/>
          <a:fontRef idx="minor"/>
        </p:style>
      </p:sp>
      <p:sp>
        <p:nvSpPr>
          <p:cNvPr id="239" name="CustomShape 18"/>
          <p:cNvSpPr/>
          <p:nvPr/>
        </p:nvSpPr>
        <p:spPr>
          <a:xfrm>
            <a:off x="1339560" y="3009240"/>
            <a:ext cx="477720" cy="128520"/>
          </a:xfrm>
          <a:custGeom>
            <a:avLst/>
            <a:gdLst/>
            <a:ahLst/>
            <a:rect l="l" t="t" r="r" b="b"/>
            <a:pathLst>
              <a:path w="30814" h="8297">
                <a:moveTo>
                  <a:pt x="1" y="0"/>
                </a:moveTo>
                <a:lnTo>
                  <a:pt x="1" y="8297"/>
                </a:lnTo>
                <a:lnTo>
                  <a:pt x="30813" y="8297"/>
                </a:lnTo>
                <a:lnTo>
                  <a:pt x="30813" y="0"/>
                </a:lnTo>
                <a:close/>
              </a:path>
            </a:pathLst>
          </a:custGeom>
          <a:solidFill>
            <a:schemeClr val="dk2"/>
          </a:solidFill>
          <a:ln>
            <a:noFill/>
          </a:ln>
        </p:spPr>
        <p:style>
          <a:lnRef idx="0"/>
          <a:fillRef idx="0"/>
          <a:effectRef idx="0"/>
          <a:fontRef idx="minor"/>
        </p:style>
      </p:sp>
      <p:sp>
        <p:nvSpPr>
          <p:cNvPr id="240" name="CustomShape 19"/>
          <p:cNvSpPr/>
          <p:nvPr/>
        </p:nvSpPr>
        <p:spPr>
          <a:xfrm>
            <a:off x="0" y="3009600"/>
            <a:ext cx="749520" cy="128160"/>
          </a:xfrm>
          <a:custGeom>
            <a:avLst/>
            <a:gdLst/>
            <a:ahLst/>
            <a:rect l="l" t="t" r="r" b="b"/>
            <a:pathLst>
              <a:path w="48318" h="8273">
                <a:moveTo>
                  <a:pt x="1" y="0"/>
                </a:moveTo>
                <a:lnTo>
                  <a:pt x="1" y="8273"/>
                </a:lnTo>
                <a:lnTo>
                  <a:pt x="48318" y="8273"/>
                </a:lnTo>
                <a:lnTo>
                  <a:pt x="48318" y="0"/>
                </a:lnTo>
                <a:close/>
              </a:path>
            </a:pathLst>
          </a:custGeom>
          <a:solidFill>
            <a:schemeClr val="lt2"/>
          </a:solidFill>
          <a:ln>
            <a:noFill/>
          </a:ln>
        </p:spPr>
        <p:style>
          <a:lnRef idx="0"/>
          <a:fillRef idx="0"/>
          <a:effectRef idx="0"/>
          <a:fontRef idx="minor"/>
        </p:style>
      </p:sp>
      <p:sp>
        <p:nvSpPr>
          <p:cNvPr id="241" name="CustomShape 20"/>
          <p:cNvSpPr/>
          <p:nvPr/>
        </p:nvSpPr>
        <p:spPr>
          <a:xfrm>
            <a:off x="1084680" y="3009240"/>
            <a:ext cx="128520" cy="128520"/>
          </a:xfrm>
          <a:custGeom>
            <a:avLst/>
            <a:gdLst/>
            <a:ahLst/>
            <a:rect l="l" t="t" r="r" b="b"/>
            <a:pathLst>
              <a:path w="8298" h="8297">
                <a:moveTo>
                  <a:pt x="0" y="0"/>
                </a:moveTo>
                <a:lnTo>
                  <a:pt x="0" y="8297"/>
                </a:lnTo>
                <a:lnTo>
                  <a:pt x="8297" y="8297"/>
                </a:lnTo>
                <a:lnTo>
                  <a:pt x="8297" y="0"/>
                </a:lnTo>
                <a:close/>
              </a:path>
            </a:pathLst>
          </a:custGeom>
          <a:solidFill>
            <a:schemeClr val="lt1"/>
          </a:solidFill>
          <a:ln>
            <a:noFill/>
          </a:ln>
        </p:spPr>
        <p:style>
          <a:lnRef idx="0"/>
          <a:fillRef idx="0"/>
          <a:effectRef idx="0"/>
          <a:fontRef idx="minor"/>
        </p:style>
      </p:sp>
      <p:sp>
        <p:nvSpPr>
          <p:cNvPr id="242" name="CustomShape 21"/>
          <p:cNvSpPr/>
          <p:nvPr/>
        </p:nvSpPr>
        <p:spPr>
          <a:xfrm>
            <a:off x="879840" y="3009240"/>
            <a:ext cx="128520" cy="128520"/>
          </a:xfrm>
          <a:custGeom>
            <a:avLst/>
            <a:gdLst/>
            <a:ahLst/>
            <a:rect l="l" t="t" r="r" b="b"/>
            <a:pathLst>
              <a:path w="8297" h="8297">
                <a:moveTo>
                  <a:pt x="0" y="0"/>
                </a:moveTo>
                <a:lnTo>
                  <a:pt x="0" y="8297"/>
                </a:lnTo>
                <a:lnTo>
                  <a:pt x="8297" y="8297"/>
                </a:lnTo>
                <a:lnTo>
                  <a:pt x="8297" y="0"/>
                </a:lnTo>
                <a:close/>
              </a:path>
            </a:pathLst>
          </a:custGeom>
          <a:solidFill>
            <a:schemeClr val="lt1"/>
          </a:solidFill>
          <a:ln>
            <a:noFill/>
          </a:ln>
        </p:spPr>
        <p:style>
          <a:lnRef idx="0"/>
          <a:fillRef idx="0"/>
          <a:effectRef idx="0"/>
          <a:fontRef idx="minor"/>
        </p:style>
      </p:sp>
      <p:sp>
        <p:nvSpPr>
          <p:cNvPr id="243" name="CustomShape 22"/>
          <p:cNvSpPr/>
          <p:nvPr/>
        </p:nvSpPr>
        <p:spPr>
          <a:xfrm>
            <a:off x="533880" y="3435480"/>
            <a:ext cx="128520" cy="128520"/>
          </a:xfrm>
          <a:custGeom>
            <a:avLst/>
            <a:gdLst/>
            <a:ahLst/>
            <a:rect l="l" t="t" r="r" b="b"/>
            <a:pathLst>
              <a:path w="8297" h="8298">
                <a:moveTo>
                  <a:pt x="0" y="1"/>
                </a:moveTo>
                <a:lnTo>
                  <a:pt x="0" y="8297"/>
                </a:lnTo>
                <a:lnTo>
                  <a:pt x="8297" y="8297"/>
                </a:lnTo>
                <a:lnTo>
                  <a:pt x="8297" y="1"/>
                </a:lnTo>
                <a:close/>
              </a:path>
            </a:pathLst>
          </a:custGeom>
          <a:solidFill>
            <a:srgbClr val="ffffff">
              <a:alpha val="31000"/>
            </a:srgbClr>
          </a:solidFill>
          <a:ln>
            <a:noFill/>
          </a:ln>
        </p:spPr>
        <p:style>
          <a:lnRef idx="0"/>
          <a:fillRef idx="0"/>
          <a:effectRef idx="0"/>
          <a:fontRef idx="minor"/>
        </p:style>
      </p:sp>
      <p:sp>
        <p:nvSpPr>
          <p:cNvPr id="244" name="CustomShape 23"/>
          <p:cNvSpPr/>
          <p:nvPr/>
        </p:nvSpPr>
        <p:spPr>
          <a:xfrm>
            <a:off x="338760" y="3435480"/>
            <a:ext cx="128520" cy="128520"/>
          </a:xfrm>
          <a:custGeom>
            <a:avLst/>
            <a:gdLst/>
            <a:ahLst/>
            <a:rect l="l" t="t" r="r" b="b"/>
            <a:pathLst>
              <a:path w="8297" h="8298">
                <a:moveTo>
                  <a:pt x="0" y="1"/>
                </a:moveTo>
                <a:lnTo>
                  <a:pt x="0" y="8297"/>
                </a:lnTo>
                <a:lnTo>
                  <a:pt x="8297" y="8297"/>
                </a:lnTo>
                <a:lnTo>
                  <a:pt x="8297" y="1"/>
                </a:lnTo>
                <a:close/>
              </a:path>
            </a:pathLst>
          </a:custGeom>
          <a:solidFill>
            <a:schemeClr val="dk2"/>
          </a:solidFill>
          <a:ln>
            <a:noFill/>
          </a:ln>
        </p:spPr>
        <p:style>
          <a:lnRef idx="0"/>
          <a:fillRef idx="0"/>
          <a:effectRef idx="0"/>
          <a:fontRef idx="minor"/>
        </p:style>
      </p:sp>
      <p:sp>
        <p:nvSpPr>
          <p:cNvPr id="245" name="CustomShape 24"/>
          <p:cNvSpPr/>
          <p:nvPr/>
        </p:nvSpPr>
        <p:spPr>
          <a:xfrm>
            <a:off x="142920" y="3435480"/>
            <a:ext cx="128520" cy="128520"/>
          </a:xfrm>
          <a:custGeom>
            <a:avLst/>
            <a:gdLst/>
            <a:ahLst/>
            <a:rect l="l" t="t" r="r" b="b"/>
            <a:pathLst>
              <a:path w="8298" h="8298">
                <a:moveTo>
                  <a:pt x="0" y="1"/>
                </a:moveTo>
                <a:lnTo>
                  <a:pt x="0" y="8297"/>
                </a:lnTo>
                <a:lnTo>
                  <a:pt x="8297" y="8297"/>
                </a:lnTo>
                <a:lnTo>
                  <a:pt x="8297" y="1"/>
                </a:lnTo>
                <a:close/>
              </a:path>
            </a:pathLst>
          </a:custGeom>
          <a:solidFill>
            <a:schemeClr val="lt1"/>
          </a:solidFill>
          <a:ln>
            <a:noFill/>
          </a:ln>
        </p:spPr>
        <p:style>
          <a:lnRef idx="0"/>
          <a:fillRef idx="0"/>
          <a:effectRef idx="0"/>
          <a:fontRef idx="minor"/>
        </p:style>
      </p:sp>
      <p:sp>
        <p:nvSpPr>
          <p:cNvPr id="246" name="CustomShape 25"/>
          <p:cNvSpPr/>
          <p:nvPr/>
        </p:nvSpPr>
        <p:spPr>
          <a:xfrm>
            <a:off x="3094920" y="3009240"/>
            <a:ext cx="128520" cy="128520"/>
          </a:xfrm>
          <a:custGeom>
            <a:avLst/>
            <a:gdLst/>
            <a:ahLst/>
            <a:rect l="l" t="t" r="r" b="b"/>
            <a:pathLst>
              <a:path w="8297" h="8297">
                <a:moveTo>
                  <a:pt x="0" y="0"/>
                </a:moveTo>
                <a:lnTo>
                  <a:pt x="0" y="8297"/>
                </a:lnTo>
                <a:lnTo>
                  <a:pt x="8297" y="8297"/>
                </a:lnTo>
                <a:lnTo>
                  <a:pt x="8297" y="0"/>
                </a:lnTo>
                <a:close/>
              </a:path>
            </a:pathLst>
          </a:custGeom>
          <a:solidFill>
            <a:srgbClr val="ffffff">
              <a:alpha val="31000"/>
            </a:srgbClr>
          </a:solidFill>
          <a:ln>
            <a:noFill/>
          </a:ln>
        </p:spPr>
        <p:style>
          <a:lnRef idx="0"/>
          <a:fillRef idx="0"/>
          <a:effectRef idx="0"/>
          <a:fontRef idx="minor"/>
        </p:style>
      </p:sp>
      <p:sp>
        <p:nvSpPr>
          <p:cNvPr id="247" name="CustomShape 26"/>
          <p:cNvSpPr/>
          <p:nvPr/>
        </p:nvSpPr>
        <p:spPr>
          <a:xfrm>
            <a:off x="1676160" y="2583000"/>
            <a:ext cx="1314720" cy="128520"/>
          </a:xfrm>
          <a:custGeom>
            <a:avLst/>
            <a:gdLst/>
            <a:ahLst/>
            <a:rect l="l" t="t" r="r" b="b"/>
            <a:pathLst>
              <a:path w="84742" h="8298">
                <a:moveTo>
                  <a:pt x="1" y="0"/>
                </a:moveTo>
                <a:lnTo>
                  <a:pt x="1" y="8297"/>
                </a:lnTo>
                <a:lnTo>
                  <a:pt x="84741" y="8297"/>
                </a:lnTo>
                <a:lnTo>
                  <a:pt x="84741" y="0"/>
                </a:lnTo>
                <a:close/>
              </a:path>
            </a:pathLst>
          </a:custGeom>
          <a:solidFill>
            <a:schemeClr val="dk2"/>
          </a:solidFill>
          <a:ln>
            <a:noFill/>
          </a:ln>
        </p:spPr>
        <p:style>
          <a:lnRef idx="0"/>
          <a:fillRef idx="0"/>
          <a:effectRef idx="0"/>
          <a:fontRef idx="minor"/>
        </p:style>
      </p:sp>
      <p:sp>
        <p:nvSpPr>
          <p:cNvPr id="248" name="CustomShape 27"/>
          <p:cNvSpPr/>
          <p:nvPr/>
        </p:nvSpPr>
        <p:spPr>
          <a:xfrm>
            <a:off x="2267280" y="2796120"/>
            <a:ext cx="955800" cy="128520"/>
          </a:xfrm>
          <a:custGeom>
            <a:avLst/>
            <a:gdLst/>
            <a:ahLst/>
            <a:rect l="l" t="t" r="r" b="b"/>
            <a:pathLst>
              <a:path w="61626" h="8297">
                <a:moveTo>
                  <a:pt x="1" y="0"/>
                </a:moveTo>
                <a:lnTo>
                  <a:pt x="1" y="8297"/>
                </a:lnTo>
                <a:lnTo>
                  <a:pt x="61626" y="8297"/>
                </a:lnTo>
                <a:lnTo>
                  <a:pt x="61626" y="0"/>
                </a:lnTo>
                <a:close/>
              </a:path>
            </a:pathLst>
          </a:custGeom>
          <a:solidFill>
            <a:srgbClr val="ffffff">
              <a:alpha val="13000"/>
            </a:srgbClr>
          </a:solidFill>
          <a:ln>
            <a:noFill/>
          </a:ln>
        </p:spPr>
        <p:style>
          <a:lnRef idx="0"/>
          <a:fillRef idx="0"/>
          <a:effectRef idx="0"/>
          <a:fontRef idx="minor"/>
        </p:style>
      </p:sp>
      <p:sp>
        <p:nvSpPr>
          <p:cNvPr id="249" name="CustomShape 28"/>
          <p:cNvSpPr/>
          <p:nvPr/>
        </p:nvSpPr>
        <p:spPr>
          <a:xfrm>
            <a:off x="641520" y="2796120"/>
            <a:ext cx="896040" cy="128520"/>
          </a:xfrm>
          <a:custGeom>
            <a:avLst/>
            <a:gdLst/>
            <a:ahLst/>
            <a:rect l="l" t="t" r="r" b="b"/>
            <a:pathLst>
              <a:path w="57766" h="8297">
                <a:moveTo>
                  <a:pt x="1" y="0"/>
                </a:moveTo>
                <a:lnTo>
                  <a:pt x="1" y="8297"/>
                </a:lnTo>
                <a:lnTo>
                  <a:pt x="57765" y="8297"/>
                </a:lnTo>
                <a:lnTo>
                  <a:pt x="57765" y="0"/>
                </a:lnTo>
                <a:close/>
              </a:path>
            </a:pathLst>
          </a:custGeom>
          <a:solidFill>
            <a:srgbClr val="ffffff">
              <a:alpha val="31000"/>
            </a:srgbClr>
          </a:solidFill>
          <a:ln>
            <a:noFill/>
          </a:ln>
        </p:spPr>
        <p:style>
          <a:lnRef idx="0"/>
          <a:fillRef idx="0"/>
          <a:effectRef idx="0"/>
          <a:fontRef idx="minor"/>
        </p:style>
      </p:sp>
      <p:sp>
        <p:nvSpPr>
          <p:cNvPr id="250" name="CustomShape 29"/>
          <p:cNvSpPr/>
          <p:nvPr/>
        </p:nvSpPr>
        <p:spPr>
          <a:xfrm>
            <a:off x="0" y="2796120"/>
            <a:ext cx="449280" cy="128520"/>
          </a:xfrm>
          <a:custGeom>
            <a:avLst/>
            <a:gdLst/>
            <a:ahLst/>
            <a:rect l="l" t="t" r="r" b="b"/>
            <a:pathLst>
              <a:path w="28967" h="8297">
                <a:moveTo>
                  <a:pt x="1" y="0"/>
                </a:moveTo>
                <a:lnTo>
                  <a:pt x="1" y="8297"/>
                </a:lnTo>
                <a:lnTo>
                  <a:pt x="28967" y="8297"/>
                </a:lnTo>
                <a:lnTo>
                  <a:pt x="28967" y="0"/>
                </a:lnTo>
                <a:close/>
              </a:path>
            </a:pathLst>
          </a:custGeom>
          <a:solidFill>
            <a:schemeClr val="lt1"/>
          </a:solidFill>
          <a:ln>
            <a:noFill/>
          </a:ln>
        </p:spPr>
        <p:style>
          <a:lnRef idx="0"/>
          <a:fillRef idx="0"/>
          <a:effectRef idx="0"/>
          <a:fontRef idx="minor"/>
        </p:style>
      </p:sp>
      <p:sp>
        <p:nvSpPr>
          <p:cNvPr id="251" name="CustomShape 30"/>
          <p:cNvSpPr/>
          <p:nvPr/>
        </p:nvSpPr>
        <p:spPr>
          <a:xfrm>
            <a:off x="1676160" y="3222360"/>
            <a:ext cx="1546920" cy="128520"/>
          </a:xfrm>
          <a:custGeom>
            <a:avLst/>
            <a:gdLst/>
            <a:ahLst/>
            <a:rect l="l" t="t" r="r" b="b"/>
            <a:pathLst>
              <a:path w="99704" h="8298">
                <a:moveTo>
                  <a:pt x="1" y="1"/>
                </a:moveTo>
                <a:lnTo>
                  <a:pt x="1" y="8298"/>
                </a:lnTo>
                <a:lnTo>
                  <a:pt x="99704" y="8298"/>
                </a:lnTo>
                <a:lnTo>
                  <a:pt x="99704" y="1"/>
                </a:lnTo>
                <a:close/>
              </a:path>
            </a:pathLst>
          </a:custGeom>
          <a:solidFill>
            <a:srgbClr val="ffffff">
              <a:alpha val="31000"/>
            </a:srgbClr>
          </a:solidFill>
          <a:ln>
            <a:noFill/>
          </a:ln>
        </p:spPr>
        <p:style>
          <a:lnRef idx="0"/>
          <a:fillRef idx="0"/>
          <a:effectRef idx="0"/>
          <a:fontRef idx="minor"/>
        </p:style>
      </p:sp>
      <p:sp>
        <p:nvSpPr>
          <p:cNvPr id="252" name="CustomShape 31"/>
          <p:cNvSpPr/>
          <p:nvPr/>
        </p:nvSpPr>
        <p:spPr>
          <a:xfrm>
            <a:off x="2522520" y="3435480"/>
            <a:ext cx="700560" cy="128520"/>
          </a:xfrm>
          <a:custGeom>
            <a:avLst/>
            <a:gdLst/>
            <a:ahLst/>
            <a:rect l="l" t="t" r="r" b="b"/>
            <a:pathLst>
              <a:path w="45176" h="8298">
                <a:moveTo>
                  <a:pt x="0" y="1"/>
                </a:moveTo>
                <a:lnTo>
                  <a:pt x="0" y="8297"/>
                </a:lnTo>
                <a:lnTo>
                  <a:pt x="45176" y="8297"/>
                </a:lnTo>
                <a:lnTo>
                  <a:pt x="45176" y="1"/>
                </a:lnTo>
                <a:close/>
              </a:path>
            </a:pathLst>
          </a:custGeom>
          <a:solidFill>
            <a:schemeClr val="lt2"/>
          </a:solidFill>
          <a:ln>
            <a:noFill/>
          </a:ln>
        </p:spPr>
        <p:style>
          <a:lnRef idx="0"/>
          <a:fillRef idx="0"/>
          <a:effectRef idx="0"/>
          <a:fontRef idx="minor"/>
        </p:style>
      </p:sp>
      <p:sp>
        <p:nvSpPr>
          <p:cNvPr id="253" name="CustomShape 32"/>
          <p:cNvSpPr/>
          <p:nvPr/>
        </p:nvSpPr>
        <p:spPr>
          <a:xfrm>
            <a:off x="0" y="2583000"/>
            <a:ext cx="1277280" cy="128520"/>
          </a:xfrm>
          <a:custGeom>
            <a:avLst/>
            <a:gdLst/>
            <a:ahLst/>
            <a:rect l="l" t="t" r="r" b="b"/>
            <a:pathLst>
              <a:path w="82344" h="8298">
                <a:moveTo>
                  <a:pt x="1" y="0"/>
                </a:moveTo>
                <a:lnTo>
                  <a:pt x="1" y="8297"/>
                </a:lnTo>
                <a:lnTo>
                  <a:pt x="82343" y="8297"/>
                </a:lnTo>
                <a:lnTo>
                  <a:pt x="82343" y="0"/>
                </a:lnTo>
                <a:close/>
              </a:path>
            </a:pathLst>
          </a:custGeom>
          <a:solidFill>
            <a:schemeClr val="lt1"/>
          </a:solidFill>
          <a:ln>
            <a:noFill/>
          </a:ln>
        </p:spPr>
        <p:style>
          <a:lnRef idx="0"/>
          <a:fillRef idx="0"/>
          <a:effectRef idx="0"/>
          <a:fontRef idx="minor"/>
        </p:style>
      </p:sp>
      <p:sp>
        <p:nvSpPr>
          <p:cNvPr id="254" name="CustomShape 33"/>
          <p:cNvSpPr/>
          <p:nvPr/>
        </p:nvSpPr>
        <p:spPr>
          <a:xfrm>
            <a:off x="812160" y="3435480"/>
            <a:ext cx="1562400" cy="128520"/>
          </a:xfrm>
          <a:custGeom>
            <a:avLst/>
            <a:gdLst/>
            <a:ahLst/>
            <a:rect l="l" t="t" r="r" b="b"/>
            <a:pathLst>
              <a:path w="100711" h="8298">
                <a:moveTo>
                  <a:pt x="0" y="1"/>
                </a:moveTo>
                <a:lnTo>
                  <a:pt x="0" y="8297"/>
                </a:lnTo>
                <a:lnTo>
                  <a:pt x="100710" y="8297"/>
                </a:lnTo>
                <a:lnTo>
                  <a:pt x="100710" y="1"/>
                </a:lnTo>
                <a:close/>
              </a:path>
            </a:pathLst>
          </a:custGeom>
          <a:solidFill>
            <a:srgbClr val="ffffff">
              <a:alpha val="31000"/>
            </a:srgbClr>
          </a:solidFill>
          <a:ln>
            <a:noFill/>
          </a:ln>
        </p:spPr>
        <p:style>
          <a:lnRef idx="0"/>
          <a:fillRef idx="0"/>
          <a:effectRef idx="0"/>
          <a:fontRef idx="minor"/>
        </p:style>
      </p:sp>
      <p:sp>
        <p:nvSpPr>
          <p:cNvPr id="255" name="CustomShape 34"/>
          <p:cNvSpPr/>
          <p:nvPr/>
        </p:nvSpPr>
        <p:spPr>
          <a:xfrm>
            <a:off x="3223440" y="1474200"/>
            <a:ext cx="1086120" cy="2772000"/>
          </a:xfrm>
          <a:custGeom>
            <a:avLst/>
            <a:gdLst/>
            <a:ah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a:noFill/>
          </a:ln>
        </p:spPr>
        <p:style>
          <a:lnRef idx="0"/>
          <a:fillRef idx="0"/>
          <a:effectRef idx="0"/>
          <a:fontRef idx="minor"/>
        </p:style>
      </p:sp>
      <p:sp>
        <p:nvSpPr>
          <p:cNvPr id="256" name="CustomShape 35"/>
          <p:cNvSpPr/>
          <p:nvPr/>
        </p:nvSpPr>
        <p:spPr>
          <a:xfrm>
            <a:off x="0" y="4447080"/>
            <a:ext cx="1086120" cy="696240"/>
          </a:xfrm>
          <a:prstGeom prst="rect">
            <a:avLst/>
          </a:prstGeom>
          <a:solidFill>
            <a:schemeClr val="lt2"/>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93" name="PlaceHolder 1"/>
          <p:cNvSpPr>
            <a:spLocks noGrp="1"/>
          </p:cNvSpPr>
          <p:nvPr>
            <p:ph type="title"/>
          </p:nvPr>
        </p:nvSpPr>
        <p:spPr>
          <a:xfrm>
            <a:off x="1278000" y="34308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9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331" name="PlaceHolder 1"/>
          <p:cNvSpPr>
            <a:spLocks noGrp="1"/>
          </p:cNvSpPr>
          <p:nvPr>
            <p:ph type="title"/>
          </p:nvPr>
        </p:nvSpPr>
        <p:spPr>
          <a:xfrm>
            <a:off x="6385680" y="175320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2" name="PlaceHolder 2"/>
          <p:cNvSpPr>
            <a:spLocks noGrp="1"/>
          </p:cNvSpPr>
          <p:nvPr>
            <p:ph type="title"/>
          </p:nvPr>
        </p:nvSpPr>
        <p:spPr>
          <a:xfrm>
            <a:off x="804240" y="175320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3" name="PlaceHolder 3"/>
          <p:cNvSpPr>
            <a:spLocks noGrp="1"/>
          </p:cNvSpPr>
          <p:nvPr>
            <p:ph type="title"/>
          </p:nvPr>
        </p:nvSpPr>
        <p:spPr>
          <a:xfrm>
            <a:off x="3593160" y="175320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4" name="PlaceHolder 4"/>
          <p:cNvSpPr>
            <a:spLocks noGrp="1"/>
          </p:cNvSpPr>
          <p:nvPr>
            <p:ph type="title"/>
          </p:nvPr>
        </p:nvSpPr>
        <p:spPr>
          <a:xfrm>
            <a:off x="6385680" y="329652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5" name="PlaceHolder 5"/>
          <p:cNvSpPr>
            <a:spLocks noGrp="1"/>
          </p:cNvSpPr>
          <p:nvPr>
            <p:ph type="title"/>
          </p:nvPr>
        </p:nvSpPr>
        <p:spPr>
          <a:xfrm>
            <a:off x="804240" y="329652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6" name="PlaceHolder 6"/>
          <p:cNvSpPr>
            <a:spLocks noGrp="1"/>
          </p:cNvSpPr>
          <p:nvPr>
            <p:ph type="title"/>
          </p:nvPr>
        </p:nvSpPr>
        <p:spPr>
          <a:xfrm>
            <a:off x="3593160" y="3296520"/>
            <a:ext cx="1957320" cy="52956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337" name="PlaceHolder 7"/>
          <p:cNvSpPr>
            <a:spLocks noGrp="1"/>
          </p:cNvSpPr>
          <p:nvPr>
            <p:ph type="title"/>
          </p:nvPr>
        </p:nvSpPr>
        <p:spPr>
          <a:xfrm>
            <a:off x="1278000" y="34200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338" name="CustomShape 8"/>
          <p:cNvSpPr/>
          <p:nvPr/>
        </p:nvSpPr>
        <p:spPr>
          <a:xfrm flipH="1">
            <a:off x="0" y="1952280"/>
            <a:ext cx="7789680" cy="131400"/>
          </a:xfrm>
          <a:custGeom>
            <a:avLst/>
            <a:gdLst/>
            <a:ahLst/>
            <a:rect l="l" t="t" r="r" b="b"/>
            <a:pathLst>
              <a:path w="42303" h="4121">
                <a:moveTo>
                  <a:pt x="0" y="1"/>
                </a:moveTo>
                <a:lnTo>
                  <a:pt x="0" y="4120"/>
                </a:lnTo>
                <a:lnTo>
                  <a:pt x="42303" y="4120"/>
                </a:lnTo>
                <a:lnTo>
                  <a:pt x="42303" y="1"/>
                </a:lnTo>
                <a:close/>
              </a:path>
            </a:pathLst>
          </a:custGeom>
          <a:solidFill>
            <a:srgbClr val="ffffff">
              <a:alpha val="6000"/>
            </a:srgbClr>
          </a:solidFill>
          <a:ln>
            <a:noFill/>
          </a:ln>
        </p:spPr>
        <p:style>
          <a:lnRef idx="0"/>
          <a:fillRef idx="0"/>
          <a:effectRef idx="0"/>
          <a:fontRef idx="minor"/>
        </p:style>
      </p:sp>
      <p:sp>
        <p:nvSpPr>
          <p:cNvPr id="339" name="CustomShape 9"/>
          <p:cNvSpPr/>
          <p:nvPr/>
        </p:nvSpPr>
        <p:spPr>
          <a:xfrm flipH="1">
            <a:off x="933480" y="3495600"/>
            <a:ext cx="8210160" cy="131400"/>
          </a:xfrm>
          <a:custGeom>
            <a:avLst/>
            <a:gdLst/>
            <a:ahLst/>
            <a:rect l="l" t="t" r="r" b="b"/>
            <a:pathLst>
              <a:path w="42303" h="4121">
                <a:moveTo>
                  <a:pt x="0" y="1"/>
                </a:moveTo>
                <a:lnTo>
                  <a:pt x="0" y="4120"/>
                </a:lnTo>
                <a:lnTo>
                  <a:pt x="42303" y="4120"/>
                </a:lnTo>
                <a:lnTo>
                  <a:pt x="42303" y="1"/>
                </a:lnTo>
                <a:close/>
              </a:path>
            </a:pathLst>
          </a:custGeom>
          <a:solidFill>
            <a:srgbClr val="ffffff">
              <a:alpha val="6000"/>
            </a:srgbClr>
          </a:solidFill>
          <a:ln>
            <a:noFill/>
          </a:ln>
        </p:spPr>
        <p:style>
          <a:lnRef idx="0"/>
          <a:fillRef idx="0"/>
          <a:effectRef idx="0"/>
          <a:fontRef idx="minor"/>
        </p:style>
      </p:sp>
      <p:sp>
        <p:nvSpPr>
          <p:cNvPr id="340"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377" name="PlaceHolder 1"/>
          <p:cNvSpPr>
            <a:spLocks noGrp="1"/>
          </p:cNvSpPr>
          <p:nvPr>
            <p:ph type="title"/>
          </p:nvPr>
        </p:nvSpPr>
        <p:spPr>
          <a:xfrm>
            <a:off x="1278000" y="34308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378" name="CustomShape 2"/>
          <p:cNvSpPr/>
          <p:nvPr/>
        </p:nvSpPr>
        <p:spPr>
          <a:xfrm>
            <a:off x="0" y="2689920"/>
            <a:ext cx="2770560" cy="1033200"/>
          </a:xfrm>
          <a:custGeom>
            <a:avLst/>
            <a:gdLst/>
            <a:ahLst/>
            <a:rect l="l" t="t" r="r" b="b"/>
            <a:pathLst>
              <a:path w="106491" h="5847">
                <a:moveTo>
                  <a:pt x="1" y="0"/>
                </a:moveTo>
                <a:lnTo>
                  <a:pt x="1" y="5846"/>
                </a:lnTo>
                <a:lnTo>
                  <a:pt x="106490" y="5846"/>
                </a:lnTo>
                <a:lnTo>
                  <a:pt x="106490" y="0"/>
                </a:lnTo>
                <a:close/>
              </a:path>
            </a:pathLst>
          </a:custGeom>
          <a:solidFill>
            <a:srgbClr val="ffffff">
              <a:alpha val="13000"/>
            </a:srgbClr>
          </a:solidFill>
          <a:ln>
            <a:noFill/>
          </a:ln>
        </p:spPr>
        <p:style>
          <a:lnRef idx="0"/>
          <a:fillRef idx="0"/>
          <a:effectRef idx="0"/>
          <a:fontRef idx="minor"/>
        </p:style>
      </p:sp>
      <p:sp>
        <p:nvSpPr>
          <p:cNvPr id="379" name="CustomShape 3"/>
          <p:cNvSpPr/>
          <p:nvPr/>
        </p:nvSpPr>
        <p:spPr>
          <a:xfrm>
            <a:off x="0" y="0"/>
            <a:ext cx="1277640" cy="442440"/>
          </a:xfrm>
          <a:custGeom>
            <a:avLst/>
            <a:gdLst/>
            <a:ahLst/>
            <a:rect l="l" t="t" r="r" b="b"/>
            <a:pathLst>
              <a:path w="106491" h="5847">
                <a:moveTo>
                  <a:pt x="1" y="0"/>
                </a:moveTo>
                <a:lnTo>
                  <a:pt x="1" y="5846"/>
                </a:lnTo>
                <a:lnTo>
                  <a:pt x="106490" y="5846"/>
                </a:lnTo>
                <a:lnTo>
                  <a:pt x="106490" y="0"/>
                </a:lnTo>
                <a:close/>
              </a:path>
            </a:pathLst>
          </a:custGeom>
          <a:solidFill>
            <a:schemeClr val="lt2"/>
          </a:solidFill>
          <a:ln>
            <a:noFill/>
          </a:ln>
        </p:spPr>
        <p:style>
          <a:lnRef idx="0"/>
          <a:fillRef idx="0"/>
          <a:effectRef idx="0"/>
          <a:fontRef idx="minor"/>
        </p:style>
      </p:sp>
      <p:sp>
        <p:nvSpPr>
          <p:cNvPr id="380"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17" name="PlaceHolder 1"/>
          <p:cNvSpPr>
            <a:spLocks noGrp="1"/>
          </p:cNvSpPr>
          <p:nvPr>
            <p:ph type="title"/>
          </p:nvPr>
        </p:nvSpPr>
        <p:spPr>
          <a:xfrm>
            <a:off x="1278000" y="34308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41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01.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01.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hyperlink" Target="https://colab.research.google.com/drive/1A7nAjwIUyapR3Nwf0XrkSCA8zY1MzZVa" TargetMode="External"/><Relationship Id="rId2" Type="http://schemas.openxmlformats.org/officeDocument/2006/relationships/hyperlink" Target="https://github.com/Rahul171201/Smart-Building-CEP-System/blob/main/bin/sendStream.py" TargetMode="External"/><Relationship Id="rId3" Type="http://schemas.openxmlformats.org/officeDocument/2006/relationships/hyperlink" Target="https://github.com/Rahul171201/Smart-Building-CEP-System/blob/main/bin/processStream.py" TargetMode="External"/><Relationship Id="rId4"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311760" y="1180080"/>
            <a:ext cx="8520120" cy="1910160"/>
          </a:xfrm>
          <a:prstGeom prst="rect">
            <a:avLst/>
          </a:prstGeom>
          <a:noFill/>
          <a:ln>
            <a:noFill/>
          </a:ln>
        </p:spPr>
        <p:txBody>
          <a:bodyPr tIns="91440" bIns="0" anchor="b">
            <a:noAutofit/>
          </a:bodyPr>
          <a:p>
            <a:pPr>
              <a:lnSpc>
                <a:spcPct val="80000"/>
              </a:lnSpc>
              <a:tabLst>
                <a:tab algn="l" pos="0"/>
              </a:tabLst>
            </a:pPr>
            <a:r>
              <a:rPr b="1" lang="en" sz="5200" spc="-1" strike="noStrike">
                <a:solidFill>
                  <a:srgbClr val="ffffff"/>
                </a:solidFill>
                <a:latin typeface="Overpass Mono"/>
                <a:ea typeface="Overpass Mono"/>
              </a:rPr>
              <a:t>ADVANCED DATA ANALYTICS ASSIGNMENT</a:t>
            </a:r>
            <a:endParaRPr b="0" lang="en-IN"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TextShape 1"/>
          <p:cNvSpPr txBox="1"/>
          <p:nvPr/>
        </p:nvSpPr>
        <p:spPr>
          <a:xfrm>
            <a:off x="720360" y="1132200"/>
            <a:ext cx="7703640" cy="3293640"/>
          </a:xfrm>
          <a:prstGeom prst="rect">
            <a:avLst/>
          </a:prstGeom>
          <a:noFill/>
          <a:ln>
            <a:noFill/>
          </a:ln>
        </p:spPr>
        <p:txBody>
          <a:bodyPr tIns="91440" bIns="91440">
            <a:noAutofit/>
          </a:bodyPr>
          <a:p>
            <a:pPr marL="457200" indent="-348840">
              <a:lnSpc>
                <a:spcPct val="100000"/>
              </a:lnSpc>
              <a:buClr>
                <a:srgbClr val="ffffff"/>
              </a:buClr>
              <a:buFont typeface="Roboto"/>
              <a:buChar char="●"/>
            </a:pPr>
            <a:r>
              <a:rPr b="0" lang="en" sz="2100" spc="-1" strike="noStrike">
                <a:solidFill>
                  <a:srgbClr val="ffffff"/>
                </a:solidFill>
                <a:latin typeface="Anaheim"/>
                <a:ea typeface="Anaheim"/>
              </a:rPr>
              <a:t>The consumer method will receive the data from the producer method and it will print or display the data on the terminal.</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Once we have written the codes for these two methods we need to start the kafka zookeeper server and create a topic and then start the kafka server itself and connect to the said topic.</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Now we stream that data to apache flink for further preprocessing.</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We also made a GUI which will display the average temperature and humidity for each hour so that it can be monitored.</a:t>
            </a:r>
            <a:endParaRPr b="0" lang="en-IN" sz="2100" spc="-1" strike="noStrike">
              <a:latin typeface="Arial"/>
            </a:endParaRPr>
          </a:p>
        </p:txBody>
      </p:sp>
      <p:sp>
        <p:nvSpPr>
          <p:cNvPr id="542"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Methodology</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454680" y="2714760"/>
            <a:ext cx="8424720" cy="447480"/>
          </a:xfrm>
          <a:prstGeom prst="rect">
            <a:avLst/>
          </a:prstGeom>
          <a:noFill/>
          <a:ln>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TECHNOLOGIES AND DATASETS USED</a:t>
            </a:r>
            <a:endParaRPr b="0" lang="en-IN" sz="3600" spc="-1" strike="noStrike">
              <a:solidFill>
                <a:srgbClr val="000000"/>
              </a:solidFill>
              <a:latin typeface="Arial"/>
            </a:endParaRPr>
          </a:p>
        </p:txBody>
      </p:sp>
      <p:sp>
        <p:nvSpPr>
          <p:cNvPr id="544" name="TextShape 2"/>
          <p:cNvSpPr txBox="1"/>
          <p:nvPr/>
        </p:nvSpPr>
        <p:spPr>
          <a:xfrm>
            <a:off x="454680" y="2151000"/>
            <a:ext cx="8424720" cy="489240"/>
          </a:xfrm>
          <a:prstGeom prst="rect">
            <a:avLst/>
          </a:prstGeom>
          <a:noFill/>
          <a:ln>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03</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TextShape 1"/>
          <p:cNvSpPr txBox="1"/>
          <p:nvPr/>
        </p:nvSpPr>
        <p:spPr>
          <a:xfrm>
            <a:off x="720360" y="1074240"/>
            <a:ext cx="7703640" cy="3293640"/>
          </a:xfrm>
          <a:prstGeom prst="rect">
            <a:avLst/>
          </a:prstGeom>
          <a:noFill/>
          <a:ln>
            <a:noFill/>
          </a:ln>
        </p:spPr>
        <p:txBody>
          <a:bodyPr tIns="91440" bIns="91440">
            <a:noAutofit/>
          </a:bodyPr>
          <a:p>
            <a:pPr marL="457200" indent="-348840">
              <a:lnSpc>
                <a:spcPct val="100000"/>
              </a:lnSpc>
              <a:buClr>
                <a:srgbClr val="ffffff"/>
              </a:buClr>
              <a:buFont typeface="Roboto"/>
              <a:buChar char="●"/>
            </a:pPr>
            <a:r>
              <a:rPr b="0" lang="en" sz="2100" spc="-1" strike="noStrike">
                <a:solidFill>
                  <a:srgbClr val="ffffff"/>
                </a:solidFill>
                <a:latin typeface="Anaheim"/>
                <a:ea typeface="Anaheim"/>
              </a:rPr>
              <a:t>The dataset is extracted from kaggle and can be found here. The Dataset contains the various occupancy based environmental data collected through various sensors.</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 attributes of the sensor data along with their format are:</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"Date": time year-month-day hour:minute:second</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"Temperature": in Celsius</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"Humidity": Relative Humidity in %</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"Light": in Lux</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"CO2": in particles per million (ppm)</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"HumidityRatio": Derived quantity from temperature and relative humidity, in kg water-vapor/kg-air</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"Occupancy": 0 or 1, 0 for not occupied, 1 for occupied status</a:t>
            </a:r>
            <a:endParaRPr b="0" lang="en-IN" sz="2100" spc="-1" strike="noStrike">
              <a:latin typeface="Arial"/>
            </a:endParaRPr>
          </a:p>
          <a:p>
            <a:pPr>
              <a:lnSpc>
                <a:spcPct val="100000"/>
              </a:lnSpc>
            </a:pP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These datasets have been collected by deploying various types of sensors inside physical locations for buildings.</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 sensors gather data and store it minute by minute with the timestamp.</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This is an experimental data used for binary classification (room occupancy) from Temperature,Humidity,Light and CO2. Ground-truth occupancy was obtained from time stamped pictures that were taken every minute.</a:t>
            </a:r>
            <a:endParaRPr b="0" lang="en-IN" sz="2100" spc="-1" strike="noStrike">
              <a:latin typeface="Arial"/>
            </a:endParaRPr>
          </a:p>
          <a:p>
            <a:pPr>
              <a:lnSpc>
                <a:spcPct val="100000"/>
              </a:lnSpc>
            </a:pPr>
            <a:endParaRPr b="0" lang="en-IN" sz="2100" spc="-1" strike="noStrike">
              <a:latin typeface="Arial"/>
            </a:endParaRPr>
          </a:p>
          <a:p>
            <a:pPr>
              <a:lnSpc>
                <a:spcPct val="100000"/>
              </a:lnSpc>
            </a:pPr>
            <a:endParaRPr b="0" lang="en-IN" sz="2100" spc="-1" strike="noStrike">
              <a:latin typeface="Arial"/>
            </a:endParaRPr>
          </a:p>
        </p:txBody>
      </p:sp>
      <p:sp>
        <p:nvSpPr>
          <p:cNvPr id="546"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Datasets Used</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720360" y="1132200"/>
            <a:ext cx="7703640" cy="3293640"/>
          </a:xfrm>
          <a:prstGeom prst="rect">
            <a:avLst/>
          </a:prstGeom>
          <a:noFill/>
          <a:ln>
            <a:noFill/>
          </a:ln>
        </p:spPr>
        <p:txBody>
          <a:bodyPr tIns="91440" bIns="91440">
            <a:noAutofit/>
          </a:bodyPr>
          <a:p>
            <a:pPr marL="457200" indent="-361440">
              <a:lnSpc>
                <a:spcPct val="100000"/>
              </a:lnSpc>
              <a:buClr>
                <a:srgbClr val="ffffff"/>
              </a:buClr>
              <a:buFont typeface="Roboto"/>
              <a:buChar char="●"/>
            </a:pPr>
            <a:r>
              <a:rPr b="0" lang="en" sz="2100" spc="-1" strike="noStrike">
                <a:solidFill>
                  <a:srgbClr val="ffffff"/>
                </a:solidFill>
                <a:latin typeface="Anaheim"/>
                <a:ea typeface="Anaheim"/>
              </a:rPr>
              <a:t>These datasets have been collected by deploying various types of sensors inside physical locations for buildings.</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 sensors gather data and store it minute by minute with the timestamp.</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This is an experimental data used for binary classification (room occupancy) from Temperature,Humidity,Light and CO2. Ground-truth occupancy was obtained from time stamped pictures that were taken every minute.</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These datasets have been collected by deploying various types of sensors inside physical locations for buildings.</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 sensors gather data and store it minute by minute with the timestamp.</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This is an experimental data used for binary classification (room occupancy) from Temperature,Humidity,Light and CO2. Ground-truth occupancy was obtained from time stamped pictures that were taken every minute.</a:t>
            </a:r>
            <a:endParaRPr b="0" lang="en-IN" sz="2100" spc="-1" strike="noStrike">
              <a:latin typeface="Arial"/>
            </a:endParaRPr>
          </a:p>
          <a:p>
            <a:pPr>
              <a:lnSpc>
                <a:spcPct val="100000"/>
              </a:lnSpc>
            </a:pPr>
            <a:endParaRPr b="0" lang="en-IN" sz="2100" spc="-1" strike="noStrike">
              <a:latin typeface="Arial"/>
            </a:endParaRPr>
          </a:p>
          <a:p>
            <a:pPr>
              <a:lnSpc>
                <a:spcPct val="100000"/>
              </a:lnSpc>
            </a:pPr>
            <a:endParaRPr b="0" lang="en-IN" sz="2100" spc="-1" strike="noStrike">
              <a:latin typeface="Arial"/>
            </a:endParaRPr>
          </a:p>
        </p:txBody>
      </p:sp>
      <p:sp>
        <p:nvSpPr>
          <p:cNvPr id="548"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Datasets Used</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Software Requirements</a:t>
            </a:r>
            <a:endParaRPr b="0" lang="en-IN" sz="3000" spc="-1" strike="noStrike">
              <a:solidFill>
                <a:srgbClr val="000000"/>
              </a:solidFill>
              <a:latin typeface="Arial"/>
            </a:endParaRPr>
          </a:p>
        </p:txBody>
      </p:sp>
      <p:sp>
        <p:nvSpPr>
          <p:cNvPr id="550" name="TextShape 2"/>
          <p:cNvSpPr txBox="1"/>
          <p:nvPr/>
        </p:nvSpPr>
        <p:spPr>
          <a:xfrm>
            <a:off x="1278360" y="1718640"/>
            <a:ext cx="1960560" cy="1037520"/>
          </a:xfrm>
          <a:prstGeom prst="rect">
            <a:avLst/>
          </a:prstGeom>
          <a:noFill/>
          <a:ln>
            <a:noFill/>
          </a:ln>
        </p:spPr>
        <p:txBody>
          <a:bodyPr tIns="91440" bIns="91440" anchor="ctr">
            <a:noAutofit/>
          </a:bodyPr>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Ubuntu OS</a:t>
            </a:r>
            <a:endParaRPr b="0" lang="en-IN" sz="1700" spc="-1" strike="noStrike">
              <a:latin typeface="Arial"/>
            </a:endParaRPr>
          </a:p>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Kafka </a:t>
            </a:r>
            <a:endParaRPr b="0" lang="en-IN" sz="1700" spc="-1" strike="noStrike">
              <a:latin typeface="Arial"/>
            </a:endParaRPr>
          </a:p>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Flink</a:t>
            </a:r>
            <a:endParaRPr b="0" lang="en-IN" sz="1700" spc="-1" strike="noStrike">
              <a:latin typeface="Arial"/>
            </a:endParaRPr>
          </a:p>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Docker</a:t>
            </a:r>
            <a:endParaRPr b="0" lang="en-IN" sz="1700" spc="-1" strike="noStrike">
              <a:latin typeface="Arial"/>
            </a:endParaRPr>
          </a:p>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Python</a:t>
            </a:r>
            <a:endParaRPr b="0" lang="en-IN" sz="1700" spc="-1" strike="noStrike">
              <a:latin typeface="Arial"/>
            </a:endParaRPr>
          </a:p>
          <a:p>
            <a:pPr marL="457200" indent="-348840">
              <a:lnSpc>
                <a:spcPct val="100000"/>
              </a:lnSpc>
              <a:buClr>
                <a:srgbClr val="ffffff"/>
              </a:buClr>
              <a:buFont typeface="Anaheim"/>
              <a:buAutoNum type="arabicPeriod"/>
            </a:pPr>
            <a:r>
              <a:rPr b="0" lang="en" sz="1700" spc="-1" strike="noStrike">
                <a:solidFill>
                  <a:srgbClr val="ffffff"/>
                </a:solidFill>
                <a:latin typeface="Anaheim"/>
                <a:ea typeface="Anaheim"/>
              </a:rPr>
              <a:t>Java Jdk</a:t>
            </a:r>
            <a:endParaRPr b="0" lang="en-IN" sz="1700" spc="-1" strike="noStrike">
              <a:latin typeface="Arial"/>
            </a:endParaRPr>
          </a:p>
        </p:txBody>
      </p:sp>
      <p:pic>
        <p:nvPicPr>
          <p:cNvPr id="551" name="Google Shape;431;p38" descr=""/>
          <p:cNvPicPr/>
          <p:nvPr/>
        </p:nvPicPr>
        <p:blipFill>
          <a:blip r:embed="rId1"/>
          <a:stretch/>
        </p:blipFill>
        <p:spPr>
          <a:xfrm>
            <a:off x="5774040" y="1665000"/>
            <a:ext cx="1145160" cy="1145160"/>
          </a:xfrm>
          <a:prstGeom prst="rect">
            <a:avLst/>
          </a:prstGeom>
          <a:ln>
            <a:noFill/>
          </a:ln>
        </p:spPr>
      </p:pic>
      <p:pic>
        <p:nvPicPr>
          <p:cNvPr id="552" name="Google Shape;432;p38" descr=""/>
          <p:cNvPicPr/>
          <p:nvPr/>
        </p:nvPicPr>
        <p:blipFill>
          <a:blip r:embed="rId2"/>
          <a:stretch/>
        </p:blipFill>
        <p:spPr>
          <a:xfrm>
            <a:off x="6249960" y="624240"/>
            <a:ext cx="3569400" cy="2081880"/>
          </a:xfrm>
          <a:prstGeom prst="rect">
            <a:avLst/>
          </a:prstGeom>
          <a:ln>
            <a:noFill/>
          </a:ln>
        </p:spPr>
      </p:pic>
      <p:pic>
        <p:nvPicPr>
          <p:cNvPr id="553" name="Google Shape;433;p38" descr=""/>
          <p:cNvPicPr/>
          <p:nvPr/>
        </p:nvPicPr>
        <p:blipFill>
          <a:blip r:embed="rId3"/>
          <a:stretch/>
        </p:blipFill>
        <p:spPr>
          <a:xfrm>
            <a:off x="3430080" y="2887200"/>
            <a:ext cx="2819520" cy="2081880"/>
          </a:xfrm>
          <a:prstGeom prst="rect">
            <a:avLst/>
          </a:prstGeom>
          <a:ln>
            <a:noFill/>
          </a:ln>
        </p:spPr>
      </p:pic>
      <p:pic>
        <p:nvPicPr>
          <p:cNvPr id="554" name="Google Shape;434;p38" descr=""/>
          <p:cNvPicPr/>
          <p:nvPr/>
        </p:nvPicPr>
        <p:blipFill>
          <a:blip r:embed="rId4"/>
          <a:stretch/>
        </p:blipFill>
        <p:spPr>
          <a:xfrm>
            <a:off x="6888240" y="2184120"/>
            <a:ext cx="2255400" cy="1268640"/>
          </a:xfrm>
          <a:prstGeom prst="rect">
            <a:avLst/>
          </a:prstGeom>
          <a:ln>
            <a:noFill/>
          </a:ln>
        </p:spPr>
      </p:pic>
      <p:pic>
        <p:nvPicPr>
          <p:cNvPr id="555" name="Google Shape;435;p38" descr=""/>
          <p:cNvPicPr/>
          <p:nvPr/>
        </p:nvPicPr>
        <p:blipFill>
          <a:blip r:embed="rId5"/>
          <a:stretch/>
        </p:blipFill>
        <p:spPr>
          <a:xfrm>
            <a:off x="6575760" y="3677400"/>
            <a:ext cx="1041480" cy="1037520"/>
          </a:xfrm>
          <a:prstGeom prst="rect">
            <a:avLst/>
          </a:prstGeom>
          <a:ln>
            <a:noFill/>
          </a:ln>
        </p:spPr>
      </p:pic>
      <p:pic>
        <p:nvPicPr>
          <p:cNvPr id="556" name="Google Shape;436;p38" descr=""/>
          <p:cNvPicPr/>
          <p:nvPr/>
        </p:nvPicPr>
        <p:blipFill>
          <a:blip r:embed="rId6"/>
          <a:stretch/>
        </p:blipFill>
        <p:spPr>
          <a:xfrm>
            <a:off x="4110120" y="1092600"/>
            <a:ext cx="1268640" cy="1713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454680" y="2714760"/>
            <a:ext cx="8424720" cy="447480"/>
          </a:xfrm>
          <a:prstGeom prst="rect">
            <a:avLst/>
          </a:prstGeom>
          <a:noFill/>
          <a:ln>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RESULTS AND CONCLUSION</a:t>
            </a:r>
            <a:endParaRPr b="0" lang="en-IN" sz="3600" spc="-1" strike="noStrike">
              <a:solidFill>
                <a:srgbClr val="000000"/>
              </a:solidFill>
              <a:latin typeface="Arial"/>
            </a:endParaRPr>
          </a:p>
        </p:txBody>
      </p:sp>
      <p:sp>
        <p:nvSpPr>
          <p:cNvPr id="558" name="TextShape 2"/>
          <p:cNvSpPr txBox="1"/>
          <p:nvPr/>
        </p:nvSpPr>
        <p:spPr>
          <a:xfrm>
            <a:off x="454680" y="2151000"/>
            <a:ext cx="8424720" cy="489240"/>
          </a:xfrm>
          <a:prstGeom prst="rect">
            <a:avLst/>
          </a:prstGeom>
          <a:noFill/>
          <a:ln>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04</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TextShape 1"/>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Results and screenshots</a:t>
            </a:r>
            <a:endParaRPr b="0" lang="en-IN" sz="3000" spc="-1" strike="noStrike">
              <a:solidFill>
                <a:srgbClr val="000000"/>
              </a:solidFill>
              <a:latin typeface="Arial"/>
            </a:endParaRPr>
          </a:p>
        </p:txBody>
      </p:sp>
      <p:pic>
        <p:nvPicPr>
          <p:cNvPr id="560" name="Google Shape;448;p40" descr=""/>
          <p:cNvPicPr/>
          <p:nvPr/>
        </p:nvPicPr>
        <p:blipFill>
          <a:blip r:embed="rId1"/>
          <a:stretch/>
        </p:blipFill>
        <p:spPr>
          <a:xfrm>
            <a:off x="1727640" y="946800"/>
            <a:ext cx="5688720" cy="3826080"/>
          </a:xfrm>
          <a:prstGeom prst="rect">
            <a:avLst/>
          </a:prstGeom>
          <a:ln>
            <a:noFill/>
          </a:ln>
        </p:spPr>
      </p:pic>
      <p:sp>
        <p:nvSpPr>
          <p:cNvPr id="561" name="TextShape 2"/>
          <p:cNvSpPr txBox="1"/>
          <p:nvPr/>
        </p:nvSpPr>
        <p:spPr>
          <a:xfrm>
            <a:off x="3725280" y="4600800"/>
            <a:ext cx="1955520" cy="792360"/>
          </a:xfrm>
          <a:prstGeom prst="rect">
            <a:avLst/>
          </a:prstGeom>
          <a:noFill/>
          <a:ln>
            <a:noFill/>
          </a:ln>
        </p:spPr>
        <p:txBody>
          <a:bodyPr tIns="91440" bIns="91440">
            <a:noAutofit/>
          </a:bodyPr>
          <a:p>
            <a:pPr algn="ctr">
              <a:lnSpc>
                <a:spcPct val="115000"/>
              </a:lnSpc>
              <a:spcAft>
                <a:spcPts val="1599"/>
              </a:spcAft>
              <a:tabLst>
                <a:tab algn="l" pos="0"/>
              </a:tabLst>
            </a:pPr>
            <a:r>
              <a:rPr b="0" lang="en" sz="1900" spc="-1" strike="noStrike">
                <a:solidFill>
                  <a:srgbClr val="00ffc5"/>
                </a:solidFill>
                <a:latin typeface="Anaheim"/>
                <a:ea typeface="Anaheim"/>
              </a:rPr>
              <a:t>ProcesssStream</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TextShape 1"/>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Results and screenshots</a:t>
            </a:r>
            <a:endParaRPr b="0" lang="en-IN" sz="3000" spc="-1" strike="noStrike">
              <a:solidFill>
                <a:srgbClr val="000000"/>
              </a:solidFill>
              <a:latin typeface="Arial"/>
            </a:endParaRPr>
          </a:p>
        </p:txBody>
      </p:sp>
      <p:pic>
        <p:nvPicPr>
          <p:cNvPr id="563" name="Google Shape;455;p41" descr=""/>
          <p:cNvPicPr/>
          <p:nvPr/>
        </p:nvPicPr>
        <p:blipFill>
          <a:blip r:embed="rId1"/>
          <a:stretch/>
        </p:blipFill>
        <p:spPr>
          <a:xfrm>
            <a:off x="131760" y="1298880"/>
            <a:ext cx="8880480" cy="2545200"/>
          </a:xfrm>
          <a:prstGeom prst="rect">
            <a:avLst/>
          </a:prstGeom>
          <a:ln>
            <a:noFill/>
          </a:ln>
        </p:spPr>
      </p:pic>
      <p:sp>
        <p:nvSpPr>
          <p:cNvPr id="564" name="TextShape 2"/>
          <p:cNvSpPr txBox="1"/>
          <p:nvPr/>
        </p:nvSpPr>
        <p:spPr>
          <a:xfrm>
            <a:off x="3754440" y="4131360"/>
            <a:ext cx="1635120" cy="792360"/>
          </a:xfrm>
          <a:prstGeom prst="rect">
            <a:avLst/>
          </a:prstGeom>
          <a:noFill/>
          <a:ln>
            <a:noFill/>
          </a:ln>
        </p:spPr>
        <p:txBody>
          <a:bodyPr tIns="91440" bIns="91440">
            <a:noAutofit/>
          </a:bodyPr>
          <a:p>
            <a:pPr algn="ctr">
              <a:lnSpc>
                <a:spcPct val="115000"/>
              </a:lnSpc>
              <a:spcAft>
                <a:spcPts val="1599"/>
              </a:spcAft>
              <a:tabLst>
                <a:tab algn="l" pos="0"/>
              </a:tabLst>
            </a:pPr>
            <a:r>
              <a:rPr b="0" lang="en" sz="1900" spc="-1" strike="noStrike">
                <a:solidFill>
                  <a:srgbClr val="00ffc5"/>
                </a:solidFill>
                <a:latin typeface="Anaheim"/>
                <a:ea typeface="Anaheim"/>
              </a:rPr>
              <a:t>Producer Process</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Results and screenshots</a:t>
            </a:r>
            <a:endParaRPr b="0" lang="en-IN" sz="3000" spc="-1" strike="noStrike">
              <a:solidFill>
                <a:srgbClr val="000000"/>
              </a:solidFill>
              <a:latin typeface="Arial"/>
            </a:endParaRPr>
          </a:p>
        </p:txBody>
      </p:sp>
      <p:sp>
        <p:nvSpPr>
          <p:cNvPr id="566" name="TextShape 2"/>
          <p:cNvSpPr txBox="1"/>
          <p:nvPr/>
        </p:nvSpPr>
        <p:spPr>
          <a:xfrm>
            <a:off x="3754440" y="4600800"/>
            <a:ext cx="1635120" cy="792360"/>
          </a:xfrm>
          <a:prstGeom prst="rect">
            <a:avLst/>
          </a:prstGeom>
          <a:noFill/>
          <a:ln>
            <a:noFill/>
          </a:ln>
        </p:spPr>
        <p:txBody>
          <a:bodyPr tIns="91440" bIns="91440">
            <a:noAutofit/>
          </a:bodyPr>
          <a:p>
            <a:pPr algn="ctr">
              <a:lnSpc>
                <a:spcPct val="115000"/>
              </a:lnSpc>
              <a:spcAft>
                <a:spcPts val="1599"/>
              </a:spcAft>
              <a:tabLst>
                <a:tab algn="l" pos="0"/>
              </a:tabLst>
            </a:pPr>
            <a:r>
              <a:rPr b="0" lang="en" sz="1900" spc="-1" strike="noStrike">
                <a:solidFill>
                  <a:srgbClr val="00ffc5"/>
                </a:solidFill>
                <a:latin typeface="Anaheim"/>
                <a:ea typeface="Anaheim"/>
              </a:rPr>
              <a:t>GUI</a:t>
            </a:r>
            <a:endParaRPr b="0" lang="en-IN" sz="1900" spc="-1" strike="noStrike">
              <a:latin typeface="Arial"/>
            </a:endParaRPr>
          </a:p>
        </p:txBody>
      </p:sp>
      <p:pic>
        <p:nvPicPr>
          <p:cNvPr id="567" name="Google Shape;463;p42" descr=""/>
          <p:cNvPicPr/>
          <p:nvPr/>
        </p:nvPicPr>
        <p:blipFill>
          <a:blip r:embed="rId1"/>
          <a:srcRect l="15093" t="16378" r="53118" b="38695"/>
          <a:stretch/>
        </p:blipFill>
        <p:spPr>
          <a:xfrm>
            <a:off x="2320920" y="1012320"/>
            <a:ext cx="4502160" cy="3579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TextShape 1"/>
          <p:cNvSpPr txBox="1"/>
          <p:nvPr/>
        </p:nvSpPr>
        <p:spPr>
          <a:xfrm>
            <a:off x="720360" y="1132200"/>
            <a:ext cx="7703640" cy="3293640"/>
          </a:xfrm>
          <a:prstGeom prst="rect">
            <a:avLst/>
          </a:prstGeom>
          <a:noFill/>
          <a:ln>
            <a:noFill/>
          </a:ln>
        </p:spPr>
        <p:txBody>
          <a:bodyPr tIns="91440" bIns="91440">
            <a:noAutofit/>
          </a:bodyPr>
          <a:p>
            <a:pPr>
              <a:lnSpc>
                <a:spcPct val="100000"/>
              </a:lnSpc>
              <a:tabLst>
                <a:tab algn="l" pos="0"/>
              </a:tabLst>
            </a:pPr>
            <a:r>
              <a:rPr b="0" lang="en" sz="2000" spc="-1" strike="noStrike">
                <a:solidFill>
                  <a:srgbClr val="ffffff"/>
                </a:solidFill>
                <a:latin typeface="Anaheim"/>
                <a:ea typeface="Anaheim"/>
              </a:rPr>
              <a:t>The analytics on real-time events enable us to monitor the changes within a system and provide adequate support or solutions for probable hazards. Our project has important aspects related to a smart building. We monitor the occupancy and light on regular intervals so as to ensure that when there is no occupancy in the building, the lights are always turned off. We also aggregate the temperature, humidity and CO2 levels inside the building for every hour and give suitable recommendations based on the analytical values. Thus our project provides a base for the internal working of the technical system inside a smart building.</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569"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Conclusion</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1278000" y="34200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TABLE OF CONTENTS</a:t>
            </a:r>
            <a:endParaRPr b="0" lang="en-IN" sz="3000" spc="-1" strike="noStrike">
              <a:solidFill>
                <a:srgbClr val="000000"/>
              </a:solidFill>
              <a:latin typeface="Arial"/>
            </a:endParaRPr>
          </a:p>
        </p:txBody>
      </p:sp>
      <p:sp>
        <p:nvSpPr>
          <p:cNvPr id="506" name="TextShape 2"/>
          <p:cNvSpPr txBox="1"/>
          <p:nvPr/>
        </p:nvSpPr>
        <p:spPr>
          <a:xfrm>
            <a:off x="2190240" y="1848240"/>
            <a:ext cx="2163600" cy="240480"/>
          </a:xfrm>
          <a:prstGeom prst="rect">
            <a:avLst/>
          </a:prstGeom>
          <a:noFill/>
          <a:ln>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01</a:t>
            </a:r>
            <a:endParaRPr b="0" lang="en-IN" sz="3500" spc="-1" strike="noStrike">
              <a:solidFill>
                <a:srgbClr val="000000"/>
              </a:solidFill>
              <a:latin typeface="Arial"/>
            </a:endParaRPr>
          </a:p>
        </p:txBody>
      </p:sp>
      <p:sp>
        <p:nvSpPr>
          <p:cNvPr id="507" name="TextShape 3"/>
          <p:cNvSpPr txBox="1"/>
          <p:nvPr/>
        </p:nvSpPr>
        <p:spPr>
          <a:xfrm>
            <a:off x="2190240" y="2162160"/>
            <a:ext cx="2163600" cy="426240"/>
          </a:xfrm>
          <a:prstGeom prst="rect">
            <a:avLst/>
          </a:prstGeom>
          <a:noFill/>
          <a:ln>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Overview</a:t>
            </a:r>
            <a:endParaRPr b="0" lang="en-IN" sz="2200" spc="-1" strike="noStrike">
              <a:latin typeface="Arial"/>
            </a:endParaRPr>
          </a:p>
        </p:txBody>
      </p:sp>
      <p:sp>
        <p:nvSpPr>
          <p:cNvPr id="508" name="TextShape 4"/>
          <p:cNvSpPr txBox="1"/>
          <p:nvPr/>
        </p:nvSpPr>
        <p:spPr>
          <a:xfrm>
            <a:off x="4812120" y="1848240"/>
            <a:ext cx="2163600" cy="240480"/>
          </a:xfrm>
          <a:prstGeom prst="rect">
            <a:avLst/>
          </a:prstGeom>
          <a:noFill/>
          <a:ln>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03</a:t>
            </a:r>
            <a:endParaRPr b="0" lang="en-IN" sz="3500" spc="-1" strike="noStrike">
              <a:solidFill>
                <a:srgbClr val="000000"/>
              </a:solidFill>
              <a:latin typeface="Arial"/>
            </a:endParaRPr>
          </a:p>
        </p:txBody>
      </p:sp>
      <p:sp>
        <p:nvSpPr>
          <p:cNvPr id="509" name="TextShape 5"/>
          <p:cNvSpPr txBox="1"/>
          <p:nvPr/>
        </p:nvSpPr>
        <p:spPr>
          <a:xfrm>
            <a:off x="4812120" y="2163600"/>
            <a:ext cx="3053880" cy="426240"/>
          </a:xfrm>
          <a:prstGeom prst="rect">
            <a:avLst/>
          </a:prstGeom>
          <a:noFill/>
          <a:ln>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Methodology and Applications</a:t>
            </a:r>
            <a:endParaRPr b="0" lang="en-IN" sz="2200" spc="-1" strike="noStrike">
              <a:latin typeface="Arial"/>
            </a:endParaRPr>
          </a:p>
        </p:txBody>
      </p:sp>
      <p:sp>
        <p:nvSpPr>
          <p:cNvPr id="510" name="TextShape 6"/>
          <p:cNvSpPr txBox="1"/>
          <p:nvPr/>
        </p:nvSpPr>
        <p:spPr>
          <a:xfrm>
            <a:off x="2190240" y="3258360"/>
            <a:ext cx="2163600" cy="240480"/>
          </a:xfrm>
          <a:prstGeom prst="rect">
            <a:avLst/>
          </a:prstGeom>
          <a:noFill/>
          <a:ln>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02</a:t>
            </a:r>
            <a:endParaRPr b="0" lang="en-IN" sz="3500" spc="-1" strike="noStrike">
              <a:solidFill>
                <a:srgbClr val="000000"/>
              </a:solidFill>
              <a:latin typeface="Arial"/>
            </a:endParaRPr>
          </a:p>
        </p:txBody>
      </p:sp>
      <p:sp>
        <p:nvSpPr>
          <p:cNvPr id="511" name="TextShape 7"/>
          <p:cNvSpPr txBox="1"/>
          <p:nvPr/>
        </p:nvSpPr>
        <p:spPr>
          <a:xfrm>
            <a:off x="2190240" y="3572280"/>
            <a:ext cx="2270520" cy="426240"/>
          </a:xfrm>
          <a:prstGeom prst="rect">
            <a:avLst/>
          </a:prstGeom>
          <a:noFill/>
          <a:ln>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Technologies and datasets used</a:t>
            </a:r>
            <a:endParaRPr b="0" lang="en-IN" sz="2200" spc="-1" strike="noStrike">
              <a:latin typeface="Arial"/>
            </a:endParaRPr>
          </a:p>
        </p:txBody>
      </p:sp>
      <p:sp>
        <p:nvSpPr>
          <p:cNvPr id="512" name="TextShape 8"/>
          <p:cNvSpPr txBox="1"/>
          <p:nvPr/>
        </p:nvSpPr>
        <p:spPr>
          <a:xfrm>
            <a:off x="4812120" y="3258360"/>
            <a:ext cx="2163600" cy="240480"/>
          </a:xfrm>
          <a:prstGeom prst="rect">
            <a:avLst/>
          </a:prstGeom>
          <a:noFill/>
          <a:ln>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04</a:t>
            </a:r>
            <a:endParaRPr b="0" lang="en-IN" sz="3500" spc="-1" strike="noStrike">
              <a:solidFill>
                <a:srgbClr val="000000"/>
              </a:solidFill>
              <a:latin typeface="Arial"/>
            </a:endParaRPr>
          </a:p>
        </p:txBody>
      </p:sp>
      <p:sp>
        <p:nvSpPr>
          <p:cNvPr id="513" name="TextShape 9"/>
          <p:cNvSpPr txBox="1"/>
          <p:nvPr/>
        </p:nvSpPr>
        <p:spPr>
          <a:xfrm>
            <a:off x="4812120" y="3573360"/>
            <a:ext cx="3053880" cy="426240"/>
          </a:xfrm>
          <a:prstGeom prst="rect">
            <a:avLst/>
          </a:prstGeom>
          <a:noFill/>
          <a:ln>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Results and Conclusion</a:t>
            </a:r>
            <a:endParaRPr b="0" lang="en-IN" sz="2200" spc="-1" strike="noStrike">
              <a:latin typeface="Arial"/>
            </a:endParaRPr>
          </a:p>
          <a:p>
            <a:pPr algn="r">
              <a:lnSpc>
                <a:spcPct val="100000"/>
              </a:lnSpc>
              <a:tabLst>
                <a:tab algn="l" pos="0"/>
              </a:tabLst>
            </a:pPr>
            <a:endParaRPr b="0" lang="en-IN" sz="2200" spc="-1" strike="noStrike">
              <a:latin typeface="Arial"/>
            </a:endParaRPr>
          </a:p>
          <a:p>
            <a:pPr algn="r">
              <a:lnSpc>
                <a:spcPct val="100000"/>
              </a:lnSpc>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311760" y="3306960"/>
            <a:ext cx="8520120" cy="650520"/>
          </a:xfrm>
          <a:prstGeom prst="rect">
            <a:avLst/>
          </a:prstGeom>
          <a:noFill/>
          <a:ln>
            <a:noFill/>
          </a:ln>
        </p:spPr>
        <p:txBody>
          <a:bodyPr tIns="91440" bIns="91440">
            <a:noAutofit/>
          </a:bodyPr>
          <a:p>
            <a:endParaRPr b="0" lang="en-IN" sz="1400" spc="-1" strike="noStrike">
              <a:solidFill>
                <a:srgbClr val="000000"/>
              </a:solidFill>
              <a:latin typeface="Arial"/>
            </a:endParaRPr>
          </a:p>
        </p:txBody>
      </p:sp>
      <p:sp>
        <p:nvSpPr>
          <p:cNvPr id="571" name="TextShape 2"/>
          <p:cNvSpPr txBox="1"/>
          <p:nvPr/>
        </p:nvSpPr>
        <p:spPr>
          <a:xfrm>
            <a:off x="311760" y="1644480"/>
            <a:ext cx="9037080" cy="1382400"/>
          </a:xfrm>
          <a:prstGeom prst="rect">
            <a:avLst/>
          </a:prstGeom>
          <a:noFill/>
          <a:ln>
            <a:noFill/>
          </a:ln>
        </p:spPr>
        <p:txBody>
          <a:bodyPr tIns="0" bIns="0" anchor="b">
            <a:noAutofit/>
          </a:bodyPr>
          <a:p>
            <a:pPr algn="ctr">
              <a:lnSpc>
                <a:spcPct val="100000"/>
              </a:lnSpc>
              <a:tabLst>
                <a:tab algn="l" pos="0"/>
              </a:tabLst>
            </a:pPr>
            <a:r>
              <a:rPr b="1" lang="en" sz="9100" spc="-1" strike="noStrike">
                <a:solidFill>
                  <a:srgbClr val="ffffff"/>
                </a:solidFill>
                <a:latin typeface="Overpass Mono"/>
                <a:ea typeface="Overpass Mono"/>
              </a:rPr>
              <a:t>THANK YOU</a:t>
            </a:r>
            <a:endParaRPr b="0" lang="en-IN" sz="9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4" name="Google Shape;350;p27" descr=""/>
          <p:cNvPicPr/>
          <p:nvPr/>
        </p:nvPicPr>
        <p:blipFill>
          <a:blip r:embed="rId1"/>
          <a:srcRect l="24492" t="18184" r="9353" b="4809"/>
          <a:stretch/>
        </p:blipFill>
        <p:spPr>
          <a:xfrm>
            <a:off x="5353200" y="1809720"/>
            <a:ext cx="3323880" cy="2580840"/>
          </a:xfrm>
          <a:prstGeom prst="rect">
            <a:avLst/>
          </a:prstGeom>
          <a:ln>
            <a:noFill/>
          </a:ln>
        </p:spPr>
      </p:pic>
      <p:sp>
        <p:nvSpPr>
          <p:cNvPr id="515" name="TextShape 1"/>
          <p:cNvSpPr txBox="1"/>
          <p:nvPr/>
        </p:nvSpPr>
        <p:spPr>
          <a:xfrm>
            <a:off x="609480" y="1973160"/>
            <a:ext cx="3512520" cy="2130480"/>
          </a:xfrm>
          <a:prstGeom prst="rect">
            <a:avLst/>
          </a:prstGeom>
          <a:noFill/>
          <a:ln>
            <a:noFill/>
          </a:ln>
        </p:spPr>
        <p:txBody>
          <a:bodyPr tIns="91440" bIns="91440">
            <a:noAutofit/>
          </a:bodyPr>
          <a:p>
            <a:pPr>
              <a:lnSpc>
                <a:spcPct val="100000"/>
              </a:lnSpc>
              <a:tabLst>
                <a:tab algn="l" pos="0"/>
              </a:tabLst>
            </a:pPr>
            <a:r>
              <a:rPr b="0" lang="en" sz="1600" spc="-1" strike="noStrike">
                <a:solidFill>
                  <a:srgbClr val="ffffff"/>
                </a:solidFill>
                <a:latin typeface="Anaheim"/>
                <a:ea typeface="Anaheim"/>
              </a:rPr>
              <a:t>Design a CEP System for smart building for aggregating events from diffrent </a:t>
            </a:r>
            <a:r>
              <a:rPr b="0" lang="en" sz="1600" spc="-1" strike="noStrike">
                <a:solidFill>
                  <a:srgbClr val="ffffff"/>
                </a:solidFill>
                <a:latin typeface="Anaheim"/>
                <a:ea typeface="Anaheim"/>
              </a:rPr>
              <a:t>sources and monitor the events with real time implementation.</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p:txBody>
      </p:sp>
      <p:sp>
        <p:nvSpPr>
          <p:cNvPr id="516" name="TextShape 2"/>
          <p:cNvSpPr txBox="1"/>
          <p:nvPr/>
        </p:nvSpPr>
        <p:spPr>
          <a:xfrm>
            <a:off x="560880" y="1168200"/>
            <a:ext cx="3561120" cy="668520"/>
          </a:xfrm>
          <a:prstGeom prst="rect">
            <a:avLst/>
          </a:prstGeom>
          <a:noFill/>
          <a:ln>
            <a:noFill/>
          </a:ln>
        </p:spPr>
        <p:txBody>
          <a:bodyPr tIns="91440" bIns="91440">
            <a:noAutofit/>
          </a:bodyPr>
          <a:p>
            <a:pPr>
              <a:lnSpc>
                <a:spcPct val="100000"/>
              </a:lnSpc>
              <a:tabLst>
                <a:tab algn="l" pos="0"/>
              </a:tabLst>
            </a:pPr>
            <a:r>
              <a:rPr b="1" lang="en" sz="3000" spc="-1" strike="noStrike">
                <a:solidFill>
                  <a:srgbClr val="00ffc5"/>
                </a:solidFill>
                <a:latin typeface="Overpass Mono"/>
                <a:ea typeface="Overpass Mono"/>
              </a:rPr>
              <a:t>INTRODUCTION</a:t>
            </a:r>
            <a:endParaRPr b="0" lang="en-IN" sz="3000" spc="-1" strike="noStrike">
              <a:solidFill>
                <a:srgbClr val="000000"/>
              </a:solidFill>
              <a:latin typeface="Arial"/>
            </a:endParaRPr>
          </a:p>
        </p:txBody>
      </p:sp>
      <p:sp>
        <p:nvSpPr>
          <p:cNvPr id="517" name="CustomShape 3"/>
          <p:cNvSpPr/>
          <p:nvPr/>
        </p:nvSpPr>
        <p:spPr>
          <a:xfrm>
            <a:off x="7524720" y="3887640"/>
            <a:ext cx="1618920" cy="241200"/>
          </a:xfrm>
          <a:custGeom>
            <a:avLst/>
            <a:gdLst/>
            <a:ahLst/>
            <a:rect l="l" t="t" r="r" b="b"/>
            <a:pathLst>
              <a:path w="146079" h="5859">
                <a:moveTo>
                  <a:pt x="1" y="1"/>
                </a:moveTo>
                <a:lnTo>
                  <a:pt x="1" y="5858"/>
                </a:lnTo>
                <a:lnTo>
                  <a:pt x="146079" y="5858"/>
                </a:lnTo>
                <a:lnTo>
                  <a:pt x="146079" y="1"/>
                </a:lnTo>
                <a:close/>
              </a:path>
            </a:pathLst>
          </a:custGeom>
          <a:solidFill>
            <a:schemeClr val="dk2"/>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54680" y="2714760"/>
            <a:ext cx="8424720" cy="447480"/>
          </a:xfrm>
          <a:prstGeom prst="rect">
            <a:avLst/>
          </a:prstGeom>
          <a:noFill/>
          <a:ln>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OVERVIEW</a:t>
            </a:r>
            <a:endParaRPr b="0" lang="en-IN" sz="3600" spc="-1" strike="noStrike">
              <a:solidFill>
                <a:srgbClr val="000000"/>
              </a:solidFill>
              <a:latin typeface="Arial"/>
            </a:endParaRPr>
          </a:p>
        </p:txBody>
      </p:sp>
      <p:sp>
        <p:nvSpPr>
          <p:cNvPr id="519" name="TextShape 2"/>
          <p:cNvSpPr txBox="1"/>
          <p:nvPr/>
        </p:nvSpPr>
        <p:spPr>
          <a:xfrm>
            <a:off x="454680" y="2151000"/>
            <a:ext cx="8424720" cy="489240"/>
          </a:xfrm>
          <a:prstGeom prst="rect">
            <a:avLst/>
          </a:prstGeom>
          <a:noFill/>
          <a:ln>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01</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4579560" y="2388240"/>
            <a:ext cx="3932280" cy="2130480"/>
          </a:xfrm>
          <a:prstGeom prst="rect">
            <a:avLst/>
          </a:prstGeom>
          <a:noFill/>
          <a:ln>
            <a:noFill/>
          </a:ln>
        </p:spPr>
        <p:txBody>
          <a:bodyPr tIns="91440" bIns="91440">
            <a:noAutofit/>
          </a:bodyPr>
          <a:p>
            <a:pPr algn="ctr">
              <a:lnSpc>
                <a:spcPct val="100000"/>
              </a:lnSpc>
              <a:tabLst>
                <a:tab algn="l" pos="0"/>
              </a:tabLst>
            </a:pPr>
            <a:r>
              <a:rPr b="0" lang="en" sz="1600" spc="-1" strike="noStrike">
                <a:solidFill>
                  <a:srgbClr val="ffffff"/>
                </a:solidFill>
                <a:latin typeface="Anaheim"/>
                <a:ea typeface="Anaheim"/>
              </a:rPr>
              <a:t>We are asked to design a CEP System for smart building for aggregating events from different sources and monitor the events with real time implementation.</a:t>
            </a:r>
            <a:endParaRPr b="0" lang="en-IN" sz="1600" spc="-1" strike="noStrike">
              <a:solidFill>
                <a:srgbClr val="000000"/>
              </a:solidFill>
              <a:latin typeface="Arial"/>
            </a:endParaRPr>
          </a:p>
          <a:p>
            <a:pPr algn="ctr">
              <a:lnSpc>
                <a:spcPct val="100000"/>
              </a:lnSpc>
              <a:tabLst>
                <a:tab algn="l" pos="0"/>
              </a:tabLst>
            </a:pPr>
            <a:r>
              <a:rPr b="0" lang="en" sz="1600" spc="-1" strike="noStrike">
                <a:solidFill>
                  <a:srgbClr val="ffffff"/>
                </a:solidFill>
                <a:latin typeface="Anaheim"/>
                <a:ea typeface="Anaheim"/>
              </a:rPr>
              <a:t>This system will take data from different sources and process the data in real time and then it will be monitored.</a:t>
            </a:r>
            <a:endParaRPr b="0" lang="en-IN" sz="1600" spc="-1" strike="noStrike">
              <a:solidFill>
                <a:srgbClr val="000000"/>
              </a:solidFill>
              <a:latin typeface="Arial"/>
            </a:endParaRPr>
          </a:p>
        </p:txBody>
      </p:sp>
      <p:sp>
        <p:nvSpPr>
          <p:cNvPr id="521" name="TextShape 2"/>
          <p:cNvSpPr txBox="1"/>
          <p:nvPr/>
        </p:nvSpPr>
        <p:spPr>
          <a:xfrm>
            <a:off x="4579560" y="1714680"/>
            <a:ext cx="3962880" cy="668520"/>
          </a:xfrm>
          <a:prstGeom prst="rect">
            <a:avLst/>
          </a:prstGeom>
          <a:noFill/>
          <a:ln>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ABOUT THIS TOPIC</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Shape 1"/>
          <p:cNvSpPr txBox="1"/>
          <p:nvPr/>
        </p:nvSpPr>
        <p:spPr>
          <a:xfrm>
            <a:off x="720360" y="1132200"/>
            <a:ext cx="7703640" cy="3293640"/>
          </a:xfrm>
          <a:prstGeom prst="rect">
            <a:avLst/>
          </a:prstGeom>
          <a:noFill/>
          <a:ln>
            <a:noFill/>
          </a:ln>
        </p:spPr>
        <p:txBody>
          <a:bodyPr tIns="91440" bIns="91440">
            <a:noAutofit/>
          </a:bodyPr>
          <a:p>
            <a:pPr>
              <a:lnSpc>
                <a:spcPct val="100000"/>
              </a:lnSpc>
              <a:tabLst>
                <a:tab algn="l" pos="0"/>
              </a:tabLst>
            </a:pPr>
            <a:r>
              <a:rPr b="0" lang="en" sz="2100" spc="-1" strike="noStrike">
                <a:solidFill>
                  <a:srgbClr val="ffffff"/>
                </a:solidFill>
                <a:latin typeface="Anaheim"/>
                <a:ea typeface="Anaheim"/>
              </a:rPr>
              <a:t>CEP or Complex Event Processing is a method of tracking and analyzing (processing) streams of information (data) about things that happen (events) and deriving a conclusion from them. Complex event processing, or CEP, consists of a set of concepts and techniques developed in the early 1990s for processing real-time events and extracting information from event streams as they arrive. The goal of complex event processing is to identify meaningful events (such as opportunities or threats) in real-time situations and respond to them as quickly as possible.</a:t>
            </a:r>
            <a:endParaRPr b="0" lang="en-IN" sz="2100" spc="-1" strike="noStrike">
              <a:latin typeface="Arial"/>
            </a:endParaRPr>
          </a:p>
        </p:txBody>
      </p:sp>
      <p:sp>
        <p:nvSpPr>
          <p:cNvPr id="523"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What is a CEP system</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TextShape 1"/>
          <p:cNvSpPr txBox="1"/>
          <p:nvPr/>
        </p:nvSpPr>
        <p:spPr>
          <a:xfrm>
            <a:off x="454680" y="2714760"/>
            <a:ext cx="8424720" cy="447480"/>
          </a:xfrm>
          <a:prstGeom prst="rect">
            <a:avLst/>
          </a:prstGeom>
          <a:noFill/>
          <a:ln>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METHODOLOGY</a:t>
            </a:r>
            <a:endParaRPr b="0" lang="en-IN" sz="3600" spc="-1" strike="noStrike">
              <a:solidFill>
                <a:srgbClr val="000000"/>
              </a:solidFill>
              <a:latin typeface="Arial"/>
            </a:endParaRPr>
          </a:p>
        </p:txBody>
      </p:sp>
      <p:sp>
        <p:nvSpPr>
          <p:cNvPr id="525" name="TextShape 2"/>
          <p:cNvSpPr txBox="1"/>
          <p:nvPr/>
        </p:nvSpPr>
        <p:spPr>
          <a:xfrm>
            <a:off x="454680" y="2151000"/>
            <a:ext cx="8424720" cy="489240"/>
          </a:xfrm>
          <a:prstGeom prst="rect">
            <a:avLst/>
          </a:prstGeom>
          <a:noFill/>
          <a:ln>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02</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1278000" y="34200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PROCESS</a:t>
            </a:r>
            <a:endParaRPr b="0" lang="en-IN" sz="3000" spc="-1" strike="noStrike">
              <a:solidFill>
                <a:srgbClr val="000000"/>
              </a:solidFill>
              <a:latin typeface="Arial"/>
            </a:endParaRPr>
          </a:p>
        </p:txBody>
      </p:sp>
      <p:sp>
        <p:nvSpPr>
          <p:cNvPr id="527" name="TextShape 2"/>
          <p:cNvSpPr txBox="1"/>
          <p:nvPr/>
        </p:nvSpPr>
        <p:spPr>
          <a:xfrm>
            <a:off x="6447600" y="228312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Preprocess the data so that irregularities are minimised</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28" name="TextShape 3"/>
          <p:cNvSpPr txBox="1"/>
          <p:nvPr/>
        </p:nvSpPr>
        <p:spPr>
          <a:xfrm>
            <a:off x="6385680" y="1753200"/>
            <a:ext cx="1957320" cy="529560"/>
          </a:xfrm>
          <a:prstGeom prst="rect">
            <a:avLst/>
          </a:prstGeom>
          <a:solidFill>
            <a:srgbClr val="00ffc5"/>
          </a:solidFill>
          <a:ln>
            <a:noFill/>
          </a:ln>
        </p:spPr>
        <p:txBody>
          <a:bodyPr tIns="91440" bIns="91440" anchor="b">
            <a:noAutofit/>
          </a:bodyPr>
          <a:p>
            <a:pPr algn="ctr">
              <a:lnSpc>
                <a:spcPct val="100000"/>
              </a:lnSpc>
              <a:tabLst>
                <a:tab algn="l" pos="0"/>
              </a:tabLst>
            </a:pPr>
            <a:r>
              <a:rPr b="1" lang="en" sz="2200" spc="-1" strike="noStrike">
                <a:solidFill>
                  <a:srgbClr val="1b1464"/>
                </a:solidFill>
                <a:latin typeface="Overpass Mono"/>
                <a:ea typeface="Overpass Mono"/>
              </a:rPr>
              <a:t>Step 3</a:t>
            </a:r>
            <a:endParaRPr b="0" lang="en-IN" sz="2200" spc="-1" strike="noStrike">
              <a:solidFill>
                <a:srgbClr val="000000"/>
              </a:solidFill>
              <a:latin typeface="Arial"/>
            </a:endParaRPr>
          </a:p>
        </p:txBody>
      </p:sp>
      <p:sp>
        <p:nvSpPr>
          <p:cNvPr id="529" name="TextShape 4"/>
          <p:cNvSpPr txBox="1"/>
          <p:nvPr/>
        </p:nvSpPr>
        <p:spPr>
          <a:xfrm>
            <a:off x="835200" y="228312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Firstly we take the data from the dataset provided</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30" name="TextShape 5"/>
          <p:cNvSpPr txBox="1"/>
          <p:nvPr/>
        </p:nvSpPr>
        <p:spPr>
          <a:xfrm>
            <a:off x="804240" y="1753200"/>
            <a:ext cx="1957320" cy="529560"/>
          </a:xfrm>
          <a:prstGeom prst="rect">
            <a:avLst/>
          </a:prstGeom>
          <a:solidFill>
            <a:srgbClr val="00ffc5"/>
          </a:solidFill>
          <a:ln>
            <a:noFill/>
          </a:ln>
        </p:spPr>
        <p:txBody>
          <a:bodyPr tIns="91440" bIns="91440" anchor="b">
            <a:noAutofit/>
          </a:bodyPr>
          <a:p>
            <a:pPr algn="ctr">
              <a:lnSpc>
                <a:spcPct val="100000"/>
              </a:lnSpc>
              <a:tabLst>
                <a:tab algn="l" pos="0"/>
              </a:tabLst>
            </a:pPr>
            <a:r>
              <a:rPr b="1" lang="en" sz="2200" spc="-1" strike="noStrike">
                <a:solidFill>
                  <a:srgbClr val="1b1464"/>
                </a:solidFill>
                <a:latin typeface="Overpass Mono"/>
                <a:ea typeface="Overpass Mono"/>
              </a:rPr>
              <a:t>Step 1</a:t>
            </a:r>
            <a:endParaRPr b="0" lang="en-IN" sz="2200" spc="-1" strike="noStrike">
              <a:solidFill>
                <a:srgbClr val="000000"/>
              </a:solidFill>
              <a:latin typeface="Arial"/>
            </a:endParaRPr>
          </a:p>
        </p:txBody>
      </p:sp>
      <p:sp>
        <p:nvSpPr>
          <p:cNvPr id="531" name="TextShape 6"/>
          <p:cNvSpPr txBox="1"/>
          <p:nvPr/>
        </p:nvSpPr>
        <p:spPr>
          <a:xfrm>
            <a:off x="3624120" y="228312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Using Kafka we stream that data to another server</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32" name="TextShape 7"/>
          <p:cNvSpPr txBox="1"/>
          <p:nvPr/>
        </p:nvSpPr>
        <p:spPr>
          <a:xfrm>
            <a:off x="3593160" y="1753200"/>
            <a:ext cx="1957320" cy="529560"/>
          </a:xfrm>
          <a:prstGeom prst="rect">
            <a:avLst/>
          </a:prstGeom>
          <a:solidFill>
            <a:srgbClr val="ec008c"/>
          </a:solidFill>
          <a:ln>
            <a:noFill/>
          </a:ln>
        </p:spPr>
        <p:txBody>
          <a:bodyPr tIns="91440" bIns="91440" anchor="b">
            <a:noAutofit/>
          </a:bodyPr>
          <a:p>
            <a:pPr algn="ctr">
              <a:lnSpc>
                <a:spcPct val="100000"/>
              </a:lnSpc>
              <a:tabLst>
                <a:tab algn="l" pos="0"/>
              </a:tabLst>
            </a:pPr>
            <a:r>
              <a:rPr b="1" lang="en" sz="2200" spc="-1" strike="noStrike">
                <a:solidFill>
                  <a:srgbClr val="ffffff"/>
                </a:solidFill>
                <a:latin typeface="Overpass Mono"/>
                <a:ea typeface="Overpass Mono"/>
              </a:rPr>
              <a:t>Step 2</a:t>
            </a:r>
            <a:endParaRPr b="0" lang="en-IN" sz="2200" spc="-1" strike="noStrike">
              <a:solidFill>
                <a:srgbClr val="000000"/>
              </a:solidFill>
              <a:latin typeface="Arial"/>
            </a:endParaRPr>
          </a:p>
        </p:txBody>
      </p:sp>
      <p:sp>
        <p:nvSpPr>
          <p:cNvPr id="533" name="TextShape 8"/>
          <p:cNvSpPr txBox="1"/>
          <p:nvPr/>
        </p:nvSpPr>
        <p:spPr>
          <a:xfrm>
            <a:off x="6416640" y="382644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Finally make a GUI which displays the different types of data</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34" name="TextShape 9"/>
          <p:cNvSpPr txBox="1"/>
          <p:nvPr/>
        </p:nvSpPr>
        <p:spPr>
          <a:xfrm>
            <a:off x="6385680" y="3296520"/>
            <a:ext cx="1957320" cy="529560"/>
          </a:xfrm>
          <a:prstGeom prst="rect">
            <a:avLst/>
          </a:prstGeom>
          <a:solidFill>
            <a:srgbClr val="ec008c"/>
          </a:solidFill>
          <a:ln>
            <a:noFill/>
          </a:ln>
        </p:spPr>
        <p:txBody>
          <a:bodyPr tIns="91440" bIns="91440" anchor="b">
            <a:noAutofit/>
          </a:bodyPr>
          <a:p>
            <a:pPr algn="ctr">
              <a:lnSpc>
                <a:spcPct val="100000"/>
              </a:lnSpc>
              <a:tabLst>
                <a:tab algn="l" pos="0"/>
              </a:tabLst>
            </a:pPr>
            <a:r>
              <a:rPr b="1" lang="en" sz="2200" spc="-1" strike="noStrike">
                <a:solidFill>
                  <a:srgbClr val="ffffff"/>
                </a:solidFill>
                <a:latin typeface="Overpass Mono"/>
                <a:ea typeface="Overpass Mono"/>
              </a:rPr>
              <a:t>Step 6</a:t>
            </a:r>
            <a:endParaRPr b="0" lang="en-IN" sz="2200" spc="-1" strike="noStrike">
              <a:solidFill>
                <a:srgbClr val="000000"/>
              </a:solidFill>
              <a:latin typeface="Arial"/>
            </a:endParaRPr>
          </a:p>
        </p:txBody>
      </p:sp>
      <p:sp>
        <p:nvSpPr>
          <p:cNvPr id="535" name="TextShape 10"/>
          <p:cNvSpPr txBox="1"/>
          <p:nvPr/>
        </p:nvSpPr>
        <p:spPr>
          <a:xfrm>
            <a:off x="835200" y="382644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Now connect flink to Kafka and stream data to flink using kafka</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36" name="TextShape 11"/>
          <p:cNvSpPr txBox="1"/>
          <p:nvPr/>
        </p:nvSpPr>
        <p:spPr>
          <a:xfrm>
            <a:off x="804240" y="3296520"/>
            <a:ext cx="1957320" cy="529560"/>
          </a:xfrm>
          <a:prstGeom prst="rect">
            <a:avLst/>
          </a:prstGeom>
          <a:solidFill>
            <a:srgbClr val="ec008c"/>
          </a:solidFill>
          <a:ln>
            <a:noFill/>
          </a:ln>
        </p:spPr>
        <p:txBody>
          <a:bodyPr tIns="91440" bIns="91440" anchor="b">
            <a:noAutofit/>
          </a:bodyPr>
          <a:p>
            <a:pPr algn="ctr">
              <a:lnSpc>
                <a:spcPct val="100000"/>
              </a:lnSpc>
              <a:tabLst>
                <a:tab algn="l" pos="0"/>
              </a:tabLst>
            </a:pPr>
            <a:r>
              <a:rPr b="1" lang="en" sz="2200" spc="-1" strike="noStrike">
                <a:solidFill>
                  <a:srgbClr val="ffffff"/>
                </a:solidFill>
                <a:latin typeface="Overpass Mono"/>
                <a:ea typeface="Overpass Mono"/>
              </a:rPr>
              <a:t>Step 4</a:t>
            </a:r>
            <a:endParaRPr b="0" lang="en-IN" sz="2200" spc="-1" strike="noStrike">
              <a:solidFill>
                <a:srgbClr val="000000"/>
              </a:solidFill>
              <a:latin typeface="Arial"/>
            </a:endParaRPr>
          </a:p>
        </p:txBody>
      </p:sp>
      <p:sp>
        <p:nvSpPr>
          <p:cNvPr id="537" name="TextShape 12"/>
          <p:cNvSpPr txBox="1"/>
          <p:nvPr/>
        </p:nvSpPr>
        <p:spPr>
          <a:xfrm>
            <a:off x="3624120" y="3826440"/>
            <a:ext cx="1895400" cy="663840"/>
          </a:xfrm>
          <a:prstGeom prst="rect">
            <a:avLst/>
          </a:prstGeom>
          <a:noFill/>
          <a:ln>
            <a:noFill/>
          </a:ln>
        </p:spPr>
        <p:txBody>
          <a:bodyPr tIns="91440" bIns="91440">
            <a:noAutofit/>
          </a:bodyPr>
          <a:p>
            <a:pPr algn="ctr">
              <a:lnSpc>
                <a:spcPct val="100000"/>
              </a:lnSpc>
              <a:tabLst>
                <a:tab algn="l" pos="0"/>
              </a:tabLst>
            </a:pPr>
            <a:r>
              <a:rPr b="0" lang="en" sz="1400" spc="-1" strike="noStrike">
                <a:solidFill>
                  <a:srgbClr val="ffffff"/>
                </a:solidFill>
                <a:latin typeface="Anaheim"/>
                <a:ea typeface="Anaheim"/>
              </a:rPr>
              <a:t>Implement properly and check for bugs and errors</a:t>
            </a:r>
            <a:endParaRPr b="0" lang="en-IN" sz="1400" spc="-1" strike="noStrike">
              <a:latin typeface="Arial"/>
            </a:endParaRPr>
          </a:p>
          <a:p>
            <a:pPr algn="ctr">
              <a:lnSpc>
                <a:spcPct val="100000"/>
              </a:lnSpc>
              <a:tabLst>
                <a:tab algn="l" pos="0"/>
              </a:tabLst>
            </a:pPr>
            <a:endParaRPr b="0" lang="en-IN" sz="1400" spc="-1" strike="noStrike">
              <a:latin typeface="Arial"/>
            </a:endParaRPr>
          </a:p>
          <a:p>
            <a:pPr algn="ctr">
              <a:lnSpc>
                <a:spcPct val="100000"/>
              </a:lnSpc>
              <a:tabLst>
                <a:tab algn="l" pos="0"/>
              </a:tabLst>
            </a:pPr>
            <a:endParaRPr b="0" lang="en-IN" sz="1400" spc="-1" strike="noStrike">
              <a:latin typeface="Arial"/>
            </a:endParaRPr>
          </a:p>
        </p:txBody>
      </p:sp>
      <p:sp>
        <p:nvSpPr>
          <p:cNvPr id="538" name="TextShape 13"/>
          <p:cNvSpPr txBox="1"/>
          <p:nvPr/>
        </p:nvSpPr>
        <p:spPr>
          <a:xfrm>
            <a:off x="3593160" y="3296520"/>
            <a:ext cx="1957320" cy="529560"/>
          </a:xfrm>
          <a:prstGeom prst="rect">
            <a:avLst/>
          </a:prstGeom>
          <a:solidFill>
            <a:srgbClr val="00ffc5"/>
          </a:solidFill>
          <a:ln>
            <a:noFill/>
          </a:ln>
        </p:spPr>
        <p:txBody>
          <a:bodyPr tIns="91440" bIns="91440" anchor="b">
            <a:noAutofit/>
          </a:bodyPr>
          <a:p>
            <a:pPr algn="ctr">
              <a:lnSpc>
                <a:spcPct val="100000"/>
              </a:lnSpc>
              <a:tabLst>
                <a:tab algn="l" pos="0"/>
              </a:tabLst>
            </a:pPr>
            <a:r>
              <a:rPr b="1" lang="en" sz="2200" spc="-1" strike="noStrike">
                <a:solidFill>
                  <a:srgbClr val="1b1464"/>
                </a:solidFill>
                <a:latin typeface="Overpass Mono"/>
                <a:ea typeface="Overpass Mono"/>
              </a:rPr>
              <a:t>Step 5</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720360" y="1132200"/>
            <a:ext cx="7703640" cy="3293640"/>
          </a:xfrm>
          <a:prstGeom prst="rect">
            <a:avLst/>
          </a:prstGeom>
          <a:noFill/>
          <a:ln>
            <a:noFill/>
          </a:ln>
        </p:spPr>
        <p:txBody>
          <a:bodyPr tIns="91440" bIns="91440">
            <a:noAutofit/>
          </a:bodyPr>
          <a:p>
            <a:pPr marL="457200" indent="-348840">
              <a:lnSpc>
                <a:spcPct val="100000"/>
              </a:lnSpc>
              <a:buClr>
                <a:srgbClr val="ffffff"/>
              </a:buClr>
              <a:buFont typeface="Roboto"/>
              <a:buChar char="●"/>
            </a:pPr>
            <a:r>
              <a:rPr b="0" lang="en" sz="2100" spc="-1" strike="noStrike">
                <a:solidFill>
                  <a:srgbClr val="ffffff"/>
                </a:solidFill>
                <a:latin typeface="Anaheim"/>
                <a:ea typeface="Anaheim"/>
              </a:rPr>
              <a:t>We first download the required softwares (kafka, flink, docker etc).</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Then we start the docker and compose it.</a:t>
            </a:r>
            <a:endParaRPr b="0" lang="en-IN" sz="2100" spc="-1" strike="noStrike">
              <a:latin typeface="Arial"/>
            </a:endParaRPr>
          </a:p>
          <a:p>
            <a:pPr marL="457200" indent="-361440">
              <a:lnSpc>
                <a:spcPct val="100000"/>
              </a:lnSpc>
              <a:buClr>
                <a:srgbClr val="ffffff"/>
              </a:buClr>
              <a:buFont typeface="Roboto"/>
              <a:buChar char="●"/>
            </a:pPr>
            <a:r>
              <a:rPr b="0" lang="en" sz="2100" spc="-1" strike="noStrike">
                <a:solidFill>
                  <a:srgbClr val="ffffff"/>
                </a:solidFill>
                <a:latin typeface="Anaheim"/>
                <a:ea typeface="Anaheim"/>
              </a:rPr>
              <a:t>We have also preprocessed the dataset to fill missing values and remove duplicates. The code used is </a:t>
            </a:r>
            <a:r>
              <a:rPr b="0" lang="en" sz="2100" spc="-1" strike="noStrike" u="sng">
                <a:solidFill>
                  <a:srgbClr val="ffffff"/>
                </a:solidFill>
                <a:uFillTx/>
                <a:latin typeface="Anaheim"/>
                <a:ea typeface="Anaheim"/>
                <a:hlinkClick r:id="rId1"/>
              </a:rPr>
              <a:t>here</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After that for kafka we need a producer method and a consumer method. This is the </a:t>
            </a:r>
            <a:r>
              <a:rPr b="0" lang="en" sz="2100" spc="-1" strike="noStrike" u="sng">
                <a:solidFill>
                  <a:srgbClr val="ffffff"/>
                </a:solidFill>
                <a:uFillTx/>
                <a:latin typeface="Anaheim"/>
                <a:ea typeface="Anaheim"/>
                <a:hlinkClick r:id="rId2"/>
              </a:rPr>
              <a:t>producer</a:t>
            </a:r>
            <a:r>
              <a:rPr b="0" lang="en" sz="2100" spc="-1" strike="noStrike">
                <a:solidFill>
                  <a:srgbClr val="ffffff"/>
                </a:solidFill>
                <a:latin typeface="Anaheim"/>
                <a:ea typeface="Anaheim"/>
              </a:rPr>
              <a:t> and </a:t>
            </a:r>
            <a:r>
              <a:rPr b="0" lang="en" sz="2100" spc="-1" strike="noStrike" u="sng">
                <a:solidFill>
                  <a:srgbClr val="ffffff"/>
                </a:solidFill>
                <a:uFillTx/>
                <a:latin typeface="Anaheim"/>
                <a:ea typeface="Anaheim"/>
                <a:hlinkClick r:id="rId3"/>
              </a:rPr>
              <a:t>consumer code</a:t>
            </a:r>
            <a:r>
              <a:rPr b="0" lang="en" sz="2100" spc="-1" strike="noStrike">
                <a:solidFill>
                  <a:srgbClr val="ffffff"/>
                </a:solidFill>
                <a:latin typeface="Anaheim"/>
                <a:ea typeface="Anaheim"/>
              </a:rPr>
              <a:t>.</a:t>
            </a:r>
            <a:endParaRPr b="0" lang="en-IN" sz="2100" spc="-1" strike="noStrike">
              <a:latin typeface="Arial"/>
            </a:endParaRPr>
          </a:p>
          <a:p>
            <a:pPr marL="457200" indent="-348840">
              <a:lnSpc>
                <a:spcPct val="100000"/>
              </a:lnSpc>
              <a:buClr>
                <a:srgbClr val="ffffff"/>
              </a:buClr>
              <a:buFont typeface="Roboto"/>
              <a:buChar char="●"/>
            </a:pPr>
            <a:r>
              <a:rPr b="0" lang="en" sz="2100" spc="-1" strike="noStrike">
                <a:solidFill>
                  <a:srgbClr val="ffffff"/>
                </a:solidFill>
                <a:latin typeface="Anaheim"/>
                <a:ea typeface="Anaheim"/>
              </a:rPr>
              <a:t>The producer method will read the data from the dataset and one by one or line by line and convert it into a key-pair json file and then stream the data to the consumer method.</a:t>
            </a:r>
            <a:endParaRPr b="0" lang="en-IN" sz="2100" spc="-1" strike="noStrike">
              <a:latin typeface="Arial"/>
            </a:endParaRPr>
          </a:p>
        </p:txBody>
      </p:sp>
      <p:sp>
        <p:nvSpPr>
          <p:cNvPr id="540" name="TextShape 2"/>
          <p:cNvSpPr txBox="1"/>
          <p:nvPr/>
        </p:nvSpPr>
        <p:spPr>
          <a:xfrm>
            <a:off x="1278000" y="343080"/>
            <a:ext cx="6587640" cy="668520"/>
          </a:xfrm>
          <a:prstGeom prst="rect">
            <a:avLst/>
          </a:prstGeom>
          <a:noFill/>
          <a:ln>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Methodology</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2022-05-09T20:09:57Z</dcterms:modified>
  <cp:revision>1</cp:revision>
  <dc:subject/>
  <dc:title/>
</cp:coreProperties>
</file>