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A6F140E-E912-42AB-B43C-4086ADC52BF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Tableu Dashboard Project 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4A47C2A-C1BF-4C47-BC65-B586D6EA978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14-03-2024 20:12:08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of Store" id="2" name="slide2">
            <a:extLst>
              <a:ext uri="{FF2B5EF4-FFF2-40B4-BE49-F238E27FC236}">
                <a16:creationId xmlns:a16="http://schemas.microsoft.com/office/drawing/2014/main" id="{73953ED3-63B5-45BB-8AA5-D5516DB568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2024-03-14T14:42:08Z</dcterms:created>
  <dcterms:modified xsi:type="dcterms:W3CDTF">2024-03-14T14:42:08Z</dcterms:modified>
</cp:coreProperties>
</file>